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3"/>
  </p:notesMasterIdLst>
  <p:sldIdLst>
    <p:sldId id="385" r:id="rId5"/>
    <p:sldId id="345" r:id="rId6"/>
    <p:sldId id="284" r:id="rId7"/>
    <p:sldId id="336" r:id="rId8"/>
    <p:sldId id="293" r:id="rId9"/>
    <p:sldId id="337" r:id="rId10"/>
    <p:sldId id="451" r:id="rId11"/>
    <p:sldId id="27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3" d="100"/>
          <a:sy n="103" d="100"/>
        </p:scale>
        <p:origin x="9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今福 敦也" userId="a4dadd50-510a-4045-ac2a-d2a5cccd63f2" providerId="ADAL" clId="{5552E116-32BF-4AED-8AB7-8AE9C3B5B0D1}"/>
    <pc:docChg chg="modSld">
      <pc:chgData name="今福 敦也" userId="a4dadd50-510a-4045-ac2a-d2a5cccd63f2" providerId="ADAL" clId="{5552E116-32BF-4AED-8AB7-8AE9C3B5B0D1}" dt="2023-03-24T10:22:38.655" v="5"/>
      <pc:docMkLst>
        <pc:docMk/>
      </pc:docMkLst>
      <pc:sldChg chg="modAnim">
        <pc:chgData name="今福 敦也" userId="a4dadd50-510a-4045-ac2a-d2a5cccd63f2" providerId="ADAL" clId="{5552E116-32BF-4AED-8AB7-8AE9C3B5B0D1}" dt="2023-03-24T08:52:47.679" v="4"/>
        <pc:sldMkLst>
          <pc:docMk/>
          <pc:sldMk cId="2031903998" sldId="284"/>
        </pc:sldMkLst>
      </pc:sldChg>
      <pc:sldChg chg="modAnim">
        <pc:chgData name="今福 敦也" userId="a4dadd50-510a-4045-ac2a-d2a5cccd63f2" providerId="ADAL" clId="{5552E116-32BF-4AED-8AB7-8AE9C3B5B0D1}" dt="2023-03-24T10:22:38.655" v="5"/>
        <pc:sldMkLst>
          <pc:docMk/>
          <pc:sldMk cId="2001695297"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6AC44-B03C-43AD-99B8-37A0CC84788E}" type="datetimeFigureOut">
              <a:rPr kumimoji="1" lang="ja-JP" altLang="en-US" smtClean="0"/>
              <a:t>2023/3/24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BE8C5E-7D57-4336-B023-9DB8E05A97AB}" type="slidenum">
              <a:rPr kumimoji="1" lang="ja-JP" altLang="en-US" smtClean="0"/>
              <a:t>‹#›</a:t>
            </a:fld>
            <a:endParaRPr kumimoji="1" lang="ja-JP" altLang="en-US"/>
          </a:p>
        </p:txBody>
      </p:sp>
    </p:spTree>
    <p:extLst>
      <p:ext uri="{BB962C8B-B14F-4D97-AF65-F5344CB8AC3E}">
        <p14:creationId xmlns:p14="http://schemas.microsoft.com/office/powerpoint/2010/main" val="17726918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566654"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566654"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97684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566654"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566654"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1941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566654"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566654"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46445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946775" y="601663"/>
            <a:ext cx="2165350" cy="162401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367532"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367532"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4040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6530408-FF1D-2349-B5D7-DB14C4DB8B6E}"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649317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A8FA5B-4BFF-0E42-B012-FFEDE2599485}"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82104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4AA3C1-D2AC-EB47-9C4A-969EA931B2B4}"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71098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D82E432-3763-C34A-870F-C7FAEFB45272}" type="datetime1">
              <a:rPr lang="ja-JP" altLang="en-US" smtClean="0"/>
              <a:t>2023/3/24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28609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637CED-D144-A64D-A3C2-C382524D6187}"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830211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363D5AD-B01F-F242-A53D-CF56495F5A8C}"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615417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58CE7C4-5BF1-894C-B2D8-678AFF78E3B1}" type="datetime1">
              <a:rPr lang="ja-JP" altLang="en-US" smtClean="0"/>
              <a:t>2023/3/24</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238546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60BADFD-1157-0042-B3AA-D3B96E029C6A}" type="datetime1">
              <a:rPr lang="ja-JP" altLang="en-US" smtClean="0"/>
              <a:t>2023/3/24</a:t>
            </a:fld>
            <a:endParaRPr lang="en-US"/>
          </a:p>
        </p:txBody>
      </p:sp>
      <p:sp>
        <p:nvSpPr>
          <p:cNvPr id="8" name="Footer Placeholder 7"/>
          <p:cNvSpPr>
            <a:spLocks noGrp="1"/>
          </p:cNvSpPr>
          <p:nvPr>
            <p:ph type="ftr" sz="quarter" idx="11"/>
          </p:nvPr>
        </p:nvSpPr>
        <p:spPr/>
        <p:txBody>
          <a:bodyPr/>
          <a:lstStyle/>
          <a:p>
            <a:endParaRPr lang="ja-JP" altLang="en-US"/>
          </a:p>
        </p:txBody>
      </p:sp>
      <p:sp>
        <p:nvSpPr>
          <p:cNvPr id="9" name="Slide Number Placeholder 8"/>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36291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9123066-459D-9242-9420-CD0EB46AFA6E}" type="datetime1">
              <a:rPr lang="ja-JP" altLang="en-US" smtClean="0"/>
              <a:t>2023/3/24</a:t>
            </a:fld>
            <a:endParaRPr lang="en-US"/>
          </a:p>
        </p:txBody>
      </p:sp>
      <p:sp>
        <p:nvSpPr>
          <p:cNvPr id="4" name="Footer Placeholder 3"/>
          <p:cNvSpPr>
            <a:spLocks noGrp="1"/>
          </p:cNvSpPr>
          <p:nvPr>
            <p:ph type="ftr" sz="quarter" idx="11"/>
          </p:nvPr>
        </p:nvSpPr>
        <p:spPr/>
        <p:txBody>
          <a:bodyPr/>
          <a:lstStyle/>
          <a:p>
            <a:endParaRPr lang="ja-JP" altLang="en-US"/>
          </a:p>
        </p:txBody>
      </p:sp>
      <p:sp>
        <p:nvSpPr>
          <p:cNvPr id="5" name="Slide Number Placeholder 4"/>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83919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A1AD5-0991-AB40-A574-0026582FD395}" type="datetime1">
              <a:rPr lang="ja-JP" altLang="en-US" smtClean="0"/>
              <a:t>2023/3/24</a:t>
            </a:fld>
            <a:endParaRPr lang="en-US"/>
          </a:p>
        </p:txBody>
      </p:sp>
      <p:sp>
        <p:nvSpPr>
          <p:cNvPr id="3" name="Footer Placeholder 2"/>
          <p:cNvSpPr>
            <a:spLocks noGrp="1"/>
          </p:cNvSpPr>
          <p:nvPr>
            <p:ph type="ftr" sz="quarter" idx="11"/>
          </p:nvPr>
        </p:nvSpPr>
        <p:spPr/>
        <p:txBody>
          <a:bodyPr/>
          <a:lstStyle/>
          <a:p>
            <a:endParaRPr lang="ja-JP" altLang="en-US"/>
          </a:p>
        </p:txBody>
      </p:sp>
      <p:sp>
        <p:nvSpPr>
          <p:cNvPr id="4" name="Slide Number Placeholder 3"/>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165028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7B3223-078D-0349-AADD-1BD8F2C8853B}" type="datetime1">
              <a:rPr lang="ja-JP" altLang="en-US" smtClean="0"/>
              <a:t>2023/3/24</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638627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B1E134-579D-F343-84BF-0A9F83248EB8}" type="datetime1">
              <a:rPr lang="ja-JP" altLang="en-US" smtClean="0"/>
              <a:t>2023/3/24</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21417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EB2C9-1175-2144-9CBC-5EF5A6593ACE}" type="datetime1">
              <a:rPr kumimoji="1" lang="ja-JP" altLang="en-US" smtClean="0"/>
              <a:t>2023/3/24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63D88-3025-4DD8-9BF8-ABA7AC58231B}" type="slidenum">
              <a:rPr kumimoji="1" lang="ja-JP" altLang="en-US" smtClean="0"/>
              <a:t>‹#›</a:t>
            </a:fld>
            <a:endParaRPr kumimoji="1" lang="ja-JP" altLang="en-US"/>
          </a:p>
        </p:txBody>
      </p:sp>
    </p:spTree>
    <p:extLst>
      <p:ext uri="{BB962C8B-B14F-4D97-AF65-F5344CB8AC3E}">
        <p14:creationId xmlns:p14="http://schemas.microsoft.com/office/powerpoint/2010/main" val="22267847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jpe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971D770-9A8B-CBEC-B468-319FBA8F2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 y="0"/>
            <a:ext cx="9138780" cy="6858000"/>
          </a:xfrm>
          <a:prstGeom prst="rect">
            <a:avLst/>
          </a:prstGeom>
        </p:spPr>
      </p:pic>
    </p:spTree>
    <p:extLst>
      <p:ext uri="{BB962C8B-B14F-4D97-AF65-F5344CB8AC3E}">
        <p14:creationId xmlns:p14="http://schemas.microsoft.com/office/powerpoint/2010/main" val="4212039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1A7D56B-A26A-0247-BC4F-7C1DB875E8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861" y="147986"/>
            <a:ext cx="6348039" cy="6574133"/>
          </a:xfrm>
          <a:prstGeom prst="rect">
            <a:avLst/>
          </a:prstGeom>
        </p:spPr>
      </p:pic>
    </p:spTree>
    <p:extLst>
      <p:ext uri="{BB962C8B-B14F-4D97-AF65-F5344CB8AC3E}">
        <p14:creationId xmlns:p14="http://schemas.microsoft.com/office/powerpoint/2010/main" val="58709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E6E8846-1A05-E14E-879F-8F24D1D09E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65" y="1018721"/>
            <a:ext cx="8367297" cy="5143338"/>
          </a:xfrm>
          <a:prstGeom prst="rect">
            <a:avLst/>
          </a:prstGeom>
        </p:spPr>
      </p:pic>
      <p:sp>
        <p:nvSpPr>
          <p:cNvPr id="102" name="テキスト ボックス 101">
            <a:extLst>
              <a:ext uri="{FF2B5EF4-FFF2-40B4-BE49-F238E27FC236}">
                <a16:creationId xmlns:a16="http://schemas.microsoft.com/office/drawing/2014/main" id="{A2A4EDA0-502C-034E-9054-1104EE85CEF9}"/>
              </a:ext>
            </a:extLst>
          </p:cNvPr>
          <p:cNvSpPr txBox="1"/>
          <p:nvPr/>
        </p:nvSpPr>
        <p:spPr>
          <a:xfrm>
            <a:off x="5638801" y="1843188"/>
            <a:ext cx="2135302" cy="571503"/>
          </a:xfrm>
          <a:prstGeom prst="rect">
            <a:avLst/>
          </a:prstGeom>
          <a:noFill/>
        </p:spPr>
        <p:txBody>
          <a:bodyPr wrap="square" rtlCol="0">
            <a:spAutoFit/>
          </a:bodyPr>
          <a:lstStyle/>
          <a:p>
            <a:pPr marL="0" marR="0" lvl="0" indent="0" algn="ctr" defTabSz="566654" rtl="0" eaLnBrk="1" fontAlgn="auto" latinLnBrk="0" hangingPunct="1">
              <a:lnSpc>
                <a:spcPts val="2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被災地の復興</a:t>
            </a:r>
            <a:r>
              <a:rPr kumimoji="1" lang="ja-JP" altLang="en-US" sz="1400" b="1" i="0" u="none" strike="noStrike" kern="1200" cap="none" spc="0" normalizeH="0" baseline="0" noProof="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のため</a:t>
            </a:r>
            <a:endParaRPr kumimoji="1" lang="en-US" altLang="ja-JP" sz="1400" b="1"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566654" rtl="0" eaLnBrk="1" fontAlgn="auto" latinLnBrk="0" hangingPunct="1">
              <a:lnSpc>
                <a:spcPts val="2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に、力仕事</a:t>
            </a:r>
            <a:r>
              <a:rPr kumimoji="1" lang="ja-JP" altLang="en-US" sz="1400" b="1"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頑張るぞ</a:t>
            </a:r>
          </a:p>
        </p:txBody>
      </p:sp>
      <p:sp>
        <p:nvSpPr>
          <p:cNvPr id="103" name="テキスト ボックス 102">
            <a:extLst>
              <a:ext uri="{FF2B5EF4-FFF2-40B4-BE49-F238E27FC236}">
                <a16:creationId xmlns:a16="http://schemas.microsoft.com/office/drawing/2014/main" id="{81D89142-B458-B241-B568-996465A44BF5}"/>
              </a:ext>
            </a:extLst>
          </p:cNvPr>
          <p:cNvSpPr txBox="1"/>
          <p:nvPr/>
        </p:nvSpPr>
        <p:spPr>
          <a:xfrm>
            <a:off x="1877878" y="4460551"/>
            <a:ext cx="2011498" cy="954107"/>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みんなの</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ボランティア精神は</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素晴らしいけれど、</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自分の体も気遣ってね</a:t>
            </a:r>
            <a:endParaRPr kumimoji="1" lang="en-US" altLang="ja-JP"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
        <p:nvSpPr>
          <p:cNvPr id="8" name="object 69">
            <a:extLst>
              <a:ext uri="{FF2B5EF4-FFF2-40B4-BE49-F238E27FC236}">
                <a16:creationId xmlns:a16="http://schemas.microsoft.com/office/drawing/2014/main" id="{B53DA6B9-745E-EA4C-838E-FC738D55B2E7}"/>
              </a:ext>
            </a:extLst>
          </p:cNvPr>
          <p:cNvSpPr/>
          <p:nvPr/>
        </p:nvSpPr>
        <p:spPr>
          <a:xfrm>
            <a:off x="2680411" y="5678223"/>
            <a:ext cx="6227324" cy="967673"/>
          </a:xfrm>
          <a:custGeom>
            <a:avLst/>
            <a:gdLst/>
            <a:ahLst/>
            <a:cxnLst/>
            <a:rect l="l" t="t" r="r" b="b"/>
            <a:pathLst>
              <a:path w="5526405" h="702310">
                <a:moveTo>
                  <a:pt x="5417997" y="0"/>
                </a:moveTo>
                <a:lnTo>
                  <a:pt x="108000" y="0"/>
                </a:lnTo>
                <a:lnTo>
                  <a:pt x="45562" y="1687"/>
                </a:lnTo>
                <a:lnTo>
                  <a:pt x="13500" y="13500"/>
                </a:lnTo>
                <a:lnTo>
                  <a:pt x="1687" y="45562"/>
                </a:lnTo>
                <a:lnTo>
                  <a:pt x="0" y="108000"/>
                </a:lnTo>
                <a:lnTo>
                  <a:pt x="0" y="593991"/>
                </a:lnTo>
                <a:lnTo>
                  <a:pt x="1687" y="656429"/>
                </a:lnTo>
                <a:lnTo>
                  <a:pt x="13500" y="688492"/>
                </a:lnTo>
                <a:lnTo>
                  <a:pt x="45562" y="700304"/>
                </a:lnTo>
                <a:lnTo>
                  <a:pt x="108000" y="701992"/>
                </a:lnTo>
                <a:lnTo>
                  <a:pt x="5417997" y="701992"/>
                </a:lnTo>
                <a:lnTo>
                  <a:pt x="5480435" y="700304"/>
                </a:lnTo>
                <a:lnTo>
                  <a:pt x="5512498" y="688492"/>
                </a:lnTo>
                <a:lnTo>
                  <a:pt x="5524311" y="656429"/>
                </a:lnTo>
                <a:lnTo>
                  <a:pt x="5525998" y="593991"/>
                </a:lnTo>
                <a:lnTo>
                  <a:pt x="5525998" y="108000"/>
                </a:lnTo>
                <a:lnTo>
                  <a:pt x="5524311" y="45562"/>
                </a:lnTo>
                <a:lnTo>
                  <a:pt x="5512498" y="13500"/>
                </a:lnTo>
                <a:lnTo>
                  <a:pt x="5480435" y="1687"/>
                </a:lnTo>
                <a:lnTo>
                  <a:pt x="5417997" y="0"/>
                </a:lnTo>
                <a:close/>
              </a:path>
            </a:pathLst>
          </a:custGeom>
          <a:solidFill>
            <a:srgbClr val="FFF68A"/>
          </a:solid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0" name="object 158">
            <a:extLst>
              <a:ext uri="{FF2B5EF4-FFF2-40B4-BE49-F238E27FC236}">
                <a16:creationId xmlns:a16="http://schemas.microsoft.com/office/drawing/2014/main" id="{9F025947-3D43-CF46-B588-BC38EB9606B3}"/>
              </a:ext>
            </a:extLst>
          </p:cNvPr>
          <p:cNvSpPr/>
          <p:nvPr/>
        </p:nvSpPr>
        <p:spPr>
          <a:xfrm>
            <a:off x="2818313" y="5749627"/>
            <a:ext cx="733877" cy="856214"/>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pic>
        <p:nvPicPr>
          <p:cNvPr id="5" name="図 4">
            <a:extLst>
              <a:ext uri="{FF2B5EF4-FFF2-40B4-BE49-F238E27FC236}">
                <a16:creationId xmlns:a16="http://schemas.microsoft.com/office/drawing/2014/main" id="{32A6BC52-43AA-0E7E-EFC9-98A8E5D653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59091"/>
          </a:xfrm>
          <a:prstGeom prst="rect">
            <a:avLst/>
          </a:prstGeom>
        </p:spPr>
      </p:pic>
      <p:sp>
        <p:nvSpPr>
          <p:cNvPr id="3" name="テキスト ボックス 2">
            <a:extLst>
              <a:ext uri="{FF2B5EF4-FFF2-40B4-BE49-F238E27FC236}">
                <a16:creationId xmlns:a16="http://schemas.microsoft.com/office/drawing/2014/main" id="{AEA01474-697E-51BD-7CDB-C63897A01BEA}"/>
              </a:ext>
            </a:extLst>
          </p:cNvPr>
          <p:cNvSpPr txBox="1"/>
          <p:nvPr/>
        </p:nvSpPr>
        <p:spPr>
          <a:xfrm>
            <a:off x="3552190" y="5782241"/>
            <a:ext cx="5181600" cy="83099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大規模な自然災害が多発しています。災害ボランティアによる支援活動は、さまざまなボランティア活動の中でも大きな役割を担っています。</a:t>
            </a:r>
          </a:p>
        </p:txBody>
      </p:sp>
      <p:grpSp>
        <p:nvGrpSpPr>
          <p:cNvPr id="2" name="グループ化 1">
            <a:extLst>
              <a:ext uri="{FF2B5EF4-FFF2-40B4-BE49-F238E27FC236}">
                <a16:creationId xmlns:a16="http://schemas.microsoft.com/office/drawing/2014/main" id="{D2C6ADA4-F2E5-CF71-5EE6-8522B913414E}"/>
              </a:ext>
            </a:extLst>
          </p:cNvPr>
          <p:cNvGrpSpPr>
            <a:grpSpLocks noChangeAspect="1"/>
          </p:cNvGrpSpPr>
          <p:nvPr/>
        </p:nvGrpSpPr>
        <p:grpSpPr>
          <a:xfrm>
            <a:off x="8035353" y="94006"/>
            <a:ext cx="924222" cy="967829"/>
            <a:chOff x="8030207" y="77898"/>
            <a:chExt cx="1026913" cy="1075365"/>
          </a:xfrm>
        </p:grpSpPr>
        <p:pic>
          <p:nvPicPr>
            <p:cNvPr id="9" name="図 8">
              <a:extLst>
                <a:ext uri="{FF2B5EF4-FFF2-40B4-BE49-F238E27FC236}">
                  <a16:creationId xmlns:a16="http://schemas.microsoft.com/office/drawing/2014/main" id="{FD785EF7-91FC-16FC-8C60-541A86EA8C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11" name="図 10">
              <a:extLst>
                <a:ext uri="{FF2B5EF4-FFF2-40B4-BE49-F238E27FC236}">
                  <a16:creationId xmlns:a16="http://schemas.microsoft.com/office/drawing/2014/main" id="{3160816A-D512-DE2D-19F3-D588A00766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2031903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図 92">
            <a:extLst>
              <a:ext uri="{FF2B5EF4-FFF2-40B4-BE49-F238E27FC236}">
                <a16:creationId xmlns:a16="http://schemas.microsoft.com/office/drawing/2014/main" id="{09AA7A4A-B45A-FD4F-8AF7-1CFD030DF6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294" y="3441792"/>
            <a:ext cx="3524590" cy="1872845"/>
          </a:xfrm>
          <a:prstGeom prst="rect">
            <a:avLst/>
          </a:prstGeom>
        </p:spPr>
      </p:pic>
      <p:sp>
        <p:nvSpPr>
          <p:cNvPr id="94" name="テキスト ボックス 93">
            <a:extLst>
              <a:ext uri="{FF2B5EF4-FFF2-40B4-BE49-F238E27FC236}">
                <a16:creationId xmlns:a16="http://schemas.microsoft.com/office/drawing/2014/main" id="{769C262B-4729-2141-BC93-E21B75A54242}"/>
              </a:ext>
            </a:extLst>
          </p:cNvPr>
          <p:cNvSpPr txBox="1"/>
          <p:nvPr/>
        </p:nvSpPr>
        <p:spPr>
          <a:xfrm>
            <a:off x="1449890" y="3564766"/>
            <a:ext cx="2899640" cy="73866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介護ボランティア中、誤って車いすから利用者を転落させてケガを負わせた。</a:t>
            </a:r>
          </a:p>
        </p:txBody>
      </p:sp>
      <p:sp>
        <p:nvSpPr>
          <p:cNvPr id="102" name="テキスト ボックス 101">
            <a:extLst>
              <a:ext uri="{FF2B5EF4-FFF2-40B4-BE49-F238E27FC236}">
                <a16:creationId xmlns:a16="http://schemas.microsoft.com/office/drawing/2014/main" id="{CBF23D44-16D7-1244-A5BA-0E8A706FD544}"/>
              </a:ext>
            </a:extLst>
          </p:cNvPr>
          <p:cNvSpPr txBox="1"/>
          <p:nvPr/>
        </p:nvSpPr>
        <p:spPr>
          <a:xfrm>
            <a:off x="987437" y="3483726"/>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3</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103" name="図 102">
            <a:extLst>
              <a:ext uri="{FF2B5EF4-FFF2-40B4-BE49-F238E27FC236}">
                <a16:creationId xmlns:a16="http://schemas.microsoft.com/office/drawing/2014/main" id="{85DD91DB-FF1F-EB42-8FBA-704794EA8E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2358" y="3441791"/>
            <a:ext cx="3524590" cy="1872845"/>
          </a:xfrm>
          <a:prstGeom prst="rect">
            <a:avLst/>
          </a:prstGeom>
        </p:spPr>
      </p:pic>
      <p:sp>
        <p:nvSpPr>
          <p:cNvPr id="104" name="テキスト ボックス 103">
            <a:extLst>
              <a:ext uri="{FF2B5EF4-FFF2-40B4-BE49-F238E27FC236}">
                <a16:creationId xmlns:a16="http://schemas.microsoft.com/office/drawing/2014/main" id="{DA049DD0-1DF3-8441-BFDC-DC533510372D}"/>
              </a:ext>
            </a:extLst>
          </p:cNvPr>
          <p:cNvSpPr txBox="1"/>
          <p:nvPr/>
        </p:nvSpPr>
        <p:spPr>
          <a:xfrm>
            <a:off x="5194954" y="3564765"/>
            <a:ext cx="2790256" cy="52322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清掃ボランティア中、活動先の花瓶を落として壊してしまった。</a:t>
            </a:r>
          </a:p>
        </p:txBody>
      </p:sp>
      <p:sp>
        <p:nvSpPr>
          <p:cNvPr id="109" name="テキスト ボックス 108">
            <a:extLst>
              <a:ext uri="{FF2B5EF4-FFF2-40B4-BE49-F238E27FC236}">
                <a16:creationId xmlns:a16="http://schemas.microsoft.com/office/drawing/2014/main" id="{3250B890-04E4-D542-800D-9E7481B0413B}"/>
              </a:ext>
            </a:extLst>
          </p:cNvPr>
          <p:cNvSpPr txBox="1"/>
          <p:nvPr/>
        </p:nvSpPr>
        <p:spPr>
          <a:xfrm>
            <a:off x="4728345" y="3479569"/>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4</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110" name="図 109">
            <a:extLst>
              <a:ext uri="{FF2B5EF4-FFF2-40B4-BE49-F238E27FC236}">
                <a16:creationId xmlns:a16="http://schemas.microsoft.com/office/drawing/2014/main" id="{5AAB7456-A1A1-F74D-8932-555C76F692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8424" y="1347090"/>
            <a:ext cx="3524590" cy="1872845"/>
          </a:xfrm>
          <a:prstGeom prst="rect">
            <a:avLst/>
          </a:prstGeom>
        </p:spPr>
      </p:pic>
      <p:sp>
        <p:nvSpPr>
          <p:cNvPr id="111" name="テキスト ボックス 110">
            <a:extLst>
              <a:ext uri="{FF2B5EF4-FFF2-40B4-BE49-F238E27FC236}">
                <a16:creationId xmlns:a16="http://schemas.microsoft.com/office/drawing/2014/main" id="{1E6A7649-AC50-FD41-AE37-40D51F627B36}"/>
              </a:ext>
            </a:extLst>
          </p:cNvPr>
          <p:cNvSpPr txBox="1"/>
          <p:nvPr/>
        </p:nvSpPr>
        <p:spPr>
          <a:xfrm>
            <a:off x="5201020" y="1470064"/>
            <a:ext cx="2790256" cy="52322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ボランティアに向かう途中に</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交通事故にあってケガをした。</a:t>
            </a:r>
          </a:p>
        </p:txBody>
      </p:sp>
      <p:sp>
        <p:nvSpPr>
          <p:cNvPr id="113" name="テキスト ボックス 112">
            <a:extLst>
              <a:ext uri="{FF2B5EF4-FFF2-40B4-BE49-F238E27FC236}">
                <a16:creationId xmlns:a16="http://schemas.microsoft.com/office/drawing/2014/main" id="{00EF04A3-8C7B-8641-96AE-1D7745DB5439}"/>
              </a:ext>
            </a:extLst>
          </p:cNvPr>
          <p:cNvSpPr txBox="1"/>
          <p:nvPr/>
        </p:nvSpPr>
        <p:spPr>
          <a:xfrm>
            <a:off x="4734411" y="1389024"/>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116" name="図 115">
            <a:extLst>
              <a:ext uri="{FF2B5EF4-FFF2-40B4-BE49-F238E27FC236}">
                <a16:creationId xmlns:a16="http://schemas.microsoft.com/office/drawing/2014/main" id="{BF5609AF-165B-BC43-ACE6-14CCC93E89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294" y="1347091"/>
            <a:ext cx="3524590" cy="1872845"/>
          </a:xfrm>
          <a:prstGeom prst="rect">
            <a:avLst/>
          </a:prstGeom>
        </p:spPr>
      </p:pic>
      <p:sp>
        <p:nvSpPr>
          <p:cNvPr id="118" name="テキスト ボックス 117">
            <a:extLst>
              <a:ext uri="{FF2B5EF4-FFF2-40B4-BE49-F238E27FC236}">
                <a16:creationId xmlns:a16="http://schemas.microsoft.com/office/drawing/2014/main" id="{43769D25-FFDC-9244-99EC-8E9AA7561EB6}"/>
              </a:ext>
            </a:extLst>
          </p:cNvPr>
          <p:cNvSpPr txBox="1"/>
          <p:nvPr/>
        </p:nvSpPr>
        <p:spPr>
          <a:xfrm>
            <a:off x="1449890" y="1470065"/>
            <a:ext cx="2627503" cy="52322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清掃ボランティア中に転んでケガをした。</a:t>
            </a:r>
          </a:p>
        </p:txBody>
      </p:sp>
      <p:sp>
        <p:nvSpPr>
          <p:cNvPr id="120" name="テキスト ボックス 119">
            <a:extLst>
              <a:ext uri="{FF2B5EF4-FFF2-40B4-BE49-F238E27FC236}">
                <a16:creationId xmlns:a16="http://schemas.microsoft.com/office/drawing/2014/main" id="{4AE5A9B0-AE39-6740-8F0B-213A773AFCCB}"/>
              </a:ext>
            </a:extLst>
          </p:cNvPr>
          <p:cNvSpPr txBox="1"/>
          <p:nvPr/>
        </p:nvSpPr>
        <p:spPr>
          <a:xfrm>
            <a:off x="995749" y="1389025"/>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1</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22" name="正方形/長方形 121">
            <a:extLst>
              <a:ext uri="{FF2B5EF4-FFF2-40B4-BE49-F238E27FC236}">
                <a16:creationId xmlns:a16="http://schemas.microsoft.com/office/drawing/2014/main" id="{EE31C75E-2FD0-234B-81EC-E34E35926E11}"/>
              </a:ext>
            </a:extLst>
          </p:cNvPr>
          <p:cNvSpPr/>
          <p:nvPr/>
        </p:nvSpPr>
        <p:spPr>
          <a:xfrm>
            <a:off x="1525065" y="726393"/>
            <a:ext cx="6096087" cy="457200"/>
          </a:xfrm>
          <a:prstGeom prst="rect">
            <a:avLst/>
          </a:prstGeom>
          <a:solidFill>
            <a:srgbClr val="E05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3" name="テキスト ボックス 122">
            <a:extLst>
              <a:ext uri="{FF2B5EF4-FFF2-40B4-BE49-F238E27FC236}">
                <a16:creationId xmlns:a16="http://schemas.microsoft.com/office/drawing/2014/main" id="{C00649B1-1552-4440-9CFC-A08E727DF410}"/>
              </a:ext>
            </a:extLst>
          </p:cNvPr>
          <p:cNvSpPr txBox="1"/>
          <p:nvPr/>
        </p:nvSpPr>
        <p:spPr>
          <a:xfrm>
            <a:off x="1556934" y="801430"/>
            <a:ext cx="2872902" cy="307777"/>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安全第一のボランティア活動も一転！</a:t>
            </a:r>
            <a:endPar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4" name="テキスト ボックス 123">
            <a:extLst>
              <a:ext uri="{FF2B5EF4-FFF2-40B4-BE49-F238E27FC236}">
                <a16:creationId xmlns:a16="http://schemas.microsoft.com/office/drawing/2014/main" id="{291D8854-9185-8D43-B806-7CBB4962AB59}"/>
              </a:ext>
            </a:extLst>
          </p:cNvPr>
          <p:cNvSpPr txBox="1"/>
          <p:nvPr/>
        </p:nvSpPr>
        <p:spPr>
          <a:xfrm>
            <a:off x="4367583" y="709502"/>
            <a:ext cx="2986715" cy="461665"/>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見逃せないリスクとは？</a:t>
            </a:r>
          </a:p>
        </p:txBody>
      </p:sp>
      <p:pic>
        <p:nvPicPr>
          <p:cNvPr id="141" name="図 140">
            <a:extLst>
              <a:ext uri="{FF2B5EF4-FFF2-40B4-BE49-F238E27FC236}">
                <a16:creationId xmlns:a16="http://schemas.microsoft.com/office/drawing/2014/main" id="{803F9873-1768-FF40-8DDA-0AE1A06A7D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1453" y="1941812"/>
            <a:ext cx="2100000" cy="1260000"/>
          </a:xfrm>
          <a:prstGeom prst="rect">
            <a:avLst/>
          </a:prstGeom>
        </p:spPr>
      </p:pic>
      <p:pic>
        <p:nvPicPr>
          <p:cNvPr id="142" name="図 141">
            <a:extLst>
              <a:ext uri="{FF2B5EF4-FFF2-40B4-BE49-F238E27FC236}">
                <a16:creationId xmlns:a16="http://schemas.microsoft.com/office/drawing/2014/main" id="{EC8E1173-8B01-0A4C-91DA-FF4CD72925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7096" y="1928865"/>
            <a:ext cx="2296554" cy="1272947"/>
          </a:xfrm>
          <a:prstGeom prst="rect">
            <a:avLst/>
          </a:prstGeom>
        </p:spPr>
      </p:pic>
      <p:pic>
        <p:nvPicPr>
          <p:cNvPr id="143" name="図 142">
            <a:extLst>
              <a:ext uri="{FF2B5EF4-FFF2-40B4-BE49-F238E27FC236}">
                <a16:creationId xmlns:a16="http://schemas.microsoft.com/office/drawing/2014/main" id="{B7E39E6F-AE30-D74F-A57C-53EC129643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8690" y="4104111"/>
            <a:ext cx="1757394" cy="1333500"/>
          </a:xfrm>
          <a:prstGeom prst="rect">
            <a:avLst/>
          </a:prstGeom>
        </p:spPr>
      </p:pic>
      <p:pic>
        <p:nvPicPr>
          <p:cNvPr id="4" name="図 3">
            <a:extLst>
              <a:ext uri="{FF2B5EF4-FFF2-40B4-BE49-F238E27FC236}">
                <a16:creationId xmlns:a16="http://schemas.microsoft.com/office/drawing/2014/main" id="{63E8607A-4498-CA45-BCDC-C67E963062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5423" y="5322433"/>
            <a:ext cx="3765012" cy="1311236"/>
          </a:xfrm>
          <a:prstGeom prst="rect">
            <a:avLst/>
          </a:prstGeom>
        </p:spPr>
      </p:pic>
      <p:sp>
        <p:nvSpPr>
          <p:cNvPr id="125" name="テキスト ボックス 124">
            <a:extLst>
              <a:ext uri="{FF2B5EF4-FFF2-40B4-BE49-F238E27FC236}">
                <a16:creationId xmlns:a16="http://schemas.microsoft.com/office/drawing/2014/main" id="{F5D58F96-1BB6-864A-85D6-0D569ABCBBD4}"/>
              </a:ext>
            </a:extLst>
          </p:cNvPr>
          <p:cNvSpPr txBox="1"/>
          <p:nvPr/>
        </p:nvSpPr>
        <p:spPr>
          <a:xfrm>
            <a:off x="6152305" y="5687770"/>
            <a:ext cx="2260175" cy="461665"/>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自分を過信しないことも大事</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疲れたら休んでね</a:t>
            </a:r>
            <a:endPar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pic>
        <p:nvPicPr>
          <p:cNvPr id="144" name="図 143">
            <a:extLst>
              <a:ext uri="{FF2B5EF4-FFF2-40B4-BE49-F238E27FC236}">
                <a16:creationId xmlns:a16="http://schemas.microsoft.com/office/drawing/2014/main" id="{DAC4807E-3107-494B-ABEF-80A2640565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22873" y="4104894"/>
            <a:ext cx="1682138" cy="1403384"/>
          </a:xfrm>
          <a:prstGeom prst="rect">
            <a:avLst/>
          </a:prstGeom>
        </p:spPr>
      </p:pic>
      <p:sp>
        <p:nvSpPr>
          <p:cNvPr id="126" name="テキスト ボックス 125">
            <a:extLst>
              <a:ext uri="{FF2B5EF4-FFF2-40B4-BE49-F238E27FC236}">
                <a16:creationId xmlns:a16="http://schemas.microsoft.com/office/drawing/2014/main" id="{15FD3ED2-C829-9645-8E21-85B6787F66E9}"/>
              </a:ext>
            </a:extLst>
          </p:cNvPr>
          <p:cNvSpPr txBox="1"/>
          <p:nvPr/>
        </p:nvSpPr>
        <p:spPr>
          <a:xfrm>
            <a:off x="599417" y="5367962"/>
            <a:ext cx="4409466" cy="800219"/>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3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万一の場合どんな備えがあるか</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3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考えてみよう</a:t>
            </a:r>
          </a:p>
        </p:txBody>
      </p:sp>
      <p:pic>
        <p:nvPicPr>
          <p:cNvPr id="2" name="図 1">
            <a:extLst>
              <a:ext uri="{FF2B5EF4-FFF2-40B4-BE49-F238E27FC236}">
                <a16:creationId xmlns:a16="http://schemas.microsoft.com/office/drawing/2014/main" id="{F1CE8A3F-7675-5D35-A17B-FB4D46B78E1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9144000" cy="559091"/>
          </a:xfrm>
          <a:prstGeom prst="rect">
            <a:avLst/>
          </a:prstGeom>
        </p:spPr>
      </p:pic>
      <p:grpSp>
        <p:nvGrpSpPr>
          <p:cNvPr id="6" name="グループ化 5">
            <a:extLst>
              <a:ext uri="{FF2B5EF4-FFF2-40B4-BE49-F238E27FC236}">
                <a16:creationId xmlns:a16="http://schemas.microsoft.com/office/drawing/2014/main" id="{6623F262-C622-E7C5-DC93-FF82B70CCE75}"/>
              </a:ext>
            </a:extLst>
          </p:cNvPr>
          <p:cNvGrpSpPr>
            <a:grpSpLocks noChangeAspect="1"/>
          </p:cNvGrpSpPr>
          <p:nvPr/>
        </p:nvGrpSpPr>
        <p:grpSpPr>
          <a:xfrm>
            <a:off x="8035353" y="94006"/>
            <a:ext cx="924222" cy="967829"/>
            <a:chOff x="8030207" y="77898"/>
            <a:chExt cx="1026913" cy="1075365"/>
          </a:xfrm>
        </p:grpSpPr>
        <p:pic>
          <p:nvPicPr>
            <p:cNvPr id="7" name="図 6">
              <a:extLst>
                <a:ext uri="{FF2B5EF4-FFF2-40B4-BE49-F238E27FC236}">
                  <a16:creationId xmlns:a16="http://schemas.microsoft.com/office/drawing/2014/main" id="{949AB77E-F16D-7C0C-0717-85EE435C56C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8" name="図 7">
              <a:extLst>
                <a:ext uri="{FF2B5EF4-FFF2-40B4-BE49-F238E27FC236}">
                  <a16:creationId xmlns:a16="http://schemas.microsoft.com/office/drawing/2014/main" id="{EE98AF45-AD85-F98E-DEEA-0B838065E5A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351729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fade">
                                      <p:cBhvr>
                                        <p:cTn id="10" dur="500"/>
                                        <p:tgtEl>
                                          <p:spTgt spid="1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4"/>
                                        </p:tgtEl>
                                        <p:attrNameLst>
                                          <p:attrName>style.visibility</p:attrName>
                                        </p:attrNameLst>
                                      </p:cBhvr>
                                      <p:to>
                                        <p:strVal val="visible"/>
                                      </p:to>
                                    </p:set>
                                    <p:animEffect transition="in" filter="fade">
                                      <p:cBhvr>
                                        <p:cTn id="13" dur="500"/>
                                        <p:tgtEl>
                                          <p:spTgt spid="1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8"/>
                                        </p:tgtEl>
                                        <p:attrNameLst>
                                          <p:attrName>style.visibility</p:attrName>
                                        </p:attrNameLst>
                                      </p:cBhvr>
                                      <p:to>
                                        <p:strVal val="visible"/>
                                      </p:to>
                                    </p:set>
                                    <p:animEffect transition="in" filter="fade">
                                      <p:cBhvr>
                                        <p:cTn id="18" dur="500"/>
                                        <p:tgtEl>
                                          <p:spTgt spid="118"/>
                                        </p:tgtEl>
                                      </p:cBhvr>
                                    </p:animEffect>
                                  </p:childTnLst>
                                </p:cTn>
                              </p:par>
                              <p:par>
                                <p:cTn id="19" presetID="10" presetClass="entr" presetSubtype="0" fill="hold" nodeType="withEffect">
                                  <p:stCondLst>
                                    <p:cond delay="0"/>
                                  </p:stCondLst>
                                  <p:childTnLst>
                                    <p:set>
                                      <p:cBhvr>
                                        <p:cTn id="20" dur="1" fill="hold">
                                          <p:stCondLst>
                                            <p:cond delay="0"/>
                                          </p:stCondLst>
                                        </p:cTn>
                                        <p:tgtEl>
                                          <p:spTgt spid="141"/>
                                        </p:tgtEl>
                                        <p:attrNameLst>
                                          <p:attrName>style.visibility</p:attrName>
                                        </p:attrNameLst>
                                      </p:cBhvr>
                                      <p:to>
                                        <p:strVal val="visible"/>
                                      </p:to>
                                    </p:set>
                                    <p:animEffect transition="in" filter="fade">
                                      <p:cBhvr>
                                        <p:cTn id="21" dur="500"/>
                                        <p:tgtEl>
                                          <p:spTgt spid="14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fade">
                                      <p:cBhvr>
                                        <p:cTn id="26" dur="500"/>
                                        <p:tgtEl>
                                          <p:spTgt spid="111"/>
                                        </p:tgtEl>
                                      </p:cBhvr>
                                    </p:animEffect>
                                  </p:childTnLst>
                                </p:cTn>
                              </p:par>
                              <p:par>
                                <p:cTn id="27" presetID="10" presetClass="entr" presetSubtype="0" fill="hold" nodeType="withEffect">
                                  <p:stCondLst>
                                    <p:cond delay="0"/>
                                  </p:stCondLst>
                                  <p:childTnLst>
                                    <p:set>
                                      <p:cBhvr>
                                        <p:cTn id="28" dur="1" fill="hold">
                                          <p:stCondLst>
                                            <p:cond delay="0"/>
                                          </p:stCondLst>
                                        </p:cTn>
                                        <p:tgtEl>
                                          <p:spTgt spid="142"/>
                                        </p:tgtEl>
                                        <p:attrNameLst>
                                          <p:attrName>style.visibility</p:attrName>
                                        </p:attrNameLst>
                                      </p:cBhvr>
                                      <p:to>
                                        <p:strVal val="visible"/>
                                      </p:to>
                                    </p:set>
                                    <p:animEffect transition="in" filter="fade">
                                      <p:cBhvr>
                                        <p:cTn id="29" dur="500"/>
                                        <p:tgtEl>
                                          <p:spTgt spid="14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4"/>
                                        </p:tgtEl>
                                        <p:attrNameLst>
                                          <p:attrName>style.visibility</p:attrName>
                                        </p:attrNameLst>
                                      </p:cBhvr>
                                      <p:to>
                                        <p:strVal val="visible"/>
                                      </p:to>
                                    </p:set>
                                    <p:animEffect transition="in" filter="fade">
                                      <p:cBhvr>
                                        <p:cTn id="34" dur="500"/>
                                        <p:tgtEl>
                                          <p:spTgt spid="94"/>
                                        </p:tgtEl>
                                      </p:cBhvr>
                                    </p:animEffect>
                                  </p:childTnLst>
                                </p:cTn>
                              </p:par>
                              <p:par>
                                <p:cTn id="35" presetID="10" presetClass="entr" presetSubtype="0" fill="hold" nodeType="withEffect">
                                  <p:stCondLst>
                                    <p:cond delay="0"/>
                                  </p:stCondLst>
                                  <p:childTnLst>
                                    <p:set>
                                      <p:cBhvr>
                                        <p:cTn id="36" dur="1" fill="hold">
                                          <p:stCondLst>
                                            <p:cond delay="0"/>
                                          </p:stCondLst>
                                        </p:cTn>
                                        <p:tgtEl>
                                          <p:spTgt spid="143"/>
                                        </p:tgtEl>
                                        <p:attrNameLst>
                                          <p:attrName>style.visibility</p:attrName>
                                        </p:attrNameLst>
                                      </p:cBhvr>
                                      <p:to>
                                        <p:strVal val="visible"/>
                                      </p:to>
                                    </p:set>
                                    <p:animEffect transition="in" filter="fade">
                                      <p:cBhvr>
                                        <p:cTn id="37" dur="500"/>
                                        <p:tgtEl>
                                          <p:spTgt spid="14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4"/>
                                        </p:tgtEl>
                                        <p:attrNameLst>
                                          <p:attrName>style.visibility</p:attrName>
                                        </p:attrNameLst>
                                      </p:cBhvr>
                                      <p:to>
                                        <p:strVal val="visible"/>
                                      </p:to>
                                    </p:set>
                                    <p:animEffect transition="in" filter="fade">
                                      <p:cBhvr>
                                        <p:cTn id="42" dur="500"/>
                                        <p:tgtEl>
                                          <p:spTgt spid="104"/>
                                        </p:tgtEl>
                                      </p:cBhvr>
                                    </p:animEffect>
                                  </p:childTnLst>
                                </p:cTn>
                              </p:par>
                              <p:par>
                                <p:cTn id="43" presetID="10" presetClass="entr" presetSubtype="0" fill="hold" nodeType="withEffect">
                                  <p:stCondLst>
                                    <p:cond delay="0"/>
                                  </p:stCondLst>
                                  <p:childTnLst>
                                    <p:set>
                                      <p:cBhvr>
                                        <p:cTn id="44" dur="1" fill="hold">
                                          <p:stCondLst>
                                            <p:cond delay="0"/>
                                          </p:stCondLst>
                                        </p:cTn>
                                        <p:tgtEl>
                                          <p:spTgt spid="144"/>
                                        </p:tgtEl>
                                        <p:attrNameLst>
                                          <p:attrName>style.visibility</p:attrName>
                                        </p:attrNameLst>
                                      </p:cBhvr>
                                      <p:to>
                                        <p:strVal val="visible"/>
                                      </p:to>
                                    </p:set>
                                    <p:animEffect transition="in" filter="fade">
                                      <p:cBhvr>
                                        <p:cTn id="45" dur="500"/>
                                        <p:tgtEl>
                                          <p:spTgt spid="14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6"/>
                                        </p:tgtEl>
                                        <p:attrNameLst>
                                          <p:attrName>style.visibility</p:attrName>
                                        </p:attrNameLst>
                                      </p:cBhvr>
                                      <p:to>
                                        <p:strVal val="visible"/>
                                      </p:to>
                                    </p:set>
                                    <p:animEffect transition="in" filter="fade">
                                      <p:cBhvr>
                                        <p:cTn id="50" dur="500"/>
                                        <p:tgtEl>
                                          <p:spTgt spid="126"/>
                                        </p:tgtEl>
                                      </p:cBhvr>
                                    </p:animEffect>
                                  </p:childTnLst>
                                </p:cTn>
                              </p:par>
                              <p:par>
                                <p:cTn id="51" presetID="10" presetClass="entr" presetSubtype="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5"/>
                                        </p:tgtEl>
                                        <p:attrNameLst>
                                          <p:attrName>style.visibility</p:attrName>
                                        </p:attrNameLst>
                                      </p:cBhvr>
                                      <p:to>
                                        <p:strVal val="visible"/>
                                      </p:to>
                                    </p:set>
                                    <p:animEffect transition="in" filter="fade">
                                      <p:cBhvr>
                                        <p:cTn id="56"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04" grpId="0"/>
      <p:bldP spid="111" grpId="0"/>
      <p:bldP spid="118" grpId="0"/>
      <p:bldP spid="122" grpId="0" animBg="1"/>
      <p:bldP spid="123" grpId="0"/>
      <p:bldP spid="124" grpId="0"/>
      <p:bldP spid="125" grpId="0"/>
      <p:bldP spid="1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角丸四角形 104">
            <a:extLst>
              <a:ext uri="{FF2B5EF4-FFF2-40B4-BE49-F238E27FC236}">
                <a16:creationId xmlns:a16="http://schemas.microsoft.com/office/drawing/2014/main" id="{4C383011-E21F-F64C-9ABB-9B63BB9DE3F3}"/>
              </a:ext>
            </a:extLst>
          </p:cNvPr>
          <p:cNvSpPr/>
          <p:nvPr/>
        </p:nvSpPr>
        <p:spPr>
          <a:xfrm>
            <a:off x="637954" y="1339703"/>
            <a:ext cx="7856689" cy="1201165"/>
          </a:xfrm>
          <a:prstGeom prst="roundRect">
            <a:avLst/>
          </a:prstGeom>
          <a:solidFill>
            <a:srgbClr val="FFE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3" name="図 2">
            <a:extLst>
              <a:ext uri="{FF2B5EF4-FFF2-40B4-BE49-F238E27FC236}">
                <a16:creationId xmlns:a16="http://schemas.microsoft.com/office/drawing/2014/main" id="{72591C97-E0D7-8C4A-AEDE-03EE9F3152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844" y="1431347"/>
            <a:ext cx="1814450" cy="953558"/>
          </a:xfrm>
          <a:prstGeom prst="rect">
            <a:avLst/>
          </a:prstGeom>
        </p:spPr>
      </p:pic>
      <p:sp>
        <p:nvSpPr>
          <p:cNvPr id="107" name="角丸四角形 106">
            <a:extLst>
              <a:ext uri="{FF2B5EF4-FFF2-40B4-BE49-F238E27FC236}">
                <a16:creationId xmlns:a16="http://schemas.microsoft.com/office/drawing/2014/main" id="{877FBD52-5E26-984F-B2EC-3904562AC02B}"/>
              </a:ext>
            </a:extLst>
          </p:cNvPr>
          <p:cNvSpPr/>
          <p:nvPr/>
        </p:nvSpPr>
        <p:spPr>
          <a:xfrm>
            <a:off x="648586" y="739433"/>
            <a:ext cx="1031358" cy="361507"/>
          </a:xfrm>
          <a:prstGeom prst="roundRect">
            <a:avLst/>
          </a:prstGeom>
          <a:noFill/>
          <a:ln>
            <a:solidFill>
              <a:srgbClr val="EFB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0" name="テキスト ボックス 109">
            <a:extLst>
              <a:ext uri="{FF2B5EF4-FFF2-40B4-BE49-F238E27FC236}">
                <a16:creationId xmlns:a16="http://schemas.microsoft.com/office/drawing/2014/main" id="{61B845E4-7D69-F645-8119-CB2C03EC8CB7}"/>
              </a:ext>
            </a:extLst>
          </p:cNvPr>
          <p:cNvSpPr txBox="1"/>
          <p:nvPr/>
        </p:nvSpPr>
        <p:spPr>
          <a:xfrm>
            <a:off x="2584184" y="1437247"/>
            <a:ext cx="5730086" cy="1066959"/>
          </a:xfrm>
          <a:prstGeom prst="rect">
            <a:avLst/>
          </a:prstGeom>
          <a:noFill/>
        </p:spPr>
        <p:txBody>
          <a:bodyPr wrap="square" rtlCol="0">
            <a:spAutoFit/>
          </a:bodyPr>
          <a:lstStyle/>
          <a:p>
            <a:pPr marL="0" marR="0" lvl="0" indent="0" algn="l" defTabSz="566654" rtl="0" eaLnBrk="1" fontAlgn="auto" latinLnBrk="0" hangingPunct="1">
              <a:lnSpc>
                <a:spcPts val="19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ボランティア保険とは、ボランティア活動中に負ったケガや、他人に損害を与えたことによって生じた損害賠償問題にかかる費用を補償する保険です（「ボランティア活動保険」とよばれている場合もあります）。</a:t>
            </a:r>
          </a:p>
        </p:txBody>
      </p:sp>
      <p:sp>
        <p:nvSpPr>
          <p:cNvPr id="20" name="テキスト ボックス 19">
            <a:extLst>
              <a:ext uri="{FF2B5EF4-FFF2-40B4-BE49-F238E27FC236}">
                <a16:creationId xmlns:a16="http://schemas.microsoft.com/office/drawing/2014/main" id="{45686F66-B797-8C4D-BA63-7D66299496D5}"/>
              </a:ext>
            </a:extLst>
          </p:cNvPr>
          <p:cNvSpPr txBox="1"/>
          <p:nvPr/>
        </p:nvSpPr>
        <p:spPr>
          <a:xfrm>
            <a:off x="1300716" y="1656021"/>
            <a:ext cx="1123506" cy="605294"/>
          </a:xfrm>
          <a:prstGeom prst="rect">
            <a:avLst/>
          </a:prstGeom>
          <a:noFill/>
        </p:spPr>
        <p:txBody>
          <a:bodyPr wrap="square" rtlCol="0">
            <a:spAutoFit/>
          </a:bodyPr>
          <a:lstStyle/>
          <a:p>
            <a:pPr marL="0" marR="0" lvl="0" indent="0" algn="ctr" defTabSz="566654"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こんな</a:t>
            </a:r>
            <a:endParaRPr kumimoji="1" lang="en-US"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566654"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保険です</a:t>
            </a:r>
          </a:p>
        </p:txBody>
      </p:sp>
      <p:sp>
        <p:nvSpPr>
          <p:cNvPr id="2" name="テキスト ボックス 1">
            <a:extLst>
              <a:ext uri="{FF2B5EF4-FFF2-40B4-BE49-F238E27FC236}">
                <a16:creationId xmlns:a16="http://schemas.microsoft.com/office/drawing/2014/main" id="{4F17E0C1-0EB1-9A48-92B6-FCA59EE61E03}"/>
              </a:ext>
            </a:extLst>
          </p:cNvPr>
          <p:cNvSpPr txBox="1"/>
          <p:nvPr/>
        </p:nvSpPr>
        <p:spPr>
          <a:xfrm>
            <a:off x="775316" y="5420753"/>
            <a:ext cx="6424447" cy="577081"/>
          </a:xfrm>
          <a:prstGeom prst="rect">
            <a:avLst/>
          </a:prstGeom>
          <a:noFill/>
        </p:spPr>
        <p:txBody>
          <a:bodyPr wrap="square" rtlCol="0">
            <a:spAutoFit/>
          </a:bodyPr>
          <a:lstStyle/>
          <a:p>
            <a:pPr marL="177800" marR="0" lvl="0" indent="-173038" algn="l" defTabSz="566654"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保険のタイプによっては、地震、噴火、津波に起因するケガも補償します。</a:t>
            </a:r>
          </a:p>
          <a:p>
            <a:pPr marL="177800" marR="0" lvl="0" indent="-173038" algn="l" defTabSz="566654"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補償内容は社会福祉協議会によって異なるので、加入時にしっかりと確認してください。</a:t>
            </a:r>
          </a:p>
          <a:p>
            <a:pPr marL="177800" marR="0" lvl="0" indent="-173038" algn="l" defTabSz="566654"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表中の表中の</a:t>
            </a:r>
            <a:r>
              <a:rPr kumimoji="1" lang="ja-JP" altLang="en-US" sz="1050" b="0" i="0" u="none" strike="noStrike" kern="1200" cap="none" spc="0" normalizeH="0" baseline="0" noProof="0" dirty="0">
                <a:ln>
                  <a:noFill/>
                </a:ln>
                <a:solidFill>
                  <a:srgbClr val="0070C0"/>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数字は「見逃せないリスク」の番号を示しています。</a:t>
            </a:r>
          </a:p>
        </p:txBody>
      </p:sp>
      <p:sp>
        <p:nvSpPr>
          <p:cNvPr id="6" name="テキスト ボックス 5">
            <a:extLst>
              <a:ext uri="{FF2B5EF4-FFF2-40B4-BE49-F238E27FC236}">
                <a16:creationId xmlns:a16="http://schemas.microsoft.com/office/drawing/2014/main" id="{C1F2B6EE-80E3-D99F-191C-F6CA8D4A88E3}"/>
              </a:ext>
            </a:extLst>
          </p:cNvPr>
          <p:cNvSpPr txBox="1"/>
          <p:nvPr/>
        </p:nvSpPr>
        <p:spPr>
          <a:xfrm>
            <a:off x="703844" y="3321480"/>
            <a:ext cx="3382381"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保険金が支払われる主な場合</a:t>
            </a:r>
            <a:endParaRPr kumimoji="1" lang="ja-JP" altLang="en-US" sz="1600" b="0"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endParaRPr>
          </a:p>
        </p:txBody>
      </p:sp>
      <p:pic>
        <p:nvPicPr>
          <p:cNvPr id="7" name="図 6">
            <a:extLst>
              <a:ext uri="{FF2B5EF4-FFF2-40B4-BE49-F238E27FC236}">
                <a16:creationId xmlns:a16="http://schemas.microsoft.com/office/drawing/2014/main" id="{57F4AAFB-365E-D31F-FA59-62020AB0C0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821" y="3690383"/>
            <a:ext cx="7538954" cy="1659786"/>
          </a:xfrm>
          <a:prstGeom prst="rect">
            <a:avLst/>
          </a:prstGeom>
        </p:spPr>
      </p:pic>
      <p:pic>
        <p:nvPicPr>
          <p:cNvPr id="8" name="図 7">
            <a:extLst>
              <a:ext uri="{FF2B5EF4-FFF2-40B4-BE49-F238E27FC236}">
                <a16:creationId xmlns:a16="http://schemas.microsoft.com/office/drawing/2014/main" id="{1080E65F-953B-0107-2C9E-FED8B9116B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59091"/>
          </a:xfrm>
          <a:prstGeom prst="rect">
            <a:avLst/>
          </a:prstGeom>
        </p:spPr>
      </p:pic>
      <p:sp>
        <p:nvSpPr>
          <p:cNvPr id="11" name="角丸四角形 200">
            <a:extLst>
              <a:ext uri="{FF2B5EF4-FFF2-40B4-BE49-F238E27FC236}">
                <a16:creationId xmlns:a16="http://schemas.microsoft.com/office/drawing/2014/main" id="{4F97253D-6F52-AFB5-5D9C-7CEB93B865B1}"/>
              </a:ext>
            </a:extLst>
          </p:cNvPr>
          <p:cNvSpPr>
            <a:spLocks/>
          </p:cNvSpPr>
          <p:nvPr/>
        </p:nvSpPr>
        <p:spPr>
          <a:xfrm>
            <a:off x="775316" y="2759796"/>
            <a:ext cx="7538954" cy="405721"/>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0415E21D-EB2C-79BD-5C30-848187B882EE}"/>
              </a:ext>
            </a:extLst>
          </p:cNvPr>
          <p:cNvSpPr txBox="1"/>
          <p:nvPr/>
        </p:nvSpPr>
        <p:spPr>
          <a:xfrm>
            <a:off x="859483" y="2777687"/>
            <a:ext cx="4122008"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ボランティア保険の概要</a:t>
            </a:r>
          </a:p>
        </p:txBody>
      </p:sp>
      <p:sp>
        <p:nvSpPr>
          <p:cNvPr id="4" name="テキスト ボックス 3">
            <a:extLst>
              <a:ext uri="{FF2B5EF4-FFF2-40B4-BE49-F238E27FC236}">
                <a16:creationId xmlns:a16="http://schemas.microsoft.com/office/drawing/2014/main" id="{05F30EDB-1EC1-7A94-A87F-579322E98B19}"/>
              </a:ext>
            </a:extLst>
          </p:cNvPr>
          <p:cNvSpPr txBox="1"/>
          <p:nvPr/>
        </p:nvSpPr>
        <p:spPr>
          <a:xfrm>
            <a:off x="648586" y="737768"/>
            <a:ext cx="1031358"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資料編</a:t>
            </a:r>
          </a:p>
        </p:txBody>
      </p:sp>
      <p:sp>
        <p:nvSpPr>
          <p:cNvPr id="5" name="テキスト ボックス 4">
            <a:extLst>
              <a:ext uri="{FF2B5EF4-FFF2-40B4-BE49-F238E27FC236}">
                <a16:creationId xmlns:a16="http://schemas.microsoft.com/office/drawing/2014/main" id="{5FE462C0-55F7-4748-8427-F43028BD8F42}"/>
              </a:ext>
            </a:extLst>
          </p:cNvPr>
          <p:cNvSpPr txBox="1"/>
          <p:nvPr/>
        </p:nvSpPr>
        <p:spPr>
          <a:xfrm>
            <a:off x="1726017" y="698781"/>
            <a:ext cx="6115417" cy="46166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ボランティア保険</a:t>
            </a:r>
            <a:endParaRPr kumimoji="1" lang="ja-JP" altLang="en-US" sz="18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endParaRPr>
          </a:p>
        </p:txBody>
      </p:sp>
      <p:grpSp>
        <p:nvGrpSpPr>
          <p:cNvPr id="13" name="グループ化 12">
            <a:extLst>
              <a:ext uri="{FF2B5EF4-FFF2-40B4-BE49-F238E27FC236}">
                <a16:creationId xmlns:a16="http://schemas.microsoft.com/office/drawing/2014/main" id="{9488E778-C124-26F0-7EE4-320A773A7F83}"/>
              </a:ext>
            </a:extLst>
          </p:cNvPr>
          <p:cNvGrpSpPr>
            <a:grpSpLocks noChangeAspect="1"/>
          </p:cNvGrpSpPr>
          <p:nvPr/>
        </p:nvGrpSpPr>
        <p:grpSpPr>
          <a:xfrm>
            <a:off x="8035353" y="94006"/>
            <a:ext cx="924222" cy="967829"/>
            <a:chOff x="8030207" y="77898"/>
            <a:chExt cx="1026913" cy="1075365"/>
          </a:xfrm>
        </p:grpSpPr>
        <p:pic>
          <p:nvPicPr>
            <p:cNvPr id="14" name="図 13">
              <a:extLst>
                <a:ext uri="{FF2B5EF4-FFF2-40B4-BE49-F238E27FC236}">
                  <a16:creationId xmlns:a16="http://schemas.microsoft.com/office/drawing/2014/main" id="{4C699D61-56EB-E010-B582-07BB265FC2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15" name="図 14">
              <a:extLst>
                <a:ext uri="{FF2B5EF4-FFF2-40B4-BE49-F238E27FC236}">
                  <a16:creationId xmlns:a16="http://schemas.microsoft.com/office/drawing/2014/main" id="{7C2A8E8A-2818-A25D-FA83-8D97A15B25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200169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テキスト ボックス 106">
            <a:extLst>
              <a:ext uri="{FF2B5EF4-FFF2-40B4-BE49-F238E27FC236}">
                <a16:creationId xmlns:a16="http://schemas.microsoft.com/office/drawing/2014/main" id="{D017176D-955D-6A47-B8A5-51568B664746}"/>
              </a:ext>
            </a:extLst>
          </p:cNvPr>
          <p:cNvSpPr txBox="1"/>
          <p:nvPr/>
        </p:nvSpPr>
        <p:spPr>
          <a:xfrm>
            <a:off x="1056168" y="1266207"/>
            <a:ext cx="2178100" cy="30777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ペットの診療・治療費例</a:t>
            </a: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2" name="角丸四角形 151">
            <a:extLst>
              <a:ext uri="{FF2B5EF4-FFF2-40B4-BE49-F238E27FC236}">
                <a16:creationId xmlns:a16="http://schemas.microsoft.com/office/drawing/2014/main" id="{2B49CDA9-0477-424E-8000-A25614359D23}"/>
              </a:ext>
            </a:extLst>
          </p:cNvPr>
          <p:cNvSpPr/>
          <p:nvPr/>
        </p:nvSpPr>
        <p:spPr>
          <a:xfrm>
            <a:off x="671623" y="726150"/>
            <a:ext cx="1031358" cy="361507"/>
          </a:xfrm>
          <a:prstGeom prst="roundRect">
            <a:avLst/>
          </a:prstGeom>
          <a:noFill/>
          <a:ln>
            <a:solidFill>
              <a:srgbClr val="EFB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3" name="テキスト ボックス 152">
            <a:extLst>
              <a:ext uri="{FF2B5EF4-FFF2-40B4-BE49-F238E27FC236}">
                <a16:creationId xmlns:a16="http://schemas.microsoft.com/office/drawing/2014/main" id="{938A6886-8040-C149-8986-BB7C948B772F}"/>
              </a:ext>
            </a:extLst>
          </p:cNvPr>
          <p:cNvSpPr txBox="1"/>
          <p:nvPr/>
        </p:nvSpPr>
        <p:spPr>
          <a:xfrm>
            <a:off x="648586" y="737768"/>
            <a:ext cx="1031358"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資料編</a:t>
            </a:r>
          </a:p>
        </p:txBody>
      </p:sp>
      <p:sp>
        <p:nvSpPr>
          <p:cNvPr id="154" name="テキスト ボックス 153">
            <a:extLst>
              <a:ext uri="{FF2B5EF4-FFF2-40B4-BE49-F238E27FC236}">
                <a16:creationId xmlns:a16="http://schemas.microsoft.com/office/drawing/2014/main" id="{24C830E0-787E-3B4B-A1EF-BF716281E95C}"/>
              </a:ext>
            </a:extLst>
          </p:cNvPr>
          <p:cNvSpPr txBox="1"/>
          <p:nvPr/>
        </p:nvSpPr>
        <p:spPr>
          <a:xfrm>
            <a:off x="1726017" y="698781"/>
            <a:ext cx="6115417" cy="46166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ボランティア保険</a:t>
            </a:r>
            <a:endParaRPr kumimoji="1" lang="ja-JP" altLang="en-US" sz="18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endParaRPr>
          </a:p>
        </p:txBody>
      </p:sp>
      <p:pic>
        <p:nvPicPr>
          <p:cNvPr id="3" name="図 2">
            <a:extLst>
              <a:ext uri="{FF2B5EF4-FFF2-40B4-BE49-F238E27FC236}">
                <a16:creationId xmlns:a16="http://schemas.microsoft.com/office/drawing/2014/main" id="{664D1554-2478-2545-BC40-D8805CA31B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508" y="1973412"/>
            <a:ext cx="7853409" cy="4146820"/>
          </a:xfrm>
          <a:prstGeom prst="rect">
            <a:avLst/>
          </a:prstGeom>
        </p:spPr>
      </p:pic>
      <p:pic>
        <p:nvPicPr>
          <p:cNvPr id="4" name="図 3">
            <a:extLst>
              <a:ext uri="{FF2B5EF4-FFF2-40B4-BE49-F238E27FC236}">
                <a16:creationId xmlns:a16="http://schemas.microsoft.com/office/drawing/2014/main" id="{D36B72B6-4FF8-88C5-B199-C91BA9D006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9091"/>
          </a:xfrm>
          <a:prstGeom prst="rect">
            <a:avLst/>
          </a:prstGeom>
        </p:spPr>
      </p:pic>
      <p:sp>
        <p:nvSpPr>
          <p:cNvPr id="5" name="角丸四角形 200">
            <a:extLst>
              <a:ext uri="{FF2B5EF4-FFF2-40B4-BE49-F238E27FC236}">
                <a16:creationId xmlns:a16="http://schemas.microsoft.com/office/drawing/2014/main" id="{DD87252D-34A6-043D-E6F0-1F89801C593A}"/>
              </a:ext>
            </a:extLst>
          </p:cNvPr>
          <p:cNvSpPr>
            <a:spLocks/>
          </p:cNvSpPr>
          <p:nvPr/>
        </p:nvSpPr>
        <p:spPr>
          <a:xfrm>
            <a:off x="648585" y="1338996"/>
            <a:ext cx="7647275" cy="405721"/>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CD5C4735-D09B-BEB1-31C2-223BD12083E2}"/>
              </a:ext>
            </a:extLst>
          </p:cNvPr>
          <p:cNvSpPr txBox="1"/>
          <p:nvPr/>
        </p:nvSpPr>
        <p:spPr>
          <a:xfrm>
            <a:off x="688004" y="1375385"/>
            <a:ext cx="6918428"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補償対象となるボランティア活動とならないボランティ活動</a:t>
            </a:r>
          </a:p>
        </p:txBody>
      </p:sp>
      <p:grpSp>
        <p:nvGrpSpPr>
          <p:cNvPr id="2" name="グループ化 1">
            <a:extLst>
              <a:ext uri="{FF2B5EF4-FFF2-40B4-BE49-F238E27FC236}">
                <a16:creationId xmlns:a16="http://schemas.microsoft.com/office/drawing/2014/main" id="{CFE346F6-285A-7A34-C2A5-27BA15987478}"/>
              </a:ext>
            </a:extLst>
          </p:cNvPr>
          <p:cNvGrpSpPr>
            <a:grpSpLocks noChangeAspect="1"/>
          </p:cNvGrpSpPr>
          <p:nvPr/>
        </p:nvGrpSpPr>
        <p:grpSpPr>
          <a:xfrm>
            <a:off x="8035353" y="94006"/>
            <a:ext cx="924222" cy="967829"/>
            <a:chOff x="8030207" y="77898"/>
            <a:chExt cx="1026913" cy="1075365"/>
          </a:xfrm>
        </p:grpSpPr>
        <p:pic>
          <p:nvPicPr>
            <p:cNvPr id="9" name="図 8">
              <a:extLst>
                <a:ext uri="{FF2B5EF4-FFF2-40B4-BE49-F238E27FC236}">
                  <a16:creationId xmlns:a16="http://schemas.microsoft.com/office/drawing/2014/main" id="{E49C50FF-F53A-5440-B765-1834EA417C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10" name="図 9">
              <a:extLst>
                <a:ext uri="{FF2B5EF4-FFF2-40B4-BE49-F238E27FC236}">
                  <a16:creationId xmlns:a16="http://schemas.microsoft.com/office/drawing/2014/main" id="{27B6DAAB-846E-708F-A554-11ECF13222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400854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33A897B0-D417-7BC3-8D0F-955F53838C5F}"/>
              </a:ext>
            </a:extLst>
          </p:cNvPr>
          <p:cNvSpPr/>
          <p:nvPr/>
        </p:nvSpPr>
        <p:spPr>
          <a:xfrm>
            <a:off x="680833" y="5046722"/>
            <a:ext cx="7804849" cy="163428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0936220E-E312-2DA9-5964-FC395F6CFEB8}"/>
              </a:ext>
            </a:extLst>
          </p:cNvPr>
          <p:cNvSpPr/>
          <p:nvPr/>
        </p:nvSpPr>
        <p:spPr>
          <a:xfrm>
            <a:off x="1924236" y="5314172"/>
            <a:ext cx="5422967" cy="108000"/>
          </a:xfrm>
          <a:prstGeom prst="rect">
            <a:avLst/>
          </a:prstGeom>
          <a:solidFill>
            <a:srgbClr val="23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9" name="テキスト ボックス 108">
            <a:extLst>
              <a:ext uri="{FF2B5EF4-FFF2-40B4-BE49-F238E27FC236}">
                <a16:creationId xmlns:a16="http://schemas.microsoft.com/office/drawing/2014/main" id="{A83CB8C0-1841-654A-B8E9-72039DAB7216}"/>
              </a:ext>
            </a:extLst>
          </p:cNvPr>
          <p:cNvSpPr txBox="1"/>
          <p:nvPr/>
        </p:nvSpPr>
        <p:spPr>
          <a:xfrm>
            <a:off x="534475" y="1876761"/>
            <a:ext cx="8075046"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次の中で、ボランティア（活動）保険の対象とならない活動に〇をつけよう。</a:t>
            </a:r>
          </a:p>
        </p:txBody>
      </p:sp>
      <p:sp>
        <p:nvSpPr>
          <p:cNvPr id="114" name="テキスト ボックス 113">
            <a:extLst>
              <a:ext uri="{FF2B5EF4-FFF2-40B4-BE49-F238E27FC236}">
                <a16:creationId xmlns:a16="http://schemas.microsoft.com/office/drawing/2014/main" id="{A12F040E-81D1-A541-AFB4-BBA7260F19D4}"/>
              </a:ext>
            </a:extLst>
          </p:cNvPr>
          <p:cNvSpPr txBox="1"/>
          <p:nvPr/>
        </p:nvSpPr>
        <p:spPr>
          <a:xfrm>
            <a:off x="1841190" y="5416521"/>
            <a:ext cx="5621833"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補償の対象外となるボランティア活動もあります。</a:t>
            </a:r>
          </a:p>
        </p:txBody>
      </p:sp>
      <p:sp>
        <p:nvSpPr>
          <p:cNvPr id="115" name="テキスト ボックス 114">
            <a:extLst>
              <a:ext uri="{FF2B5EF4-FFF2-40B4-BE49-F238E27FC236}">
                <a16:creationId xmlns:a16="http://schemas.microsoft.com/office/drawing/2014/main" id="{3C895526-3554-ED44-98AF-8B327A66F751}"/>
              </a:ext>
            </a:extLst>
          </p:cNvPr>
          <p:cNvSpPr txBox="1"/>
          <p:nvPr/>
        </p:nvSpPr>
        <p:spPr>
          <a:xfrm>
            <a:off x="944659" y="5949267"/>
            <a:ext cx="7090694" cy="646331"/>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自発的な意思による活動とは考えがたい活動や有償のボランティア活動などは、補償の対象にはなりません。</a:t>
            </a:r>
          </a:p>
        </p:txBody>
      </p:sp>
      <p:sp>
        <p:nvSpPr>
          <p:cNvPr id="138" name="テキスト ボックス 137">
            <a:extLst>
              <a:ext uri="{FF2B5EF4-FFF2-40B4-BE49-F238E27FC236}">
                <a16:creationId xmlns:a16="http://schemas.microsoft.com/office/drawing/2014/main" id="{728F1FDF-CC80-DA45-ADDA-C06124A20A95}"/>
              </a:ext>
            </a:extLst>
          </p:cNvPr>
          <p:cNvSpPr txBox="1"/>
          <p:nvPr/>
        </p:nvSpPr>
        <p:spPr>
          <a:xfrm>
            <a:off x="1742713" y="2394287"/>
            <a:ext cx="5202137" cy="2605842"/>
          </a:xfrm>
          <a:prstGeom prst="rect">
            <a:avLst/>
          </a:prstGeom>
          <a:noFill/>
        </p:spPr>
        <p:txBody>
          <a:bodyPr wrap="square" rtlCol="0">
            <a:spAutoFit/>
          </a:bodyPr>
          <a:lstStyle/>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①学校管理下（授業中、部活動中等）に</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ある先生、生徒のボランティア活動</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ts val="14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②</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PTA､</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自治会</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町内会などの親睦を目的と</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した活動</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ts val="14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③交通費や食事代が支給されるボランティ</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ア活動</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ts val="14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④企業のセールスを目的とした活動</a:t>
            </a:r>
          </a:p>
        </p:txBody>
      </p:sp>
      <p:sp>
        <p:nvSpPr>
          <p:cNvPr id="139" name="正方形/長方形 138">
            <a:extLst>
              <a:ext uri="{FF2B5EF4-FFF2-40B4-BE49-F238E27FC236}">
                <a16:creationId xmlns:a16="http://schemas.microsoft.com/office/drawing/2014/main" id="{EEC416AE-558A-9A44-8F18-F9682F3C735A}"/>
              </a:ext>
            </a:extLst>
          </p:cNvPr>
          <p:cNvSpPr/>
          <p:nvPr/>
        </p:nvSpPr>
        <p:spPr>
          <a:xfrm>
            <a:off x="6168353" y="3142141"/>
            <a:ext cx="360000"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0" name="正方形/長方形 139">
            <a:extLst>
              <a:ext uri="{FF2B5EF4-FFF2-40B4-BE49-F238E27FC236}">
                <a16:creationId xmlns:a16="http://schemas.microsoft.com/office/drawing/2014/main" id="{65EF91F6-D46E-8F4C-B13D-D07933C48638}"/>
              </a:ext>
            </a:extLst>
          </p:cNvPr>
          <p:cNvSpPr/>
          <p:nvPr/>
        </p:nvSpPr>
        <p:spPr>
          <a:xfrm>
            <a:off x="6168353" y="2467732"/>
            <a:ext cx="360000"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45" name="図 144">
            <a:extLst>
              <a:ext uri="{FF2B5EF4-FFF2-40B4-BE49-F238E27FC236}">
                <a16:creationId xmlns:a16="http://schemas.microsoft.com/office/drawing/2014/main" id="{463A5D9E-B480-3B41-91A1-07E77D876D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4005" y="661722"/>
            <a:ext cx="4575987" cy="733046"/>
          </a:xfrm>
          <a:prstGeom prst="rect">
            <a:avLst/>
          </a:prstGeom>
        </p:spPr>
      </p:pic>
      <p:sp>
        <p:nvSpPr>
          <p:cNvPr id="146" name="正方形/長方形 145">
            <a:extLst>
              <a:ext uri="{FF2B5EF4-FFF2-40B4-BE49-F238E27FC236}">
                <a16:creationId xmlns:a16="http://schemas.microsoft.com/office/drawing/2014/main" id="{0E9ED803-1A82-6A42-A3B7-861709228017}"/>
              </a:ext>
            </a:extLst>
          </p:cNvPr>
          <p:cNvSpPr/>
          <p:nvPr/>
        </p:nvSpPr>
        <p:spPr>
          <a:xfrm>
            <a:off x="6168353" y="3820773"/>
            <a:ext cx="360000"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7" name="正方形/長方形 146">
            <a:extLst>
              <a:ext uri="{FF2B5EF4-FFF2-40B4-BE49-F238E27FC236}">
                <a16:creationId xmlns:a16="http://schemas.microsoft.com/office/drawing/2014/main" id="{CF03B287-7D25-1149-A66D-DFC47EDD2F91}"/>
              </a:ext>
            </a:extLst>
          </p:cNvPr>
          <p:cNvSpPr/>
          <p:nvPr/>
        </p:nvSpPr>
        <p:spPr>
          <a:xfrm>
            <a:off x="6168353" y="4563229"/>
            <a:ext cx="360000"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0" name="正方形/長方形 19">
            <a:extLst>
              <a:ext uri="{FF2B5EF4-FFF2-40B4-BE49-F238E27FC236}">
                <a16:creationId xmlns:a16="http://schemas.microsoft.com/office/drawing/2014/main" id="{6618262C-CBA8-4012-804E-858A3BF26968}"/>
              </a:ext>
            </a:extLst>
          </p:cNvPr>
          <p:cNvSpPr/>
          <p:nvPr/>
        </p:nvSpPr>
        <p:spPr>
          <a:xfrm>
            <a:off x="6081282" y="2463594"/>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〇</a:t>
            </a:r>
          </a:p>
        </p:txBody>
      </p:sp>
      <p:sp>
        <p:nvSpPr>
          <p:cNvPr id="21" name="正方形/長方形 20">
            <a:extLst>
              <a:ext uri="{FF2B5EF4-FFF2-40B4-BE49-F238E27FC236}">
                <a16:creationId xmlns:a16="http://schemas.microsoft.com/office/drawing/2014/main" id="{7E610477-7139-4B05-B5C3-06B9333C25FC}"/>
              </a:ext>
            </a:extLst>
          </p:cNvPr>
          <p:cNvSpPr/>
          <p:nvPr/>
        </p:nvSpPr>
        <p:spPr>
          <a:xfrm>
            <a:off x="6081282" y="3137442"/>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〇</a:t>
            </a:r>
          </a:p>
        </p:txBody>
      </p:sp>
      <p:sp>
        <p:nvSpPr>
          <p:cNvPr id="22" name="正方形/長方形 21">
            <a:extLst>
              <a:ext uri="{FF2B5EF4-FFF2-40B4-BE49-F238E27FC236}">
                <a16:creationId xmlns:a16="http://schemas.microsoft.com/office/drawing/2014/main" id="{F7BD551F-5618-42F1-9C1A-DA2D502FF48B}"/>
              </a:ext>
            </a:extLst>
          </p:cNvPr>
          <p:cNvSpPr/>
          <p:nvPr/>
        </p:nvSpPr>
        <p:spPr>
          <a:xfrm>
            <a:off x="6114563" y="4564102"/>
            <a:ext cx="467580" cy="256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〇</a:t>
            </a:r>
          </a:p>
        </p:txBody>
      </p:sp>
      <p:pic>
        <p:nvPicPr>
          <p:cNvPr id="3" name="図 2">
            <a:extLst>
              <a:ext uri="{FF2B5EF4-FFF2-40B4-BE49-F238E27FC236}">
                <a16:creationId xmlns:a16="http://schemas.microsoft.com/office/drawing/2014/main" id="{DD472F0F-F634-BCBE-3175-FA0377E9D3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5692"/>
            <a:ext cx="9144000" cy="559091"/>
          </a:xfrm>
          <a:prstGeom prst="rect">
            <a:avLst/>
          </a:prstGeom>
        </p:spPr>
      </p:pic>
      <p:grpSp>
        <p:nvGrpSpPr>
          <p:cNvPr id="4" name="グループ化 3">
            <a:extLst>
              <a:ext uri="{FF2B5EF4-FFF2-40B4-BE49-F238E27FC236}">
                <a16:creationId xmlns:a16="http://schemas.microsoft.com/office/drawing/2014/main" id="{73C7DF9C-9C97-969E-9430-0A598149F43A}"/>
              </a:ext>
            </a:extLst>
          </p:cNvPr>
          <p:cNvGrpSpPr>
            <a:grpSpLocks noChangeAspect="1"/>
          </p:cNvGrpSpPr>
          <p:nvPr/>
        </p:nvGrpSpPr>
        <p:grpSpPr>
          <a:xfrm>
            <a:off x="8035353" y="94006"/>
            <a:ext cx="924222" cy="967829"/>
            <a:chOff x="8030207" y="77898"/>
            <a:chExt cx="1026913" cy="1075365"/>
          </a:xfrm>
        </p:grpSpPr>
        <p:pic>
          <p:nvPicPr>
            <p:cNvPr id="5" name="図 4">
              <a:extLst>
                <a:ext uri="{FF2B5EF4-FFF2-40B4-BE49-F238E27FC236}">
                  <a16:creationId xmlns:a16="http://schemas.microsoft.com/office/drawing/2014/main" id="{15857F7C-FF47-E378-345A-C7FAD2D72E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6" name="図 5">
              <a:extLst>
                <a:ext uri="{FF2B5EF4-FFF2-40B4-BE49-F238E27FC236}">
                  <a16:creationId xmlns:a16="http://schemas.microsoft.com/office/drawing/2014/main" id="{CEAC9251-FC90-0B1B-9B7B-D88111AF25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
        <p:nvSpPr>
          <p:cNvPr id="2" name="正方形/長方形 1">
            <a:extLst>
              <a:ext uri="{FF2B5EF4-FFF2-40B4-BE49-F238E27FC236}">
                <a16:creationId xmlns:a16="http://schemas.microsoft.com/office/drawing/2014/main" id="{A3117C06-2C3E-1F36-DB35-14A00D952120}"/>
              </a:ext>
            </a:extLst>
          </p:cNvPr>
          <p:cNvSpPr/>
          <p:nvPr/>
        </p:nvSpPr>
        <p:spPr>
          <a:xfrm>
            <a:off x="628447" y="1543828"/>
            <a:ext cx="7849728" cy="280330"/>
          </a:xfrm>
          <a:prstGeom prst="rect">
            <a:avLst/>
          </a:prstGeom>
          <a:solidFill>
            <a:srgbClr val="23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1742ECFE-C155-F5DA-1E40-14ACF560234B}"/>
              </a:ext>
            </a:extLst>
          </p:cNvPr>
          <p:cNvSpPr txBox="1"/>
          <p:nvPr/>
        </p:nvSpPr>
        <p:spPr>
          <a:xfrm>
            <a:off x="4159777" y="1520652"/>
            <a:ext cx="734496" cy="369332"/>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Work</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1" name="図 10">
            <a:extLst>
              <a:ext uri="{FF2B5EF4-FFF2-40B4-BE49-F238E27FC236}">
                <a16:creationId xmlns:a16="http://schemas.microsoft.com/office/drawing/2014/main" id="{9E9BA1A6-E351-0878-7D9C-53022A8A06A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51440" y="4680229"/>
            <a:ext cx="573017" cy="1205063"/>
          </a:xfrm>
          <a:prstGeom prst="rect">
            <a:avLst/>
          </a:prstGeom>
        </p:spPr>
      </p:pic>
    </p:spTree>
    <p:extLst>
      <p:ext uri="{BB962C8B-B14F-4D97-AF65-F5344CB8AC3E}">
        <p14:creationId xmlns:p14="http://schemas.microsoft.com/office/powerpoint/2010/main" val="168964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object 147"/>
          <p:cNvSpPr/>
          <p:nvPr/>
        </p:nvSpPr>
        <p:spPr>
          <a:xfrm>
            <a:off x="194245" y="42363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48" name="object 148"/>
          <p:cNvSpPr/>
          <p:nvPr/>
        </p:nvSpPr>
        <p:spPr>
          <a:xfrm>
            <a:off x="650909" y="42363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49" name="object 149"/>
          <p:cNvSpPr/>
          <p:nvPr/>
        </p:nvSpPr>
        <p:spPr>
          <a:xfrm>
            <a:off x="1107572" y="42363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0" name="object 150"/>
          <p:cNvSpPr/>
          <p:nvPr/>
        </p:nvSpPr>
        <p:spPr>
          <a:xfrm>
            <a:off x="1564235" y="42363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1" name="object 151"/>
          <p:cNvSpPr/>
          <p:nvPr/>
        </p:nvSpPr>
        <p:spPr>
          <a:xfrm>
            <a:off x="2020898" y="423633"/>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2" name="object 152"/>
          <p:cNvSpPr/>
          <p:nvPr/>
        </p:nvSpPr>
        <p:spPr>
          <a:xfrm>
            <a:off x="2477562" y="423633"/>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3" name="object 153"/>
          <p:cNvSpPr/>
          <p:nvPr/>
        </p:nvSpPr>
        <p:spPr>
          <a:xfrm>
            <a:off x="2934225" y="423633"/>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4" name="object 154"/>
          <p:cNvSpPr/>
          <p:nvPr/>
        </p:nvSpPr>
        <p:spPr>
          <a:xfrm>
            <a:off x="3390889" y="42363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5" name="object 155"/>
          <p:cNvSpPr/>
          <p:nvPr/>
        </p:nvSpPr>
        <p:spPr>
          <a:xfrm>
            <a:off x="3847553" y="42363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6" name="object 156"/>
          <p:cNvSpPr/>
          <p:nvPr/>
        </p:nvSpPr>
        <p:spPr>
          <a:xfrm>
            <a:off x="4304216" y="42363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7" name="object 157"/>
          <p:cNvSpPr/>
          <p:nvPr/>
        </p:nvSpPr>
        <p:spPr>
          <a:xfrm>
            <a:off x="194245" y="880407"/>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8" name="object 158"/>
          <p:cNvSpPr/>
          <p:nvPr/>
        </p:nvSpPr>
        <p:spPr>
          <a:xfrm>
            <a:off x="650909" y="880407"/>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9" name="object 159"/>
          <p:cNvSpPr/>
          <p:nvPr/>
        </p:nvSpPr>
        <p:spPr>
          <a:xfrm>
            <a:off x="1107572" y="880407"/>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0" name="object 160"/>
          <p:cNvSpPr/>
          <p:nvPr/>
        </p:nvSpPr>
        <p:spPr>
          <a:xfrm>
            <a:off x="1564235" y="880407"/>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1" name="object 161"/>
          <p:cNvSpPr/>
          <p:nvPr/>
        </p:nvSpPr>
        <p:spPr>
          <a:xfrm>
            <a:off x="2020898" y="880407"/>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2" name="object 162"/>
          <p:cNvSpPr/>
          <p:nvPr/>
        </p:nvSpPr>
        <p:spPr>
          <a:xfrm>
            <a:off x="2477562" y="880407"/>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3" name="object 163"/>
          <p:cNvSpPr/>
          <p:nvPr/>
        </p:nvSpPr>
        <p:spPr>
          <a:xfrm>
            <a:off x="2934225" y="880407"/>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4" name="object 164"/>
          <p:cNvSpPr/>
          <p:nvPr/>
        </p:nvSpPr>
        <p:spPr>
          <a:xfrm>
            <a:off x="3390889" y="880407"/>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5" name="object 165"/>
          <p:cNvSpPr/>
          <p:nvPr/>
        </p:nvSpPr>
        <p:spPr>
          <a:xfrm>
            <a:off x="3847553" y="880407"/>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6" name="object 166"/>
          <p:cNvSpPr/>
          <p:nvPr/>
        </p:nvSpPr>
        <p:spPr>
          <a:xfrm>
            <a:off x="4304216" y="880407"/>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7" name="object 167"/>
          <p:cNvSpPr/>
          <p:nvPr/>
        </p:nvSpPr>
        <p:spPr>
          <a:xfrm>
            <a:off x="194245" y="13371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8" name="object 168"/>
          <p:cNvSpPr/>
          <p:nvPr/>
        </p:nvSpPr>
        <p:spPr>
          <a:xfrm>
            <a:off x="650909" y="133718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9" name="object 169"/>
          <p:cNvSpPr/>
          <p:nvPr/>
        </p:nvSpPr>
        <p:spPr>
          <a:xfrm>
            <a:off x="1107572" y="133718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0" name="object 170"/>
          <p:cNvSpPr/>
          <p:nvPr/>
        </p:nvSpPr>
        <p:spPr>
          <a:xfrm>
            <a:off x="1564235" y="13371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1" name="object 171"/>
          <p:cNvSpPr/>
          <p:nvPr/>
        </p:nvSpPr>
        <p:spPr>
          <a:xfrm>
            <a:off x="2020898" y="133718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2" name="object 172"/>
          <p:cNvSpPr/>
          <p:nvPr/>
        </p:nvSpPr>
        <p:spPr>
          <a:xfrm>
            <a:off x="2477562" y="1337184"/>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3" name="object 173"/>
          <p:cNvSpPr/>
          <p:nvPr/>
        </p:nvSpPr>
        <p:spPr>
          <a:xfrm>
            <a:off x="2934225" y="13371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4" name="object 174"/>
          <p:cNvSpPr/>
          <p:nvPr/>
        </p:nvSpPr>
        <p:spPr>
          <a:xfrm>
            <a:off x="3390889" y="13371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5" name="object 175"/>
          <p:cNvSpPr/>
          <p:nvPr/>
        </p:nvSpPr>
        <p:spPr>
          <a:xfrm>
            <a:off x="3847553" y="133718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6" name="object 176"/>
          <p:cNvSpPr/>
          <p:nvPr/>
        </p:nvSpPr>
        <p:spPr>
          <a:xfrm>
            <a:off x="4304216" y="13371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7" name="object 177"/>
          <p:cNvSpPr/>
          <p:nvPr/>
        </p:nvSpPr>
        <p:spPr>
          <a:xfrm>
            <a:off x="194245" y="179395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8" name="object 178"/>
          <p:cNvSpPr/>
          <p:nvPr/>
        </p:nvSpPr>
        <p:spPr>
          <a:xfrm>
            <a:off x="650909" y="179395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9" name="object 179"/>
          <p:cNvSpPr/>
          <p:nvPr/>
        </p:nvSpPr>
        <p:spPr>
          <a:xfrm>
            <a:off x="1107572" y="179395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0" name="object 180"/>
          <p:cNvSpPr/>
          <p:nvPr/>
        </p:nvSpPr>
        <p:spPr>
          <a:xfrm>
            <a:off x="1564235" y="179395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1" name="object 181"/>
          <p:cNvSpPr/>
          <p:nvPr/>
        </p:nvSpPr>
        <p:spPr>
          <a:xfrm>
            <a:off x="2020898" y="179395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2" name="object 182"/>
          <p:cNvSpPr/>
          <p:nvPr/>
        </p:nvSpPr>
        <p:spPr>
          <a:xfrm>
            <a:off x="2477562" y="1793958"/>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3" name="object 183"/>
          <p:cNvSpPr/>
          <p:nvPr/>
        </p:nvSpPr>
        <p:spPr>
          <a:xfrm>
            <a:off x="2934225" y="179395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4" name="object 184"/>
          <p:cNvSpPr/>
          <p:nvPr/>
        </p:nvSpPr>
        <p:spPr>
          <a:xfrm>
            <a:off x="3390889" y="179395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5" name="object 185"/>
          <p:cNvSpPr/>
          <p:nvPr/>
        </p:nvSpPr>
        <p:spPr>
          <a:xfrm>
            <a:off x="3847553" y="179395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6" name="object 186"/>
          <p:cNvSpPr/>
          <p:nvPr/>
        </p:nvSpPr>
        <p:spPr>
          <a:xfrm>
            <a:off x="4304216" y="179395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7" name="object 187"/>
          <p:cNvSpPr/>
          <p:nvPr/>
        </p:nvSpPr>
        <p:spPr>
          <a:xfrm>
            <a:off x="194245" y="225073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8" name="object 188"/>
          <p:cNvSpPr/>
          <p:nvPr/>
        </p:nvSpPr>
        <p:spPr>
          <a:xfrm>
            <a:off x="650909" y="225073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9" name="object 189"/>
          <p:cNvSpPr/>
          <p:nvPr/>
        </p:nvSpPr>
        <p:spPr>
          <a:xfrm>
            <a:off x="1107572" y="225073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0" name="object 190"/>
          <p:cNvSpPr/>
          <p:nvPr/>
        </p:nvSpPr>
        <p:spPr>
          <a:xfrm>
            <a:off x="1564235" y="225073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1" name="object 191"/>
          <p:cNvSpPr/>
          <p:nvPr/>
        </p:nvSpPr>
        <p:spPr>
          <a:xfrm>
            <a:off x="2020898" y="225073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2" name="object 192"/>
          <p:cNvSpPr/>
          <p:nvPr/>
        </p:nvSpPr>
        <p:spPr>
          <a:xfrm>
            <a:off x="2477562" y="2250734"/>
            <a:ext cx="71816" cy="71816"/>
          </a:xfrm>
          <a:prstGeom prst="rect">
            <a:avLst/>
          </a:prstGeom>
          <a:blipFill>
            <a:blip r:embed="rId12"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3" name="object 193"/>
          <p:cNvSpPr/>
          <p:nvPr/>
        </p:nvSpPr>
        <p:spPr>
          <a:xfrm>
            <a:off x="2934225" y="225073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4" name="object 194"/>
          <p:cNvSpPr/>
          <p:nvPr/>
        </p:nvSpPr>
        <p:spPr>
          <a:xfrm>
            <a:off x="3390889" y="225073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5" name="object 195"/>
          <p:cNvSpPr/>
          <p:nvPr/>
        </p:nvSpPr>
        <p:spPr>
          <a:xfrm>
            <a:off x="3847553" y="225073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6" name="object 196"/>
          <p:cNvSpPr/>
          <p:nvPr/>
        </p:nvSpPr>
        <p:spPr>
          <a:xfrm>
            <a:off x="4304216" y="225073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7" name="object 197"/>
          <p:cNvSpPr/>
          <p:nvPr/>
        </p:nvSpPr>
        <p:spPr>
          <a:xfrm>
            <a:off x="194245" y="2707509"/>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8" name="object 198"/>
          <p:cNvSpPr/>
          <p:nvPr/>
        </p:nvSpPr>
        <p:spPr>
          <a:xfrm>
            <a:off x="650909" y="2707509"/>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9" name="object 199"/>
          <p:cNvSpPr/>
          <p:nvPr/>
        </p:nvSpPr>
        <p:spPr>
          <a:xfrm>
            <a:off x="1107572" y="270750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0" name="object 200"/>
          <p:cNvSpPr/>
          <p:nvPr/>
        </p:nvSpPr>
        <p:spPr>
          <a:xfrm>
            <a:off x="1564235" y="270750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1" name="object 201"/>
          <p:cNvSpPr/>
          <p:nvPr/>
        </p:nvSpPr>
        <p:spPr>
          <a:xfrm>
            <a:off x="2020898" y="2707509"/>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2" name="object 202"/>
          <p:cNvSpPr/>
          <p:nvPr/>
        </p:nvSpPr>
        <p:spPr>
          <a:xfrm>
            <a:off x="2477562" y="2707509"/>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3" name="object 203"/>
          <p:cNvSpPr/>
          <p:nvPr/>
        </p:nvSpPr>
        <p:spPr>
          <a:xfrm>
            <a:off x="2934225" y="270750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4" name="object 204"/>
          <p:cNvSpPr/>
          <p:nvPr/>
        </p:nvSpPr>
        <p:spPr>
          <a:xfrm>
            <a:off x="3390889" y="270750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5" name="object 205"/>
          <p:cNvSpPr/>
          <p:nvPr/>
        </p:nvSpPr>
        <p:spPr>
          <a:xfrm>
            <a:off x="3847553" y="2707509"/>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6" name="object 206"/>
          <p:cNvSpPr/>
          <p:nvPr/>
        </p:nvSpPr>
        <p:spPr>
          <a:xfrm>
            <a:off x="4304216" y="270750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7" name="object 207"/>
          <p:cNvSpPr/>
          <p:nvPr/>
        </p:nvSpPr>
        <p:spPr>
          <a:xfrm>
            <a:off x="194245" y="31642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8" name="object 208"/>
          <p:cNvSpPr/>
          <p:nvPr/>
        </p:nvSpPr>
        <p:spPr>
          <a:xfrm>
            <a:off x="650909" y="31642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9" name="object 209"/>
          <p:cNvSpPr/>
          <p:nvPr/>
        </p:nvSpPr>
        <p:spPr>
          <a:xfrm>
            <a:off x="1107572" y="316428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0" name="object 210"/>
          <p:cNvSpPr/>
          <p:nvPr/>
        </p:nvSpPr>
        <p:spPr>
          <a:xfrm>
            <a:off x="1564235" y="316428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1" name="object 211"/>
          <p:cNvSpPr/>
          <p:nvPr/>
        </p:nvSpPr>
        <p:spPr>
          <a:xfrm>
            <a:off x="2020898" y="316428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2" name="object 212"/>
          <p:cNvSpPr/>
          <p:nvPr/>
        </p:nvSpPr>
        <p:spPr>
          <a:xfrm>
            <a:off x="2477562" y="3164284"/>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3" name="object 213"/>
          <p:cNvSpPr/>
          <p:nvPr/>
        </p:nvSpPr>
        <p:spPr>
          <a:xfrm>
            <a:off x="2934225" y="316428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4" name="object 214"/>
          <p:cNvSpPr/>
          <p:nvPr/>
        </p:nvSpPr>
        <p:spPr>
          <a:xfrm>
            <a:off x="3390889" y="31642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5" name="object 215"/>
          <p:cNvSpPr/>
          <p:nvPr/>
        </p:nvSpPr>
        <p:spPr>
          <a:xfrm>
            <a:off x="3847553" y="316428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6" name="object 216"/>
          <p:cNvSpPr/>
          <p:nvPr/>
        </p:nvSpPr>
        <p:spPr>
          <a:xfrm>
            <a:off x="4304216" y="31642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7" name="object 217"/>
          <p:cNvSpPr/>
          <p:nvPr/>
        </p:nvSpPr>
        <p:spPr>
          <a:xfrm>
            <a:off x="194245" y="362106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8" name="object 218"/>
          <p:cNvSpPr/>
          <p:nvPr/>
        </p:nvSpPr>
        <p:spPr>
          <a:xfrm>
            <a:off x="650909" y="3621060"/>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9" name="object 219"/>
          <p:cNvSpPr/>
          <p:nvPr/>
        </p:nvSpPr>
        <p:spPr>
          <a:xfrm>
            <a:off x="1107572" y="362106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0" name="object 220"/>
          <p:cNvSpPr/>
          <p:nvPr/>
        </p:nvSpPr>
        <p:spPr>
          <a:xfrm>
            <a:off x="1564235" y="362106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1" name="object 221"/>
          <p:cNvSpPr/>
          <p:nvPr/>
        </p:nvSpPr>
        <p:spPr>
          <a:xfrm>
            <a:off x="2020898" y="362106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2" name="object 222"/>
          <p:cNvSpPr/>
          <p:nvPr/>
        </p:nvSpPr>
        <p:spPr>
          <a:xfrm>
            <a:off x="2477562" y="3621060"/>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3" name="object 223"/>
          <p:cNvSpPr/>
          <p:nvPr/>
        </p:nvSpPr>
        <p:spPr>
          <a:xfrm>
            <a:off x="2934225" y="362106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4" name="object 224"/>
          <p:cNvSpPr/>
          <p:nvPr/>
        </p:nvSpPr>
        <p:spPr>
          <a:xfrm>
            <a:off x="3390889" y="362106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5" name="object 225"/>
          <p:cNvSpPr/>
          <p:nvPr/>
        </p:nvSpPr>
        <p:spPr>
          <a:xfrm>
            <a:off x="3847553" y="362106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6" name="object 226"/>
          <p:cNvSpPr/>
          <p:nvPr/>
        </p:nvSpPr>
        <p:spPr>
          <a:xfrm>
            <a:off x="4304216" y="362106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7" name="object 227"/>
          <p:cNvSpPr/>
          <p:nvPr/>
        </p:nvSpPr>
        <p:spPr>
          <a:xfrm>
            <a:off x="194245" y="407783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8" name="object 228"/>
          <p:cNvSpPr/>
          <p:nvPr/>
        </p:nvSpPr>
        <p:spPr>
          <a:xfrm>
            <a:off x="650909" y="407783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9" name="object 229"/>
          <p:cNvSpPr/>
          <p:nvPr/>
        </p:nvSpPr>
        <p:spPr>
          <a:xfrm>
            <a:off x="1107572" y="407783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0" name="object 230"/>
          <p:cNvSpPr/>
          <p:nvPr/>
        </p:nvSpPr>
        <p:spPr>
          <a:xfrm>
            <a:off x="1564235" y="407783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1" name="object 231"/>
          <p:cNvSpPr/>
          <p:nvPr/>
        </p:nvSpPr>
        <p:spPr>
          <a:xfrm>
            <a:off x="2020898" y="407783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2" name="object 232"/>
          <p:cNvSpPr/>
          <p:nvPr/>
        </p:nvSpPr>
        <p:spPr>
          <a:xfrm>
            <a:off x="2477562" y="4077836"/>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3" name="object 233"/>
          <p:cNvSpPr/>
          <p:nvPr/>
        </p:nvSpPr>
        <p:spPr>
          <a:xfrm>
            <a:off x="2934225" y="407783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4" name="object 234"/>
          <p:cNvSpPr/>
          <p:nvPr/>
        </p:nvSpPr>
        <p:spPr>
          <a:xfrm>
            <a:off x="3390889" y="407783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5" name="object 235"/>
          <p:cNvSpPr/>
          <p:nvPr/>
        </p:nvSpPr>
        <p:spPr>
          <a:xfrm>
            <a:off x="3847553" y="407783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6" name="object 236"/>
          <p:cNvSpPr/>
          <p:nvPr/>
        </p:nvSpPr>
        <p:spPr>
          <a:xfrm>
            <a:off x="4304216" y="407783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7" name="object 237"/>
          <p:cNvSpPr/>
          <p:nvPr/>
        </p:nvSpPr>
        <p:spPr>
          <a:xfrm>
            <a:off x="194245" y="453461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8" name="object 238"/>
          <p:cNvSpPr/>
          <p:nvPr/>
        </p:nvSpPr>
        <p:spPr>
          <a:xfrm>
            <a:off x="650909" y="453461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9" name="object 239"/>
          <p:cNvSpPr/>
          <p:nvPr/>
        </p:nvSpPr>
        <p:spPr>
          <a:xfrm>
            <a:off x="1107572" y="453461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0" name="object 240"/>
          <p:cNvSpPr/>
          <p:nvPr/>
        </p:nvSpPr>
        <p:spPr>
          <a:xfrm>
            <a:off x="1564235" y="453461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1" name="object 241"/>
          <p:cNvSpPr/>
          <p:nvPr/>
        </p:nvSpPr>
        <p:spPr>
          <a:xfrm>
            <a:off x="2020898" y="453461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2" name="object 242"/>
          <p:cNvSpPr/>
          <p:nvPr/>
        </p:nvSpPr>
        <p:spPr>
          <a:xfrm>
            <a:off x="2477562" y="453461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3" name="object 243"/>
          <p:cNvSpPr/>
          <p:nvPr/>
        </p:nvSpPr>
        <p:spPr>
          <a:xfrm>
            <a:off x="2934225" y="453461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4" name="object 244"/>
          <p:cNvSpPr/>
          <p:nvPr/>
        </p:nvSpPr>
        <p:spPr>
          <a:xfrm>
            <a:off x="3390889" y="453461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5" name="object 245"/>
          <p:cNvSpPr/>
          <p:nvPr/>
        </p:nvSpPr>
        <p:spPr>
          <a:xfrm>
            <a:off x="3847553" y="453461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6" name="object 246"/>
          <p:cNvSpPr/>
          <p:nvPr/>
        </p:nvSpPr>
        <p:spPr>
          <a:xfrm>
            <a:off x="4304216" y="453461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7" name="object 247"/>
          <p:cNvSpPr/>
          <p:nvPr/>
        </p:nvSpPr>
        <p:spPr>
          <a:xfrm>
            <a:off x="194245" y="499138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8" name="object 248"/>
          <p:cNvSpPr/>
          <p:nvPr/>
        </p:nvSpPr>
        <p:spPr>
          <a:xfrm>
            <a:off x="650909" y="499138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9" name="object 249"/>
          <p:cNvSpPr/>
          <p:nvPr/>
        </p:nvSpPr>
        <p:spPr>
          <a:xfrm>
            <a:off x="1107572" y="499138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0" name="object 250"/>
          <p:cNvSpPr/>
          <p:nvPr/>
        </p:nvSpPr>
        <p:spPr>
          <a:xfrm>
            <a:off x="1564235" y="499138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1" name="object 251"/>
          <p:cNvSpPr/>
          <p:nvPr/>
        </p:nvSpPr>
        <p:spPr>
          <a:xfrm>
            <a:off x="2020898"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2" name="object 252"/>
          <p:cNvSpPr/>
          <p:nvPr/>
        </p:nvSpPr>
        <p:spPr>
          <a:xfrm>
            <a:off x="2477562" y="4991386"/>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3" name="object 253"/>
          <p:cNvSpPr/>
          <p:nvPr/>
        </p:nvSpPr>
        <p:spPr>
          <a:xfrm>
            <a:off x="2934225"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4" name="object 254"/>
          <p:cNvSpPr/>
          <p:nvPr/>
        </p:nvSpPr>
        <p:spPr>
          <a:xfrm>
            <a:off x="3390889" y="499138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5" name="object 255"/>
          <p:cNvSpPr/>
          <p:nvPr/>
        </p:nvSpPr>
        <p:spPr>
          <a:xfrm>
            <a:off x="3847553"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6" name="object 256"/>
          <p:cNvSpPr/>
          <p:nvPr/>
        </p:nvSpPr>
        <p:spPr>
          <a:xfrm>
            <a:off x="4304216"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7" name="object 257"/>
          <p:cNvSpPr/>
          <p:nvPr/>
        </p:nvSpPr>
        <p:spPr>
          <a:xfrm>
            <a:off x="194245"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6" name="object 266"/>
          <p:cNvSpPr/>
          <p:nvPr/>
        </p:nvSpPr>
        <p:spPr>
          <a:xfrm>
            <a:off x="4304216"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7" name="object 267"/>
          <p:cNvSpPr/>
          <p:nvPr/>
        </p:nvSpPr>
        <p:spPr>
          <a:xfrm>
            <a:off x="194245" y="591077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6" name="object 276"/>
          <p:cNvSpPr/>
          <p:nvPr/>
        </p:nvSpPr>
        <p:spPr>
          <a:xfrm>
            <a:off x="8820168" y="591077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7" name="object 277"/>
          <p:cNvSpPr/>
          <p:nvPr/>
        </p:nvSpPr>
        <p:spPr>
          <a:xfrm>
            <a:off x="194245"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8" name="object 278"/>
          <p:cNvSpPr/>
          <p:nvPr/>
        </p:nvSpPr>
        <p:spPr>
          <a:xfrm>
            <a:off x="650909"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9" name="object 279"/>
          <p:cNvSpPr/>
          <p:nvPr/>
        </p:nvSpPr>
        <p:spPr>
          <a:xfrm>
            <a:off x="1107572"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0" name="object 280"/>
          <p:cNvSpPr/>
          <p:nvPr/>
        </p:nvSpPr>
        <p:spPr>
          <a:xfrm>
            <a:off x="1564235" y="6361712"/>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1" name="object 281"/>
          <p:cNvSpPr/>
          <p:nvPr/>
        </p:nvSpPr>
        <p:spPr>
          <a:xfrm>
            <a:off x="2020898" y="6361712"/>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2" name="object 282"/>
          <p:cNvSpPr/>
          <p:nvPr/>
        </p:nvSpPr>
        <p:spPr>
          <a:xfrm>
            <a:off x="2477562" y="6361712"/>
            <a:ext cx="71816" cy="71816"/>
          </a:xfrm>
          <a:prstGeom prst="rect">
            <a:avLst/>
          </a:prstGeom>
          <a:blipFill>
            <a:blip r:embed="rId12"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3" name="object 283"/>
          <p:cNvSpPr/>
          <p:nvPr/>
        </p:nvSpPr>
        <p:spPr>
          <a:xfrm>
            <a:off x="2934225"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4" name="object 284"/>
          <p:cNvSpPr/>
          <p:nvPr/>
        </p:nvSpPr>
        <p:spPr>
          <a:xfrm>
            <a:off x="3390889"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5" name="object 285"/>
          <p:cNvSpPr/>
          <p:nvPr/>
        </p:nvSpPr>
        <p:spPr>
          <a:xfrm>
            <a:off x="3847553" y="6361712"/>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6" name="object 286"/>
          <p:cNvSpPr/>
          <p:nvPr/>
        </p:nvSpPr>
        <p:spPr>
          <a:xfrm>
            <a:off x="8820168" y="6361712"/>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38" name="object 147">
            <a:extLst>
              <a:ext uri="{FF2B5EF4-FFF2-40B4-BE49-F238E27FC236}">
                <a16:creationId xmlns:a16="http://schemas.microsoft.com/office/drawing/2014/main" id="{1A296359-EA1D-3249-A251-E0CEEA75624F}"/>
              </a:ext>
            </a:extLst>
          </p:cNvPr>
          <p:cNvSpPr/>
          <p:nvPr/>
        </p:nvSpPr>
        <p:spPr>
          <a:xfrm>
            <a:off x="4710197" y="43474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39" name="object 148">
            <a:extLst>
              <a:ext uri="{FF2B5EF4-FFF2-40B4-BE49-F238E27FC236}">
                <a16:creationId xmlns:a16="http://schemas.microsoft.com/office/drawing/2014/main" id="{D5A4F37B-97D3-5341-A28A-359C50ACB112}"/>
              </a:ext>
            </a:extLst>
          </p:cNvPr>
          <p:cNvSpPr/>
          <p:nvPr/>
        </p:nvSpPr>
        <p:spPr>
          <a:xfrm>
            <a:off x="5166860" y="43474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0" name="object 149">
            <a:extLst>
              <a:ext uri="{FF2B5EF4-FFF2-40B4-BE49-F238E27FC236}">
                <a16:creationId xmlns:a16="http://schemas.microsoft.com/office/drawing/2014/main" id="{F8FBCB40-BFB7-984C-A287-0F85DE2645D4}"/>
              </a:ext>
            </a:extLst>
          </p:cNvPr>
          <p:cNvSpPr/>
          <p:nvPr/>
        </p:nvSpPr>
        <p:spPr>
          <a:xfrm>
            <a:off x="5623524" y="43474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1" name="object 150">
            <a:extLst>
              <a:ext uri="{FF2B5EF4-FFF2-40B4-BE49-F238E27FC236}">
                <a16:creationId xmlns:a16="http://schemas.microsoft.com/office/drawing/2014/main" id="{A010B109-192E-B048-A9ED-539B63216ECE}"/>
              </a:ext>
            </a:extLst>
          </p:cNvPr>
          <p:cNvSpPr/>
          <p:nvPr/>
        </p:nvSpPr>
        <p:spPr>
          <a:xfrm>
            <a:off x="6080187" y="43474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2" name="object 151">
            <a:extLst>
              <a:ext uri="{FF2B5EF4-FFF2-40B4-BE49-F238E27FC236}">
                <a16:creationId xmlns:a16="http://schemas.microsoft.com/office/drawing/2014/main" id="{831984A8-A8D7-B44F-9726-620D529E87E4}"/>
              </a:ext>
            </a:extLst>
          </p:cNvPr>
          <p:cNvSpPr/>
          <p:nvPr/>
        </p:nvSpPr>
        <p:spPr>
          <a:xfrm>
            <a:off x="6536850" y="434743"/>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3" name="object 152">
            <a:extLst>
              <a:ext uri="{FF2B5EF4-FFF2-40B4-BE49-F238E27FC236}">
                <a16:creationId xmlns:a16="http://schemas.microsoft.com/office/drawing/2014/main" id="{CEFD723A-09C9-3248-9852-B11FF8DCFE81}"/>
              </a:ext>
            </a:extLst>
          </p:cNvPr>
          <p:cNvSpPr/>
          <p:nvPr/>
        </p:nvSpPr>
        <p:spPr>
          <a:xfrm>
            <a:off x="6993514" y="434743"/>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4" name="object 153">
            <a:extLst>
              <a:ext uri="{FF2B5EF4-FFF2-40B4-BE49-F238E27FC236}">
                <a16:creationId xmlns:a16="http://schemas.microsoft.com/office/drawing/2014/main" id="{7E1CC1DF-C7ED-6E46-9E16-DEE59CF44F8E}"/>
              </a:ext>
            </a:extLst>
          </p:cNvPr>
          <p:cNvSpPr/>
          <p:nvPr/>
        </p:nvSpPr>
        <p:spPr>
          <a:xfrm>
            <a:off x="7450177" y="434743"/>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5" name="object 154">
            <a:extLst>
              <a:ext uri="{FF2B5EF4-FFF2-40B4-BE49-F238E27FC236}">
                <a16:creationId xmlns:a16="http://schemas.microsoft.com/office/drawing/2014/main" id="{A6EE935A-8346-4F4B-89ED-5BA21965ABC4}"/>
              </a:ext>
            </a:extLst>
          </p:cNvPr>
          <p:cNvSpPr/>
          <p:nvPr/>
        </p:nvSpPr>
        <p:spPr>
          <a:xfrm>
            <a:off x="7906841" y="43474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6" name="object 155">
            <a:extLst>
              <a:ext uri="{FF2B5EF4-FFF2-40B4-BE49-F238E27FC236}">
                <a16:creationId xmlns:a16="http://schemas.microsoft.com/office/drawing/2014/main" id="{5C7C8DB4-BD1D-194C-ADA9-4BE8BF562261}"/>
              </a:ext>
            </a:extLst>
          </p:cNvPr>
          <p:cNvSpPr/>
          <p:nvPr/>
        </p:nvSpPr>
        <p:spPr>
          <a:xfrm>
            <a:off x="8363504" y="43474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7" name="object 156">
            <a:extLst>
              <a:ext uri="{FF2B5EF4-FFF2-40B4-BE49-F238E27FC236}">
                <a16:creationId xmlns:a16="http://schemas.microsoft.com/office/drawing/2014/main" id="{9F30113F-4EB6-8F4A-996B-195EA3B6EB13}"/>
              </a:ext>
            </a:extLst>
          </p:cNvPr>
          <p:cNvSpPr/>
          <p:nvPr/>
        </p:nvSpPr>
        <p:spPr>
          <a:xfrm>
            <a:off x="8820168" y="43474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8" name="object 157">
            <a:extLst>
              <a:ext uri="{FF2B5EF4-FFF2-40B4-BE49-F238E27FC236}">
                <a16:creationId xmlns:a16="http://schemas.microsoft.com/office/drawing/2014/main" id="{E2B52C2F-04EA-D746-9B43-19C2237F26F3}"/>
              </a:ext>
            </a:extLst>
          </p:cNvPr>
          <p:cNvSpPr/>
          <p:nvPr/>
        </p:nvSpPr>
        <p:spPr>
          <a:xfrm>
            <a:off x="4710197" y="89151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9" name="object 158">
            <a:extLst>
              <a:ext uri="{FF2B5EF4-FFF2-40B4-BE49-F238E27FC236}">
                <a16:creationId xmlns:a16="http://schemas.microsoft.com/office/drawing/2014/main" id="{3D016E56-9E10-F242-816F-48C2F399247D}"/>
              </a:ext>
            </a:extLst>
          </p:cNvPr>
          <p:cNvSpPr/>
          <p:nvPr/>
        </p:nvSpPr>
        <p:spPr>
          <a:xfrm>
            <a:off x="5166860" y="89151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0" name="object 159">
            <a:extLst>
              <a:ext uri="{FF2B5EF4-FFF2-40B4-BE49-F238E27FC236}">
                <a16:creationId xmlns:a16="http://schemas.microsoft.com/office/drawing/2014/main" id="{B053B271-05F4-214F-8822-7F1EAADB7608}"/>
              </a:ext>
            </a:extLst>
          </p:cNvPr>
          <p:cNvSpPr/>
          <p:nvPr/>
        </p:nvSpPr>
        <p:spPr>
          <a:xfrm>
            <a:off x="5623524" y="89151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1" name="object 160">
            <a:extLst>
              <a:ext uri="{FF2B5EF4-FFF2-40B4-BE49-F238E27FC236}">
                <a16:creationId xmlns:a16="http://schemas.microsoft.com/office/drawing/2014/main" id="{381EC0E9-B3E0-704C-A5F2-C6E4ECE047C6}"/>
              </a:ext>
            </a:extLst>
          </p:cNvPr>
          <p:cNvSpPr/>
          <p:nvPr/>
        </p:nvSpPr>
        <p:spPr>
          <a:xfrm>
            <a:off x="6080187" y="89151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2" name="object 161">
            <a:extLst>
              <a:ext uri="{FF2B5EF4-FFF2-40B4-BE49-F238E27FC236}">
                <a16:creationId xmlns:a16="http://schemas.microsoft.com/office/drawing/2014/main" id="{9D416E1B-C6EC-8341-91D9-D572A4875721}"/>
              </a:ext>
            </a:extLst>
          </p:cNvPr>
          <p:cNvSpPr/>
          <p:nvPr/>
        </p:nvSpPr>
        <p:spPr>
          <a:xfrm>
            <a:off x="6536850" y="89151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3" name="object 162">
            <a:extLst>
              <a:ext uri="{FF2B5EF4-FFF2-40B4-BE49-F238E27FC236}">
                <a16:creationId xmlns:a16="http://schemas.microsoft.com/office/drawing/2014/main" id="{B8D9FE18-4BA0-7842-BD7E-CFB2F878B29E}"/>
              </a:ext>
            </a:extLst>
          </p:cNvPr>
          <p:cNvSpPr/>
          <p:nvPr/>
        </p:nvSpPr>
        <p:spPr>
          <a:xfrm>
            <a:off x="6993514" y="891518"/>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4" name="object 163">
            <a:extLst>
              <a:ext uri="{FF2B5EF4-FFF2-40B4-BE49-F238E27FC236}">
                <a16:creationId xmlns:a16="http://schemas.microsoft.com/office/drawing/2014/main" id="{6141BCA4-7A3F-BD41-BB9D-6C4FAD171487}"/>
              </a:ext>
            </a:extLst>
          </p:cNvPr>
          <p:cNvSpPr/>
          <p:nvPr/>
        </p:nvSpPr>
        <p:spPr>
          <a:xfrm>
            <a:off x="7450177" y="89151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5" name="object 164">
            <a:extLst>
              <a:ext uri="{FF2B5EF4-FFF2-40B4-BE49-F238E27FC236}">
                <a16:creationId xmlns:a16="http://schemas.microsoft.com/office/drawing/2014/main" id="{3CEDCDFE-4B2E-8D40-8D79-7DBC2541DE10}"/>
              </a:ext>
            </a:extLst>
          </p:cNvPr>
          <p:cNvSpPr/>
          <p:nvPr/>
        </p:nvSpPr>
        <p:spPr>
          <a:xfrm>
            <a:off x="7906841" y="89151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6" name="object 165">
            <a:extLst>
              <a:ext uri="{FF2B5EF4-FFF2-40B4-BE49-F238E27FC236}">
                <a16:creationId xmlns:a16="http://schemas.microsoft.com/office/drawing/2014/main" id="{6ED6AE28-4C2E-DF44-88E1-69FB293682FF}"/>
              </a:ext>
            </a:extLst>
          </p:cNvPr>
          <p:cNvSpPr/>
          <p:nvPr/>
        </p:nvSpPr>
        <p:spPr>
          <a:xfrm>
            <a:off x="8363504" y="89151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7" name="object 166">
            <a:extLst>
              <a:ext uri="{FF2B5EF4-FFF2-40B4-BE49-F238E27FC236}">
                <a16:creationId xmlns:a16="http://schemas.microsoft.com/office/drawing/2014/main" id="{FAC20250-A700-1746-8CC1-7348B75E137A}"/>
              </a:ext>
            </a:extLst>
          </p:cNvPr>
          <p:cNvSpPr/>
          <p:nvPr/>
        </p:nvSpPr>
        <p:spPr>
          <a:xfrm>
            <a:off x="8820168" y="89151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8" name="object 167">
            <a:extLst>
              <a:ext uri="{FF2B5EF4-FFF2-40B4-BE49-F238E27FC236}">
                <a16:creationId xmlns:a16="http://schemas.microsoft.com/office/drawing/2014/main" id="{91503205-7F70-1346-87BD-AB63503A7BA3}"/>
              </a:ext>
            </a:extLst>
          </p:cNvPr>
          <p:cNvSpPr/>
          <p:nvPr/>
        </p:nvSpPr>
        <p:spPr>
          <a:xfrm>
            <a:off x="4710197" y="13482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9" name="object 168">
            <a:extLst>
              <a:ext uri="{FF2B5EF4-FFF2-40B4-BE49-F238E27FC236}">
                <a16:creationId xmlns:a16="http://schemas.microsoft.com/office/drawing/2014/main" id="{CA3C1655-F239-7148-804E-468D2A476515}"/>
              </a:ext>
            </a:extLst>
          </p:cNvPr>
          <p:cNvSpPr/>
          <p:nvPr/>
        </p:nvSpPr>
        <p:spPr>
          <a:xfrm>
            <a:off x="5166860" y="134829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0" name="object 169">
            <a:extLst>
              <a:ext uri="{FF2B5EF4-FFF2-40B4-BE49-F238E27FC236}">
                <a16:creationId xmlns:a16="http://schemas.microsoft.com/office/drawing/2014/main" id="{0543CA05-452D-124E-B09C-B932BE3886BC}"/>
              </a:ext>
            </a:extLst>
          </p:cNvPr>
          <p:cNvSpPr/>
          <p:nvPr/>
        </p:nvSpPr>
        <p:spPr>
          <a:xfrm>
            <a:off x="5623524" y="134829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1" name="object 170">
            <a:extLst>
              <a:ext uri="{FF2B5EF4-FFF2-40B4-BE49-F238E27FC236}">
                <a16:creationId xmlns:a16="http://schemas.microsoft.com/office/drawing/2014/main" id="{2C864FA1-AB51-B847-A10D-336DD36DBA49}"/>
              </a:ext>
            </a:extLst>
          </p:cNvPr>
          <p:cNvSpPr/>
          <p:nvPr/>
        </p:nvSpPr>
        <p:spPr>
          <a:xfrm>
            <a:off x="6080187" y="13482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2" name="object 171">
            <a:extLst>
              <a:ext uri="{FF2B5EF4-FFF2-40B4-BE49-F238E27FC236}">
                <a16:creationId xmlns:a16="http://schemas.microsoft.com/office/drawing/2014/main" id="{3884812C-4E98-E54E-947A-39820C8025D7}"/>
              </a:ext>
            </a:extLst>
          </p:cNvPr>
          <p:cNvSpPr/>
          <p:nvPr/>
        </p:nvSpPr>
        <p:spPr>
          <a:xfrm>
            <a:off x="6536850" y="134829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3" name="object 172">
            <a:extLst>
              <a:ext uri="{FF2B5EF4-FFF2-40B4-BE49-F238E27FC236}">
                <a16:creationId xmlns:a16="http://schemas.microsoft.com/office/drawing/2014/main" id="{1BA0D4E0-B27A-114C-AE31-70B30C6EE3EC}"/>
              </a:ext>
            </a:extLst>
          </p:cNvPr>
          <p:cNvSpPr/>
          <p:nvPr/>
        </p:nvSpPr>
        <p:spPr>
          <a:xfrm>
            <a:off x="6993514" y="1348294"/>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4" name="object 173">
            <a:extLst>
              <a:ext uri="{FF2B5EF4-FFF2-40B4-BE49-F238E27FC236}">
                <a16:creationId xmlns:a16="http://schemas.microsoft.com/office/drawing/2014/main" id="{DFA42CF7-34B6-C148-B859-11D7EDD28020}"/>
              </a:ext>
            </a:extLst>
          </p:cNvPr>
          <p:cNvSpPr/>
          <p:nvPr/>
        </p:nvSpPr>
        <p:spPr>
          <a:xfrm>
            <a:off x="7450177" y="13482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5" name="object 174">
            <a:extLst>
              <a:ext uri="{FF2B5EF4-FFF2-40B4-BE49-F238E27FC236}">
                <a16:creationId xmlns:a16="http://schemas.microsoft.com/office/drawing/2014/main" id="{C1DE0F82-03FA-6446-8671-C35503077F1B}"/>
              </a:ext>
            </a:extLst>
          </p:cNvPr>
          <p:cNvSpPr/>
          <p:nvPr/>
        </p:nvSpPr>
        <p:spPr>
          <a:xfrm>
            <a:off x="7906841" y="13482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6" name="object 175">
            <a:extLst>
              <a:ext uri="{FF2B5EF4-FFF2-40B4-BE49-F238E27FC236}">
                <a16:creationId xmlns:a16="http://schemas.microsoft.com/office/drawing/2014/main" id="{93C61EE4-7357-8042-8013-F465BA8644CC}"/>
              </a:ext>
            </a:extLst>
          </p:cNvPr>
          <p:cNvSpPr/>
          <p:nvPr/>
        </p:nvSpPr>
        <p:spPr>
          <a:xfrm>
            <a:off x="8363504" y="134829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7" name="object 176">
            <a:extLst>
              <a:ext uri="{FF2B5EF4-FFF2-40B4-BE49-F238E27FC236}">
                <a16:creationId xmlns:a16="http://schemas.microsoft.com/office/drawing/2014/main" id="{265C55E5-0D14-1C40-B4D4-57181C0930FE}"/>
              </a:ext>
            </a:extLst>
          </p:cNvPr>
          <p:cNvSpPr/>
          <p:nvPr/>
        </p:nvSpPr>
        <p:spPr>
          <a:xfrm>
            <a:off x="8820168" y="13482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8" name="object 177">
            <a:extLst>
              <a:ext uri="{FF2B5EF4-FFF2-40B4-BE49-F238E27FC236}">
                <a16:creationId xmlns:a16="http://schemas.microsoft.com/office/drawing/2014/main" id="{EE97A223-3373-394F-A224-77940A8BD829}"/>
              </a:ext>
            </a:extLst>
          </p:cNvPr>
          <p:cNvSpPr/>
          <p:nvPr/>
        </p:nvSpPr>
        <p:spPr>
          <a:xfrm>
            <a:off x="4710197" y="180506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9" name="object 178">
            <a:extLst>
              <a:ext uri="{FF2B5EF4-FFF2-40B4-BE49-F238E27FC236}">
                <a16:creationId xmlns:a16="http://schemas.microsoft.com/office/drawing/2014/main" id="{62D133B1-8DBA-5D46-875D-B71665B6E5A3}"/>
              </a:ext>
            </a:extLst>
          </p:cNvPr>
          <p:cNvSpPr/>
          <p:nvPr/>
        </p:nvSpPr>
        <p:spPr>
          <a:xfrm>
            <a:off x="5166860" y="180506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0" name="object 179">
            <a:extLst>
              <a:ext uri="{FF2B5EF4-FFF2-40B4-BE49-F238E27FC236}">
                <a16:creationId xmlns:a16="http://schemas.microsoft.com/office/drawing/2014/main" id="{551CE507-F4A6-A948-8425-EA69F31BBD09}"/>
              </a:ext>
            </a:extLst>
          </p:cNvPr>
          <p:cNvSpPr/>
          <p:nvPr/>
        </p:nvSpPr>
        <p:spPr>
          <a:xfrm>
            <a:off x="5623524" y="180506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1" name="object 180">
            <a:extLst>
              <a:ext uri="{FF2B5EF4-FFF2-40B4-BE49-F238E27FC236}">
                <a16:creationId xmlns:a16="http://schemas.microsoft.com/office/drawing/2014/main" id="{5991C3E1-B1C7-E04A-9C29-7909E7302537}"/>
              </a:ext>
            </a:extLst>
          </p:cNvPr>
          <p:cNvSpPr/>
          <p:nvPr/>
        </p:nvSpPr>
        <p:spPr>
          <a:xfrm>
            <a:off x="6080187" y="180506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2" name="object 181">
            <a:extLst>
              <a:ext uri="{FF2B5EF4-FFF2-40B4-BE49-F238E27FC236}">
                <a16:creationId xmlns:a16="http://schemas.microsoft.com/office/drawing/2014/main" id="{F61F92B4-9741-9F46-939B-BC8196EE6A24}"/>
              </a:ext>
            </a:extLst>
          </p:cNvPr>
          <p:cNvSpPr/>
          <p:nvPr/>
        </p:nvSpPr>
        <p:spPr>
          <a:xfrm>
            <a:off x="6536850" y="180506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3" name="object 182">
            <a:extLst>
              <a:ext uri="{FF2B5EF4-FFF2-40B4-BE49-F238E27FC236}">
                <a16:creationId xmlns:a16="http://schemas.microsoft.com/office/drawing/2014/main" id="{B343CF57-9DAE-B144-BD5F-9DED0A8D946D}"/>
              </a:ext>
            </a:extLst>
          </p:cNvPr>
          <p:cNvSpPr/>
          <p:nvPr/>
        </p:nvSpPr>
        <p:spPr>
          <a:xfrm>
            <a:off x="6993514" y="1805068"/>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4" name="object 183">
            <a:extLst>
              <a:ext uri="{FF2B5EF4-FFF2-40B4-BE49-F238E27FC236}">
                <a16:creationId xmlns:a16="http://schemas.microsoft.com/office/drawing/2014/main" id="{22C1134A-69D5-E146-83D8-2534D9CDA334}"/>
              </a:ext>
            </a:extLst>
          </p:cNvPr>
          <p:cNvSpPr/>
          <p:nvPr/>
        </p:nvSpPr>
        <p:spPr>
          <a:xfrm>
            <a:off x="7450177" y="180506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5" name="object 184">
            <a:extLst>
              <a:ext uri="{FF2B5EF4-FFF2-40B4-BE49-F238E27FC236}">
                <a16:creationId xmlns:a16="http://schemas.microsoft.com/office/drawing/2014/main" id="{2D60D37E-2578-0947-B3E7-96E11B1A73E0}"/>
              </a:ext>
            </a:extLst>
          </p:cNvPr>
          <p:cNvSpPr/>
          <p:nvPr/>
        </p:nvSpPr>
        <p:spPr>
          <a:xfrm>
            <a:off x="7906841" y="180506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6" name="object 185">
            <a:extLst>
              <a:ext uri="{FF2B5EF4-FFF2-40B4-BE49-F238E27FC236}">
                <a16:creationId xmlns:a16="http://schemas.microsoft.com/office/drawing/2014/main" id="{73F3213B-34A9-294E-84F9-872CF121CC00}"/>
              </a:ext>
            </a:extLst>
          </p:cNvPr>
          <p:cNvSpPr/>
          <p:nvPr/>
        </p:nvSpPr>
        <p:spPr>
          <a:xfrm>
            <a:off x="8363504" y="180506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7" name="object 186">
            <a:extLst>
              <a:ext uri="{FF2B5EF4-FFF2-40B4-BE49-F238E27FC236}">
                <a16:creationId xmlns:a16="http://schemas.microsoft.com/office/drawing/2014/main" id="{B9E3D320-92A9-6742-886D-0468FC33E349}"/>
              </a:ext>
            </a:extLst>
          </p:cNvPr>
          <p:cNvSpPr/>
          <p:nvPr/>
        </p:nvSpPr>
        <p:spPr>
          <a:xfrm>
            <a:off x="8820168" y="180506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8" name="object 187">
            <a:extLst>
              <a:ext uri="{FF2B5EF4-FFF2-40B4-BE49-F238E27FC236}">
                <a16:creationId xmlns:a16="http://schemas.microsoft.com/office/drawing/2014/main" id="{96C756EC-254A-444C-A745-4CA79159FDB0}"/>
              </a:ext>
            </a:extLst>
          </p:cNvPr>
          <p:cNvSpPr/>
          <p:nvPr/>
        </p:nvSpPr>
        <p:spPr>
          <a:xfrm>
            <a:off x="4710197" y="226184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9" name="object 188">
            <a:extLst>
              <a:ext uri="{FF2B5EF4-FFF2-40B4-BE49-F238E27FC236}">
                <a16:creationId xmlns:a16="http://schemas.microsoft.com/office/drawing/2014/main" id="{76F35A69-3BFC-EB4E-8A42-C822CF4BEF48}"/>
              </a:ext>
            </a:extLst>
          </p:cNvPr>
          <p:cNvSpPr/>
          <p:nvPr/>
        </p:nvSpPr>
        <p:spPr>
          <a:xfrm>
            <a:off x="5166860" y="226184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0" name="object 189">
            <a:extLst>
              <a:ext uri="{FF2B5EF4-FFF2-40B4-BE49-F238E27FC236}">
                <a16:creationId xmlns:a16="http://schemas.microsoft.com/office/drawing/2014/main" id="{A33A8573-9936-A044-822B-AA3A4646366B}"/>
              </a:ext>
            </a:extLst>
          </p:cNvPr>
          <p:cNvSpPr/>
          <p:nvPr/>
        </p:nvSpPr>
        <p:spPr>
          <a:xfrm>
            <a:off x="5623524" y="226184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1" name="object 190">
            <a:extLst>
              <a:ext uri="{FF2B5EF4-FFF2-40B4-BE49-F238E27FC236}">
                <a16:creationId xmlns:a16="http://schemas.microsoft.com/office/drawing/2014/main" id="{1EE7F574-DF8A-9445-B1E9-57C2965D2260}"/>
              </a:ext>
            </a:extLst>
          </p:cNvPr>
          <p:cNvSpPr/>
          <p:nvPr/>
        </p:nvSpPr>
        <p:spPr>
          <a:xfrm>
            <a:off x="6080187" y="226184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2" name="object 191">
            <a:extLst>
              <a:ext uri="{FF2B5EF4-FFF2-40B4-BE49-F238E27FC236}">
                <a16:creationId xmlns:a16="http://schemas.microsoft.com/office/drawing/2014/main" id="{86CEB703-D003-5743-B029-177F2204D2AD}"/>
              </a:ext>
            </a:extLst>
          </p:cNvPr>
          <p:cNvSpPr/>
          <p:nvPr/>
        </p:nvSpPr>
        <p:spPr>
          <a:xfrm>
            <a:off x="6536850" y="226184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3" name="object 192">
            <a:extLst>
              <a:ext uri="{FF2B5EF4-FFF2-40B4-BE49-F238E27FC236}">
                <a16:creationId xmlns:a16="http://schemas.microsoft.com/office/drawing/2014/main" id="{FC9B9860-A99B-9D4F-A6A6-ADC7C0F3E129}"/>
              </a:ext>
            </a:extLst>
          </p:cNvPr>
          <p:cNvSpPr/>
          <p:nvPr/>
        </p:nvSpPr>
        <p:spPr>
          <a:xfrm>
            <a:off x="6993514" y="2261844"/>
            <a:ext cx="71816" cy="71816"/>
          </a:xfrm>
          <a:prstGeom prst="rect">
            <a:avLst/>
          </a:prstGeom>
          <a:blipFill>
            <a:blip r:embed="rId12"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4" name="object 193">
            <a:extLst>
              <a:ext uri="{FF2B5EF4-FFF2-40B4-BE49-F238E27FC236}">
                <a16:creationId xmlns:a16="http://schemas.microsoft.com/office/drawing/2014/main" id="{BBF8B5EA-F3F4-7641-98BC-A85ED7B289EB}"/>
              </a:ext>
            </a:extLst>
          </p:cNvPr>
          <p:cNvSpPr/>
          <p:nvPr/>
        </p:nvSpPr>
        <p:spPr>
          <a:xfrm>
            <a:off x="7450177" y="226184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5" name="object 194">
            <a:extLst>
              <a:ext uri="{FF2B5EF4-FFF2-40B4-BE49-F238E27FC236}">
                <a16:creationId xmlns:a16="http://schemas.microsoft.com/office/drawing/2014/main" id="{867DCF0E-21F7-0442-AC0F-7B8C8A9960EF}"/>
              </a:ext>
            </a:extLst>
          </p:cNvPr>
          <p:cNvSpPr/>
          <p:nvPr/>
        </p:nvSpPr>
        <p:spPr>
          <a:xfrm>
            <a:off x="7906841" y="226184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6" name="object 195">
            <a:extLst>
              <a:ext uri="{FF2B5EF4-FFF2-40B4-BE49-F238E27FC236}">
                <a16:creationId xmlns:a16="http://schemas.microsoft.com/office/drawing/2014/main" id="{789EB170-CFED-E845-AF26-3E41780A3263}"/>
              </a:ext>
            </a:extLst>
          </p:cNvPr>
          <p:cNvSpPr/>
          <p:nvPr/>
        </p:nvSpPr>
        <p:spPr>
          <a:xfrm>
            <a:off x="8363504" y="226184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7" name="object 196">
            <a:extLst>
              <a:ext uri="{FF2B5EF4-FFF2-40B4-BE49-F238E27FC236}">
                <a16:creationId xmlns:a16="http://schemas.microsoft.com/office/drawing/2014/main" id="{3E671D98-4790-D241-910D-C649220A08CD}"/>
              </a:ext>
            </a:extLst>
          </p:cNvPr>
          <p:cNvSpPr/>
          <p:nvPr/>
        </p:nvSpPr>
        <p:spPr>
          <a:xfrm>
            <a:off x="8820168" y="226184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8" name="object 197">
            <a:extLst>
              <a:ext uri="{FF2B5EF4-FFF2-40B4-BE49-F238E27FC236}">
                <a16:creationId xmlns:a16="http://schemas.microsoft.com/office/drawing/2014/main" id="{4FBE07B4-E0CC-3B49-B468-E4B5255352A0}"/>
              </a:ext>
            </a:extLst>
          </p:cNvPr>
          <p:cNvSpPr/>
          <p:nvPr/>
        </p:nvSpPr>
        <p:spPr>
          <a:xfrm>
            <a:off x="4710197" y="2718619"/>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9" name="object 198">
            <a:extLst>
              <a:ext uri="{FF2B5EF4-FFF2-40B4-BE49-F238E27FC236}">
                <a16:creationId xmlns:a16="http://schemas.microsoft.com/office/drawing/2014/main" id="{561CE203-65E4-7644-85A3-3A6F5B198F03}"/>
              </a:ext>
            </a:extLst>
          </p:cNvPr>
          <p:cNvSpPr/>
          <p:nvPr/>
        </p:nvSpPr>
        <p:spPr>
          <a:xfrm>
            <a:off x="5166860" y="2718619"/>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0" name="object 199">
            <a:extLst>
              <a:ext uri="{FF2B5EF4-FFF2-40B4-BE49-F238E27FC236}">
                <a16:creationId xmlns:a16="http://schemas.microsoft.com/office/drawing/2014/main" id="{19929B8B-18F0-2847-90FC-54FBE3B8E115}"/>
              </a:ext>
            </a:extLst>
          </p:cNvPr>
          <p:cNvSpPr/>
          <p:nvPr/>
        </p:nvSpPr>
        <p:spPr>
          <a:xfrm>
            <a:off x="5623524" y="271861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1" name="object 200">
            <a:extLst>
              <a:ext uri="{FF2B5EF4-FFF2-40B4-BE49-F238E27FC236}">
                <a16:creationId xmlns:a16="http://schemas.microsoft.com/office/drawing/2014/main" id="{FB00D7D5-9F6B-3348-97A4-C6B0CF3FC160}"/>
              </a:ext>
            </a:extLst>
          </p:cNvPr>
          <p:cNvSpPr/>
          <p:nvPr/>
        </p:nvSpPr>
        <p:spPr>
          <a:xfrm>
            <a:off x="6080187" y="271861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2" name="object 201">
            <a:extLst>
              <a:ext uri="{FF2B5EF4-FFF2-40B4-BE49-F238E27FC236}">
                <a16:creationId xmlns:a16="http://schemas.microsoft.com/office/drawing/2014/main" id="{AD6F2C8F-9567-4F48-905C-4DB38AFD9068}"/>
              </a:ext>
            </a:extLst>
          </p:cNvPr>
          <p:cNvSpPr/>
          <p:nvPr/>
        </p:nvSpPr>
        <p:spPr>
          <a:xfrm>
            <a:off x="6536850" y="2718619"/>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3" name="object 202">
            <a:extLst>
              <a:ext uri="{FF2B5EF4-FFF2-40B4-BE49-F238E27FC236}">
                <a16:creationId xmlns:a16="http://schemas.microsoft.com/office/drawing/2014/main" id="{60305BF0-60C0-F84E-9F40-EBAE182CEFCA}"/>
              </a:ext>
            </a:extLst>
          </p:cNvPr>
          <p:cNvSpPr/>
          <p:nvPr/>
        </p:nvSpPr>
        <p:spPr>
          <a:xfrm>
            <a:off x="6993514" y="2718619"/>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4" name="object 203">
            <a:extLst>
              <a:ext uri="{FF2B5EF4-FFF2-40B4-BE49-F238E27FC236}">
                <a16:creationId xmlns:a16="http://schemas.microsoft.com/office/drawing/2014/main" id="{FD317AC9-086E-F64E-9193-EF0980AAABB9}"/>
              </a:ext>
            </a:extLst>
          </p:cNvPr>
          <p:cNvSpPr/>
          <p:nvPr/>
        </p:nvSpPr>
        <p:spPr>
          <a:xfrm>
            <a:off x="7450177" y="271861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5" name="object 204">
            <a:extLst>
              <a:ext uri="{FF2B5EF4-FFF2-40B4-BE49-F238E27FC236}">
                <a16:creationId xmlns:a16="http://schemas.microsoft.com/office/drawing/2014/main" id="{927EE603-E972-3E4D-B257-85F2E71A7A74}"/>
              </a:ext>
            </a:extLst>
          </p:cNvPr>
          <p:cNvSpPr/>
          <p:nvPr/>
        </p:nvSpPr>
        <p:spPr>
          <a:xfrm>
            <a:off x="7906841" y="271861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6" name="object 205">
            <a:extLst>
              <a:ext uri="{FF2B5EF4-FFF2-40B4-BE49-F238E27FC236}">
                <a16:creationId xmlns:a16="http://schemas.microsoft.com/office/drawing/2014/main" id="{8AB93B25-33B8-CF48-A957-40F64F65AC04}"/>
              </a:ext>
            </a:extLst>
          </p:cNvPr>
          <p:cNvSpPr/>
          <p:nvPr/>
        </p:nvSpPr>
        <p:spPr>
          <a:xfrm>
            <a:off x="8363504" y="2718619"/>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7" name="object 206">
            <a:extLst>
              <a:ext uri="{FF2B5EF4-FFF2-40B4-BE49-F238E27FC236}">
                <a16:creationId xmlns:a16="http://schemas.microsoft.com/office/drawing/2014/main" id="{53E5EC8B-064D-C74B-99E6-E50711FAB27C}"/>
              </a:ext>
            </a:extLst>
          </p:cNvPr>
          <p:cNvSpPr/>
          <p:nvPr/>
        </p:nvSpPr>
        <p:spPr>
          <a:xfrm>
            <a:off x="8820168" y="271861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8" name="object 207">
            <a:extLst>
              <a:ext uri="{FF2B5EF4-FFF2-40B4-BE49-F238E27FC236}">
                <a16:creationId xmlns:a16="http://schemas.microsoft.com/office/drawing/2014/main" id="{C303509E-CB11-0045-8354-12F8E3805FBB}"/>
              </a:ext>
            </a:extLst>
          </p:cNvPr>
          <p:cNvSpPr/>
          <p:nvPr/>
        </p:nvSpPr>
        <p:spPr>
          <a:xfrm>
            <a:off x="4710197" y="31753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9" name="object 208">
            <a:extLst>
              <a:ext uri="{FF2B5EF4-FFF2-40B4-BE49-F238E27FC236}">
                <a16:creationId xmlns:a16="http://schemas.microsoft.com/office/drawing/2014/main" id="{C4D1A454-4B59-814D-8DCB-42364021B5BD}"/>
              </a:ext>
            </a:extLst>
          </p:cNvPr>
          <p:cNvSpPr/>
          <p:nvPr/>
        </p:nvSpPr>
        <p:spPr>
          <a:xfrm>
            <a:off x="5166860" y="31753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0" name="object 209">
            <a:extLst>
              <a:ext uri="{FF2B5EF4-FFF2-40B4-BE49-F238E27FC236}">
                <a16:creationId xmlns:a16="http://schemas.microsoft.com/office/drawing/2014/main" id="{0A533880-2229-954C-9A7D-9C3483B917B8}"/>
              </a:ext>
            </a:extLst>
          </p:cNvPr>
          <p:cNvSpPr/>
          <p:nvPr/>
        </p:nvSpPr>
        <p:spPr>
          <a:xfrm>
            <a:off x="5623524" y="317539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1" name="object 210">
            <a:extLst>
              <a:ext uri="{FF2B5EF4-FFF2-40B4-BE49-F238E27FC236}">
                <a16:creationId xmlns:a16="http://schemas.microsoft.com/office/drawing/2014/main" id="{FC48A9E2-F0DA-0847-923C-24063B20F3CA}"/>
              </a:ext>
            </a:extLst>
          </p:cNvPr>
          <p:cNvSpPr/>
          <p:nvPr/>
        </p:nvSpPr>
        <p:spPr>
          <a:xfrm>
            <a:off x="6080187" y="317539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2" name="object 211">
            <a:extLst>
              <a:ext uri="{FF2B5EF4-FFF2-40B4-BE49-F238E27FC236}">
                <a16:creationId xmlns:a16="http://schemas.microsoft.com/office/drawing/2014/main" id="{E3587577-D57F-E64A-BE2B-A879E0D2BF0B}"/>
              </a:ext>
            </a:extLst>
          </p:cNvPr>
          <p:cNvSpPr/>
          <p:nvPr/>
        </p:nvSpPr>
        <p:spPr>
          <a:xfrm>
            <a:off x="6536850" y="317539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3" name="object 212">
            <a:extLst>
              <a:ext uri="{FF2B5EF4-FFF2-40B4-BE49-F238E27FC236}">
                <a16:creationId xmlns:a16="http://schemas.microsoft.com/office/drawing/2014/main" id="{FF2E4B80-A1D1-0E4E-ACD1-85386E3667D5}"/>
              </a:ext>
            </a:extLst>
          </p:cNvPr>
          <p:cNvSpPr/>
          <p:nvPr/>
        </p:nvSpPr>
        <p:spPr>
          <a:xfrm>
            <a:off x="6993514" y="3175394"/>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4" name="object 213">
            <a:extLst>
              <a:ext uri="{FF2B5EF4-FFF2-40B4-BE49-F238E27FC236}">
                <a16:creationId xmlns:a16="http://schemas.microsoft.com/office/drawing/2014/main" id="{0E66A3CA-D47B-9043-9BCF-F78834634408}"/>
              </a:ext>
            </a:extLst>
          </p:cNvPr>
          <p:cNvSpPr/>
          <p:nvPr/>
        </p:nvSpPr>
        <p:spPr>
          <a:xfrm>
            <a:off x="7450177" y="317539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5" name="object 214">
            <a:extLst>
              <a:ext uri="{FF2B5EF4-FFF2-40B4-BE49-F238E27FC236}">
                <a16:creationId xmlns:a16="http://schemas.microsoft.com/office/drawing/2014/main" id="{615F4A45-A008-F545-90B2-4F41E6B03901}"/>
              </a:ext>
            </a:extLst>
          </p:cNvPr>
          <p:cNvSpPr/>
          <p:nvPr/>
        </p:nvSpPr>
        <p:spPr>
          <a:xfrm>
            <a:off x="7906841" y="31753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6" name="object 215">
            <a:extLst>
              <a:ext uri="{FF2B5EF4-FFF2-40B4-BE49-F238E27FC236}">
                <a16:creationId xmlns:a16="http://schemas.microsoft.com/office/drawing/2014/main" id="{7DA8B7BA-8A7F-3F48-832A-76D5E14BD2C1}"/>
              </a:ext>
            </a:extLst>
          </p:cNvPr>
          <p:cNvSpPr/>
          <p:nvPr/>
        </p:nvSpPr>
        <p:spPr>
          <a:xfrm>
            <a:off x="8363504" y="317539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7" name="object 216">
            <a:extLst>
              <a:ext uri="{FF2B5EF4-FFF2-40B4-BE49-F238E27FC236}">
                <a16:creationId xmlns:a16="http://schemas.microsoft.com/office/drawing/2014/main" id="{9E99A587-E21E-D64C-8312-2843BCB0E517}"/>
              </a:ext>
            </a:extLst>
          </p:cNvPr>
          <p:cNvSpPr/>
          <p:nvPr/>
        </p:nvSpPr>
        <p:spPr>
          <a:xfrm>
            <a:off x="8820168" y="31753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8" name="object 217">
            <a:extLst>
              <a:ext uri="{FF2B5EF4-FFF2-40B4-BE49-F238E27FC236}">
                <a16:creationId xmlns:a16="http://schemas.microsoft.com/office/drawing/2014/main" id="{B0C520D4-2A90-7D48-9ED1-BA007AEF48E4}"/>
              </a:ext>
            </a:extLst>
          </p:cNvPr>
          <p:cNvSpPr/>
          <p:nvPr/>
        </p:nvSpPr>
        <p:spPr>
          <a:xfrm>
            <a:off x="4710197" y="363217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9" name="object 218">
            <a:extLst>
              <a:ext uri="{FF2B5EF4-FFF2-40B4-BE49-F238E27FC236}">
                <a16:creationId xmlns:a16="http://schemas.microsoft.com/office/drawing/2014/main" id="{D4CC04ED-14E2-2647-8650-00B4B43191EF}"/>
              </a:ext>
            </a:extLst>
          </p:cNvPr>
          <p:cNvSpPr/>
          <p:nvPr/>
        </p:nvSpPr>
        <p:spPr>
          <a:xfrm>
            <a:off x="5166860" y="3632170"/>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0" name="object 219">
            <a:extLst>
              <a:ext uri="{FF2B5EF4-FFF2-40B4-BE49-F238E27FC236}">
                <a16:creationId xmlns:a16="http://schemas.microsoft.com/office/drawing/2014/main" id="{07C46650-41C3-2646-9DB0-60D224613C11}"/>
              </a:ext>
            </a:extLst>
          </p:cNvPr>
          <p:cNvSpPr/>
          <p:nvPr/>
        </p:nvSpPr>
        <p:spPr>
          <a:xfrm>
            <a:off x="5623524" y="363217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1" name="object 220">
            <a:extLst>
              <a:ext uri="{FF2B5EF4-FFF2-40B4-BE49-F238E27FC236}">
                <a16:creationId xmlns:a16="http://schemas.microsoft.com/office/drawing/2014/main" id="{DB646464-1F58-0541-BC4D-3FDDC244B913}"/>
              </a:ext>
            </a:extLst>
          </p:cNvPr>
          <p:cNvSpPr/>
          <p:nvPr/>
        </p:nvSpPr>
        <p:spPr>
          <a:xfrm>
            <a:off x="6080187" y="363217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2" name="object 221">
            <a:extLst>
              <a:ext uri="{FF2B5EF4-FFF2-40B4-BE49-F238E27FC236}">
                <a16:creationId xmlns:a16="http://schemas.microsoft.com/office/drawing/2014/main" id="{6059934B-929F-CE41-8936-CA423881AAB2}"/>
              </a:ext>
            </a:extLst>
          </p:cNvPr>
          <p:cNvSpPr/>
          <p:nvPr/>
        </p:nvSpPr>
        <p:spPr>
          <a:xfrm>
            <a:off x="6536850" y="363217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3" name="object 222">
            <a:extLst>
              <a:ext uri="{FF2B5EF4-FFF2-40B4-BE49-F238E27FC236}">
                <a16:creationId xmlns:a16="http://schemas.microsoft.com/office/drawing/2014/main" id="{4B1FACBC-C878-5049-8971-B8C6D917F51F}"/>
              </a:ext>
            </a:extLst>
          </p:cNvPr>
          <p:cNvSpPr/>
          <p:nvPr/>
        </p:nvSpPr>
        <p:spPr>
          <a:xfrm>
            <a:off x="6993514" y="3632170"/>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4" name="object 223">
            <a:extLst>
              <a:ext uri="{FF2B5EF4-FFF2-40B4-BE49-F238E27FC236}">
                <a16:creationId xmlns:a16="http://schemas.microsoft.com/office/drawing/2014/main" id="{04DAF5FF-D5BD-0940-AC7F-367ED698498A}"/>
              </a:ext>
            </a:extLst>
          </p:cNvPr>
          <p:cNvSpPr/>
          <p:nvPr/>
        </p:nvSpPr>
        <p:spPr>
          <a:xfrm>
            <a:off x="7450177" y="363217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5" name="object 224">
            <a:extLst>
              <a:ext uri="{FF2B5EF4-FFF2-40B4-BE49-F238E27FC236}">
                <a16:creationId xmlns:a16="http://schemas.microsoft.com/office/drawing/2014/main" id="{5D133F8A-CD50-9D43-A10E-137888E55A68}"/>
              </a:ext>
            </a:extLst>
          </p:cNvPr>
          <p:cNvSpPr/>
          <p:nvPr/>
        </p:nvSpPr>
        <p:spPr>
          <a:xfrm>
            <a:off x="7906841" y="363217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6" name="object 225">
            <a:extLst>
              <a:ext uri="{FF2B5EF4-FFF2-40B4-BE49-F238E27FC236}">
                <a16:creationId xmlns:a16="http://schemas.microsoft.com/office/drawing/2014/main" id="{75C5BE43-2E95-3B43-BA1E-ACB85085BE37}"/>
              </a:ext>
            </a:extLst>
          </p:cNvPr>
          <p:cNvSpPr/>
          <p:nvPr/>
        </p:nvSpPr>
        <p:spPr>
          <a:xfrm>
            <a:off x="8363504" y="363217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7" name="object 226">
            <a:extLst>
              <a:ext uri="{FF2B5EF4-FFF2-40B4-BE49-F238E27FC236}">
                <a16:creationId xmlns:a16="http://schemas.microsoft.com/office/drawing/2014/main" id="{06670AD2-8A84-6F4D-9412-1345D06D585D}"/>
              </a:ext>
            </a:extLst>
          </p:cNvPr>
          <p:cNvSpPr/>
          <p:nvPr/>
        </p:nvSpPr>
        <p:spPr>
          <a:xfrm>
            <a:off x="8820168" y="363217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8" name="object 227">
            <a:extLst>
              <a:ext uri="{FF2B5EF4-FFF2-40B4-BE49-F238E27FC236}">
                <a16:creationId xmlns:a16="http://schemas.microsoft.com/office/drawing/2014/main" id="{AB19669C-53C7-3C40-9065-845B45DEB0AC}"/>
              </a:ext>
            </a:extLst>
          </p:cNvPr>
          <p:cNvSpPr/>
          <p:nvPr/>
        </p:nvSpPr>
        <p:spPr>
          <a:xfrm>
            <a:off x="4710197" y="408894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9" name="object 228">
            <a:extLst>
              <a:ext uri="{FF2B5EF4-FFF2-40B4-BE49-F238E27FC236}">
                <a16:creationId xmlns:a16="http://schemas.microsoft.com/office/drawing/2014/main" id="{C8EA5B18-EB44-4A41-92FB-83E9397343C5}"/>
              </a:ext>
            </a:extLst>
          </p:cNvPr>
          <p:cNvSpPr/>
          <p:nvPr/>
        </p:nvSpPr>
        <p:spPr>
          <a:xfrm>
            <a:off x="5166860" y="408894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0" name="object 229">
            <a:extLst>
              <a:ext uri="{FF2B5EF4-FFF2-40B4-BE49-F238E27FC236}">
                <a16:creationId xmlns:a16="http://schemas.microsoft.com/office/drawing/2014/main" id="{0EF3BE23-6E85-4042-AC9C-59C6A5204ECE}"/>
              </a:ext>
            </a:extLst>
          </p:cNvPr>
          <p:cNvSpPr/>
          <p:nvPr/>
        </p:nvSpPr>
        <p:spPr>
          <a:xfrm>
            <a:off x="5623524" y="408894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1" name="object 230">
            <a:extLst>
              <a:ext uri="{FF2B5EF4-FFF2-40B4-BE49-F238E27FC236}">
                <a16:creationId xmlns:a16="http://schemas.microsoft.com/office/drawing/2014/main" id="{F7DE3062-15E0-6440-88BC-37055CA7F495}"/>
              </a:ext>
            </a:extLst>
          </p:cNvPr>
          <p:cNvSpPr/>
          <p:nvPr/>
        </p:nvSpPr>
        <p:spPr>
          <a:xfrm>
            <a:off x="6080187" y="408894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2" name="object 231">
            <a:extLst>
              <a:ext uri="{FF2B5EF4-FFF2-40B4-BE49-F238E27FC236}">
                <a16:creationId xmlns:a16="http://schemas.microsoft.com/office/drawing/2014/main" id="{F2DF32E5-BB51-F343-9A3B-2A075444D901}"/>
              </a:ext>
            </a:extLst>
          </p:cNvPr>
          <p:cNvSpPr/>
          <p:nvPr/>
        </p:nvSpPr>
        <p:spPr>
          <a:xfrm>
            <a:off x="6536850" y="408894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3" name="object 232">
            <a:extLst>
              <a:ext uri="{FF2B5EF4-FFF2-40B4-BE49-F238E27FC236}">
                <a16:creationId xmlns:a16="http://schemas.microsoft.com/office/drawing/2014/main" id="{C89E6CA6-25E5-4646-9258-FF32B8FA29AE}"/>
              </a:ext>
            </a:extLst>
          </p:cNvPr>
          <p:cNvSpPr/>
          <p:nvPr/>
        </p:nvSpPr>
        <p:spPr>
          <a:xfrm>
            <a:off x="6993514" y="4088946"/>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4" name="object 233">
            <a:extLst>
              <a:ext uri="{FF2B5EF4-FFF2-40B4-BE49-F238E27FC236}">
                <a16:creationId xmlns:a16="http://schemas.microsoft.com/office/drawing/2014/main" id="{DCC5CD2E-113A-424C-BC6C-6A6D7AFD30A0}"/>
              </a:ext>
            </a:extLst>
          </p:cNvPr>
          <p:cNvSpPr/>
          <p:nvPr/>
        </p:nvSpPr>
        <p:spPr>
          <a:xfrm>
            <a:off x="7450177" y="408894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5" name="object 234">
            <a:extLst>
              <a:ext uri="{FF2B5EF4-FFF2-40B4-BE49-F238E27FC236}">
                <a16:creationId xmlns:a16="http://schemas.microsoft.com/office/drawing/2014/main" id="{808B7C14-6FD8-3D4B-B326-53596AF45D4B}"/>
              </a:ext>
            </a:extLst>
          </p:cNvPr>
          <p:cNvSpPr/>
          <p:nvPr/>
        </p:nvSpPr>
        <p:spPr>
          <a:xfrm>
            <a:off x="7906841" y="408894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6" name="object 235">
            <a:extLst>
              <a:ext uri="{FF2B5EF4-FFF2-40B4-BE49-F238E27FC236}">
                <a16:creationId xmlns:a16="http://schemas.microsoft.com/office/drawing/2014/main" id="{8CD49451-7E74-644E-9EFF-C7A883F39C0D}"/>
              </a:ext>
            </a:extLst>
          </p:cNvPr>
          <p:cNvSpPr/>
          <p:nvPr/>
        </p:nvSpPr>
        <p:spPr>
          <a:xfrm>
            <a:off x="8363504" y="408894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7" name="object 236">
            <a:extLst>
              <a:ext uri="{FF2B5EF4-FFF2-40B4-BE49-F238E27FC236}">
                <a16:creationId xmlns:a16="http://schemas.microsoft.com/office/drawing/2014/main" id="{9C2D9779-4FAC-8F4C-8094-A50739008D29}"/>
              </a:ext>
            </a:extLst>
          </p:cNvPr>
          <p:cNvSpPr/>
          <p:nvPr/>
        </p:nvSpPr>
        <p:spPr>
          <a:xfrm>
            <a:off x="8820168" y="408894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8" name="object 237">
            <a:extLst>
              <a:ext uri="{FF2B5EF4-FFF2-40B4-BE49-F238E27FC236}">
                <a16:creationId xmlns:a16="http://schemas.microsoft.com/office/drawing/2014/main" id="{960C4E95-E21E-3244-8478-3A82745B8D25}"/>
              </a:ext>
            </a:extLst>
          </p:cNvPr>
          <p:cNvSpPr/>
          <p:nvPr/>
        </p:nvSpPr>
        <p:spPr>
          <a:xfrm>
            <a:off x="4710197" y="454572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9" name="object 238">
            <a:extLst>
              <a:ext uri="{FF2B5EF4-FFF2-40B4-BE49-F238E27FC236}">
                <a16:creationId xmlns:a16="http://schemas.microsoft.com/office/drawing/2014/main" id="{5FDB3287-126E-014B-9747-C8812FC3B07A}"/>
              </a:ext>
            </a:extLst>
          </p:cNvPr>
          <p:cNvSpPr/>
          <p:nvPr/>
        </p:nvSpPr>
        <p:spPr>
          <a:xfrm>
            <a:off x="5166860" y="454572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0" name="object 239">
            <a:extLst>
              <a:ext uri="{FF2B5EF4-FFF2-40B4-BE49-F238E27FC236}">
                <a16:creationId xmlns:a16="http://schemas.microsoft.com/office/drawing/2014/main" id="{5B8324FB-A986-0F4F-8382-2C40EDD040B9}"/>
              </a:ext>
            </a:extLst>
          </p:cNvPr>
          <p:cNvSpPr/>
          <p:nvPr/>
        </p:nvSpPr>
        <p:spPr>
          <a:xfrm>
            <a:off x="5623524" y="454572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1" name="object 240">
            <a:extLst>
              <a:ext uri="{FF2B5EF4-FFF2-40B4-BE49-F238E27FC236}">
                <a16:creationId xmlns:a16="http://schemas.microsoft.com/office/drawing/2014/main" id="{705E1121-2951-A040-BD05-B89C856F6348}"/>
              </a:ext>
            </a:extLst>
          </p:cNvPr>
          <p:cNvSpPr/>
          <p:nvPr/>
        </p:nvSpPr>
        <p:spPr>
          <a:xfrm>
            <a:off x="6080187" y="454572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2" name="object 241">
            <a:extLst>
              <a:ext uri="{FF2B5EF4-FFF2-40B4-BE49-F238E27FC236}">
                <a16:creationId xmlns:a16="http://schemas.microsoft.com/office/drawing/2014/main" id="{8B5AF1FF-5E77-4340-B64E-B16E0BBDB5FF}"/>
              </a:ext>
            </a:extLst>
          </p:cNvPr>
          <p:cNvSpPr/>
          <p:nvPr/>
        </p:nvSpPr>
        <p:spPr>
          <a:xfrm>
            <a:off x="6536850" y="454572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3" name="object 242">
            <a:extLst>
              <a:ext uri="{FF2B5EF4-FFF2-40B4-BE49-F238E27FC236}">
                <a16:creationId xmlns:a16="http://schemas.microsoft.com/office/drawing/2014/main" id="{AB254D4B-7E73-1645-A751-0948D736DA44}"/>
              </a:ext>
            </a:extLst>
          </p:cNvPr>
          <p:cNvSpPr/>
          <p:nvPr/>
        </p:nvSpPr>
        <p:spPr>
          <a:xfrm>
            <a:off x="6993514" y="454572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4" name="object 243">
            <a:extLst>
              <a:ext uri="{FF2B5EF4-FFF2-40B4-BE49-F238E27FC236}">
                <a16:creationId xmlns:a16="http://schemas.microsoft.com/office/drawing/2014/main" id="{1E669F4D-47FE-B142-AAEF-B5CAE2EBE436}"/>
              </a:ext>
            </a:extLst>
          </p:cNvPr>
          <p:cNvSpPr/>
          <p:nvPr/>
        </p:nvSpPr>
        <p:spPr>
          <a:xfrm>
            <a:off x="7450177" y="454572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5" name="object 244">
            <a:extLst>
              <a:ext uri="{FF2B5EF4-FFF2-40B4-BE49-F238E27FC236}">
                <a16:creationId xmlns:a16="http://schemas.microsoft.com/office/drawing/2014/main" id="{8337C98C-F075-D142-A8FD-2625F3BDC769}"/>
              </a:ext>
            </a:extLst>
          </p:cNvPr>
          <p:cNvSpPr/>
          <p:nvPr/>
        </p:nvSpPr>
        <p:spPr>
          <a:xfrm>
            <a:off x="7906841" y="454572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6" name="object 245">
            <a:extLst>
              <a:ext uri="{FF2B5EF4-FFF2-40B4-BE49-F238E27FC236}">
                <a16:creationId xmlns:a16="http://schemas.microsoft.com/office/drawing/2014/main" id="{DFCF7A1F-3EAC-C643-980A-B21777044039}"/>
              </a:ext>
            </a:extLst>
          </p:cNvPr>
          <p:cNvSpPr/>
          <p:nvPr/>
        </p:nvSpPr>
        <p:spPr>
          <a:xfrm>
            <a:off x="8363504" y="454572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7" name="object 246">
            <a:extLst>
              <a:ext uri="{FF2B5EF4-FFF2-40B4-BE49-F238E27FC236}">
                <a16:creationId xmlns:a16="http://schemas.microsoft.com/office/drawing/2014/main" id="{BB771E5A-1418-1643-9F93-5D5F7C6091E2}"/>
              </a:ext>
            </a:extLst>
          </p:cNvPr>
          <p:cNvSpPr/>
          <p:nvPr/>
        </p:nvSpPr>
        <p:spPr>
          <a:xfrm>
            <a:off x="8820168" y="454572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8" name="object 247">
            <a:extLst>
              <a:ext uri="{FF2B5EF4-FFF2-40B4-BE49-F238E27FC236}">
                <a16:creationId xmlns:a16="http://schemas.microsoft.com/office/drawing/2014/main" id="{CC92C246-89CF-FA4C-A46A-8DB07907D2F6}"/>
              </a:ext>
            </a:extLst>
          </p:cNvPr>
          <p:cNvSpPr/>
          <p:nvPr/>
        </p:nvSpPr>
        <p:spPr>
          <a:xfrm>
            <a:off x="4710197" y="500249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9" name="object 248">
            <a:extLst>
              <a:ext uri="{FF2B5EF4-FFF2-40B4-BE49-F238E27FC236}">
                <a16:creationId xmlns:a16="http://schemas.microsoft.com/office/drawing/2014/main" id="{52CAA468-40D5-F046-8618-9F432EC50175}"/>
              </a:ext>
            </a:extLst>
          </p:cNvPr>
          <p:cNvSpPr/>
          <p:nvPr/>
        </p:nvSpPr>
        <p:spPr>
          <a:xfrm>
            <a:off x="5166860" y="500249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0" name="object 249">
            <a:extLst>
              <a:ext uri="{FF2B5EF4-FFF2-40B4-BE49-F238E27FC236}">
                <a16:creationId xmlns:a16="http://schemas.microsoft.com/office/drawing/2014/main" id="{9A9FE858-14F4-DB4B-B44B-7414DCB69FF5}"/>
              </a:ext>
            </a:extLst>
          </p:cNvPr>
          <p:cNvSpPr/>
          <p:nvPr/>
        </p:nvSpPr>
        <p:spPr>
          <a:xfrm>
            <a:off x="5623524" y="500249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1" name="object 250">
            <a:extLst>
              <a:ext uri="{FF2B5EF4-FFF2-40B4-BE49-F238E27FC236}">
                <a16:creationId xmlns:a16="http://schemas.microsoft.com/office/drawing/2014/main" id="{14527E64-E519-0543-9C30-E2C473674619}"/>
              </a:ext>
            </a:extLst>
          </p:cNvPr>
          <p:cNvSpPr/>
          <p:nvPr/>
        </p:nvSpPr>
        <p:spPr>
          <a:xfrm>
            <a:off x="6080187" y="500249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2" name="object 251">
            <a:extLst>
              <a:ext uri="{FF2B5EF4-FFF2-40B4-BE49-F238E27FC236}">
                <a16:creationId xmlns:a16="http://schemas.microsoft.com/office/drawing/2014/main" id="{586CF6C2-4155-4E42-B212-3533EC09458F}"/>
              </a:ext>
            </a:extLst>
          </p:cNvPr>
          <p:cNvSpPr/>
          <p:nvPr/>
        </p:nvSpPr>
        <p:spPr>
          <a:xfrm>
            <a:off x="6536850"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3" name="object 252">
            <a:extLst>
              <a:ext uri="{FF2B5EF4-FFF2-40B4-BE49-F238E27FC236}">
                <a16:creationId xmlns:a16="http://schemas.microsoft.com/office/drawing/2014/main" id="{ADA982BB-5579-A848-A660-90F386AC4BEF}"/>
              </a:ext>
            </a:extLst>
          </p:cNvPr>
          <p:cNvSpPr/>
          <p:nvPr/>
        </p:nvSpPr>
        <p:spPr>
          <a:xfrm>
            <a:off x="6993514" y="5002496"/>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4" name="object 253">
            <a:extLst>
              <a:ext uri="{FF2B5EF4-FFF2-40B4-BE49-F238E27FC236}">
                <a16:creationId xmlns:a16="http://schemas.microsoft.com/office/drawing/2014/main" id="{DB5509FF-3E00-E649-9D49-D1BD06C4B07A}"/>
              </a:ext>
            </a:extLst>
          </p:cNvPr>
          <p:cNvSpPr/>
          <p:nvPr/>
        </p:nvSpPr>
        <p:spPr>
          <a:xfrm>
            <a:off x="7450177"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5" name="object 254">
            <a:extLst>
              <a:ext uri="{FF2B5EF4-FFF2-40B4-BE49-F238E27FC236}">
                <a16:creationId xmlns:a16="http://schemas.microsoft.com/office/drawing/2014/main" id="{2A022658-0B8A-6A44-9DD0-48186C71F231}"/>
              </a:ext>
            </a:extLst>
          </p:cNvPr>
          <p:cNvSpPr/>
          <p:nvPr/>
        </p:nvSpPr>
        <p:spPr>
          <a:xfrm>
            <a:off x="7906841" y="500249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6" name="object 255">
            <a:extLst>
              <a:ext uri="{FF2B5EF4-FFF2-40B4-BE49-F238E27FC236}">
                <a16:creationId xmlns:a16="http://schemas.microsoft.com/office/drawing/2014/main" id="{45536822-2093-1741-881B-26B03015E0D6}"/>
              </a:ext>
            </a:extLst>
          </p:cNvPr>
          <p:cNvSpPr/>
          <p:nvPr/>
        </p:nvSpPr>
        <p:spPr>
          <a:xfrm>
            <a:off x="8363504"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7" name="object 256">
            <a:extLst>
              <a:ext uri="{FF2B5EF4-FFF2-40B4-BE49-F238E27FC236}">
                <a16:creationId xmlns:a16="http://schemas.microsoft.com/office/drawing/2014/main" id="{18C11144-CF84-E847-95F7-10E6F4875748}"/>
              </a:ext>
            </a:extLst>
          </p:cNvPr>
          <p:cNvSpPr/>
          <p:nvPr/>
        </p:nvSpPr>
        <p:spPr>
          <a:xfrm>
            <a:off x="8820168"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8" name="object 257">
            <a:extLst>
              <a:ext uri="{FF2B5EF4-FFF2-40B4-BE49-F238E27FC236}">
                <a16:creationId xmlns:a16="http://schemas.microsoft.com/office/drawing/2014/main" id="{2207DB45-6BD9-7A4D-A794-770850BB61F7}"/>
              </a:ext>
            </a:extLst>
          </p:cNvPr>
          <p:cNvSpPr/>
          <p:nvPr/>
        </p:nvSpPr>
        <p:spPr>
          <a:xfrm>
            <a:off x="4710197"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9" name="object 258">
            <a:extLst>
              <a:ext uri="{FF2B5EF4-FFF2-40B4-BE49-F238E27FC236}">
                <a16:creationId xmlns:a16="http://schemas.microsoft.com/office/drawing/2014/main" id="{48760647-09FC-AB41-B82C-E8296418D0F2}"/>
              </a:ext>
            </a:extLst>
          </p:cNvPr>
          <p:cNvSpPr/>
          <p:nvPr/>
        </p:nvSpPr>
        <p:spPr>
          <a:xfrm>
            <a:off x="5166860" y="6361712"/>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0" name="object 259">
            <a:extLst>
              <a:ext uri="{FF2B5EF4-FFF2-40B4-BE49-F238E27FC236}">
                <a16:creationId xmlns:a16="http://schemas.microsoft.com/office/drawing/2014/main" id="{7AA8EC51-354A-7E4E-823E-6353CACB5E04}"/>
              </a:ext>
            </a:extLst>
          </p:cNvPr>
          <p:cNvSpPr/>
          <p:nvPr/>
        </p:nvSpPr>
        <p:spPr>
          <a:xfrm>
            <a:off x="5623524"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1" name="object 260">
            <a:extLst>
              <a:ext uri="{FF2B5EF4-FFF2-40B4-BE49-F238E27FC236}">
                <a16:creationId xmlns:a16="http://schemas.microsoft.com/office/drawing/2014/main" id="{4660C58F-C3D1-E44D-B82D-44B8C2081086}"/>
              </a:ext>
            </a:extLst>
          </p:cNvPr>
          <p:cNvSpPr/>
          <p:nvPr/>
        </p:nvSpPr>
        <p:spPr>
          <a:xfrm>
            <a:off x="6080187"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2" name="object 261">
            <a:extLst>
              <a:ext uri="{FF2B5EF4-FFF2-40B4-BE49-F238E27FC236}">
                <a16:creationId xmlns:a16="http://schemas.microsoft.com/office/drawing/2014/main" id="{6152FCE5-1692-0040-8298-C5A6C06D1F48}"/>
              </a:ext>
            </a:extLst>
          </p:cNvPr>
          <p:cNvSpPr/>
          <p:nvPr/>
        </p:nvSpPr>
        <p:spPr>
          <a:xfrm>
            <a:off x="6536850" y="6361712"/>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3" name="object 262">
            <a:extLst>
              <a:ext uri="{FF2B5EF4-FFF2-40B4-BE49-F238E27FC236}">
                <a16:creationId xmlns:a16="http://schemas.microsoft.com/office/drawing/2014/main" id="{C93E5501-E53D-EB41-8361-F55425FB5487}"/>
              </a:ext>
            </a:extLst>
          </p:cNvPr>
          <p:cNvSpPr/>
          <p:nvPr/>
        </p:nvSpPr>
        <p:spPr>
          <a:xfrm>
            <a:off x="6993514" y="6361712"/>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4" name="object 263">
            <a:extLst>
              <a:ext uri="{FF2B5EF4-FFF2-40B4-BE49-F238E27FC236}">
                <a16:creationId xmlns:a16="http://schemas.microsoft.com/office/drawing/2014/main" id="{EE4DE322-D73D-EC4A-AF93-5594CE64BF97}"/>
              </a:ext>
            </a:extLst>
          </p:cNvPr>
          <p:cNvSpPr/>
          <p:nvPr/>
        </p:nvSpPr>
        <p:spPr>
          <a:xfrm>
            <a:off x="7450177" y="6361712"/>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5" name="object 264">
            <a:extLst>
              <a:ext uri="{FF2B5EF4-FFF2-40B4-BE49-F238E27FC236}">
                <a16:creationId xmlns:a16="http://schemas.microsoft.com/office/drawing/2014/main" id="{CCF3F209-6F2F-E947-AE9F-6DC0D9A39D71}"/>
              </a:ext>
            </a:extLst>
          </p:cNvPr>
          <p:cNvSpPr/>
          <p:nvPr/>
        </p:nvSpPr>
        <p:spPr>
          <a:xfrm>
            <a:off x="7906841" y="6361712"/>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6" name="object 265">
            <a:extLst>
              <a:ext uri="{FF2B5EF4-FFF2-40B4-BE49-F238E27FC236}">
                <a16:creationId xmlns:a16="http://schemas.microsoft.com/office/drawing/2014/main" id="{332D0346-DF06-2C44-8500-52490082F280}"/>
              </a:ext>
            </a:extLst>
          </p:cNvPr>
          <p:cNvSpPr/>
          <p:nvPr/>
        </p:nvSpPr>
        <p:spPr>
          <a:xfrm>
            <a:off x="8363504" y="6361712"/>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7" name="object 266">
            <a:extLst>
              <a:ext uri="{FF2B5EF4-FFF2-40B4-BE49-F238E27FC236}">
                <a16:creationId xmlns:a16="http://schemas.microsoft.com/office/drawing/2014/main" id="{537B8BBB-408F-4846-9A34-F2621B829CA8}"/>
              </a:ext>
            </a:extLst>
          </p:cNvPr>
          <p:cNvSpPr/>
          <p:nvPr/>
        </p:nvSpPr>
        <p:spPr>
          <a:xfrm>
            <a:off x="8820168"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8" name="object 198">
            <a:extLst>
              <a:ext uri="{FF2B5EF4-FFF2-40B4-BE49-F238E27FC236}">
                <a16:creationId xmlns:a16="http://schemas.microsoft.com/office/drawing/2014/main" id="{C1CAE33B-F248-0840-8345-4CF5B806115C}"/>
              </a:ext>
            </a:extLst>
          </p:cNvPr>
          <p:cNvSpPr/>
          <p:nvPr/>
        </p:nvSpPr>
        <p:spPr>
          <a:xfrm>
            <a:off x="653841" y="545927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9" name="object 199">
            <a:extLst>
              <a:ext uri="{FF2B5EF4-FFF2-40B4-BE49-F238E27FC236}">
                <a16:creationId xmlns:a16="http://schemas.microsoft.com/office/drawing/2014/main" id="{A981EBDA-330E-2A4D-B3D2-DC199B1BFF4E}"/>
              </a:ext>
            </a:extLst>
          </p:cNvPr>
          <p:cNvSpPr/>
          <p:nvPr/>
        </p:nvSpPr>
        <p:spPr>
          <a:xfrm>
            <a:off x="1110504" y="545927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0" name="object 200">
            <a:extLst>
              <a:ext uri="{FF2B5EF4-FFF2-40B4-BE49-F238E27FC236}">
                <a16:creationId xmlns:a16="http://schemas.microsoft.com/office/drawing/2014/main" id="{BDCFB597-605F-994E-A41F-6AFE683FD8E2}"/>
              </a:ext>
            </a:extLst>
          </p:cNvPr>
          <p:cNvSpPr/>
          <p:nvPr/>
        </p:nvSpPr>
        <p:spPr>
          <a:xfrm>
            <a:off x="1567167" y="545927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1" name="object 201">
            <a:extLst>
              <a:ext uri="{FF2B5EF4-FFF2-40B4-BE49-F238E27FC236}">
                <a16:creationId xmlns:a16="http://schemas.microsoft.com/office/drawing/2014/main" id="{5D9C38B5-FD01-8546-BB85-C57BEB4F3510}"/>
              </a:ext>
            </a:extLst>
          </p:cNvPr>
          <p:cNvSpPr/>
          <p:nvPr/>
        </p:nvSpPr>
        <p:spPr>
          <a:xfrm>
            <a:off x="2023830"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2" name="object 202">
            <a:extLst>
              <a:ext uri="{FF2B5EF4-FFF2-40B4-BE49-F238E27FC236}">
                <a16:creationId xmlns:a16="http://schemas.microsoft.com/office/drawing/2014/main" id="{D15E4E83-D7EC-5440-B730-0B29E9459A73}"/>
              </a:ext>
            </a:extLst>
          </p:cNvPr>
          <p:cNvSpPr/>
          <p:nvPr/>
        </p:nvSpPr>
        <p:spPr>
          <a:xfrm>
            <a:off x="2480494" y="545927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3" name="object 208">
            <a:extLst>
              <a:ext uri="{FF2B5EF4-FFF2-40B4-BE49-F238E27FC236}">
                <a16:creationId xmlns:a16="http://schemas.microsoft.com/office/drawing/2014/main" id="{5BEB7157-76B9-AE49-8614-E0F46B6DD3AD}"/>
              </a:ext>
            </a:extLst>
          </p:cNvPr>
          <p:cNvSpPr/>
          <p:nvPr/>
        </p:nvSpPr>
        <p:spPr>
          <a:xfrm>
            <a:off x="653841" y="591077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4" name="object 209">
            <a:extLst>
              <a:ext uri="{FF2B5EF4-FFF2-40B4-BE49-F238E27FC236}">
                <a16:creationId xmlns:a16="http://schemas.microsoft.com/office/drawing/2014/main" id="{A20949C9-E2CA-BF41-932D-4A3A87FB03E0}"/>
              </a:ext>
            </a:extLst>
          </p:cNvPr>
          <p:cNvSpPr/>
          <p:nvPr/>
        </p:nvSpPr>
        <p:spPr>
          <a:xfrm>
            <a:off x="1110504" y="591077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5" name="object 210">
            <a:extLst>
              <a:ext uri="{FF2B5EF4-FFF2-40B4-BE49-F238E27FC236}">
                <a16:creationId xmlns:a16="http://schemas.microsoft.com/office/drawing/2014/main" id="{5BB5FBA1-0487-0745-82B9-57DE12465052}"/>
              </a:ext>
            </a:extLst>
          </p:cNvPr>
          <p:cNvSpPr/>
          <p:nvPr/>
        </p:nvSpPr>
        <p:spPr>
          <a:xfrm>
            <a:off x="1567167" y="591077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8" name="object 211">
            <a:extLst>
              <a:ext uri="{FF2B5EF4-FFF2-40B4-BE49-F238E27FC236}">
                <a16:creationId xmlns:a16="http://schemas.microsoft.com/office/drawing/2014/main" id="{13A556B2-612F-6944-9ACD-C9C2CBE88648}"/>
              </a:ext>
            </a:extLst>
          </p:cNvPr>
          <p:cNvSpPr/>
          <p:nvPr/>
        </p:nvSpPr>
        <p:spPr>
          <a:xfrm>
            <a:off x="2023830" y="591077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9" name="object 212">
            <a:extLst>
              <a:ext uri="{FF2B5EF4-FFF2-40B4-BE49-F238E27FC236}">
                <a16:creationId xmlns:a16="http://schemas.microsoft.com/office/drawing/2014/main" id="{3D9E9A18-1938-F241-9655-31D1F1549A26}"/>
              </a:ext>
            </a:extLst>
          </p:cNvPr>
          <p:cNvSpPr/>
          <p:nvPr/>
        </p:nvSpPr>
        <p:spPr>
          <a:xfrm>
            <a:off x="2480494" y="5910778"/>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0" name="object 201">
            <a:extLst>
              <a:ext uri="{FF2B5EF4-FFF2-40B4-BE49-F238E27FC236}">
                <a16:creationId xmlns:a16="http://schemas.microsoft.com/office/drawing/2014/main" id="{ABCAF3CD-811D-384B-BC86-84660FB7BFDC}"/>
              </a:ext>
            </a:extLst>
          </p:cNvPr>
          <p:cNvSpPr/>
          <p:nvPr/>
        </p:nvSpPr>
        <p:spPr>
          <a:xfrm>
            <a:off x="6539782"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1" name="object 202">
            <a:extLst>
              <a:ext uri="{FF2B5EF4-FFF2-40B4-BE49-F238E27FC236}">
                <a16:creationId xmlns:a16="http://schemas.microsoft.com/office/drawing/2014/main" id="{2191565C-05B2-C146-9CD5-38EADBDA793E}"/>
              </a:ext>
            </a:extLst>
          </p:cNvPr>
          <p:cNvSpPr/>
          <p:nvPr/>
        </p:nvSpPr>
        <p:spPr>
          <a:xfrm>
            <a:off x="6996446" y="545927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2" name="object 203">
            <a:extLst>
              <a:ext uri="{FF2B5EF4-FFF2-40B4-BE49-F238E27FC236}">
                <a16:creationId xmlns:a16="http://schemas.microsoft.com/office/drawing/2014/main" id="{7CEDC9BC-21FF-6E49-B617-BC46C4727846}"/>
              </a:ext>
            </a:extLst>
          </p:cNvPr>
          <p:cNvSpPr/>
          <p:nvPr/>
        </p:nvSpPr>
        <p:spPr>
          <a:xfrm>
            <a:off x="7453109" y="545927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3" name="object 204">
            <a:extLst>
              <a:ext uri="{FF2B5EF4-FFF2-40B4-BE49-F238E27FC236}">
                <a16:creationId xmlns:a16="http://schemas.microsoft.com/office/drawing/2014/main" id="{7A4C1B07-2404-C94A-9818-02B023B7350F}"/>
              </a:ext>
            </a:extLst>
          </p:cNvPr>
          <p:cNvSpPr/>
          <p:nvPr/>
        </p:nvSpPr>
        <p:spPr>
          <a:xfrm>
            <a:off x="7909773" y="545927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4" name="object 205">
            <a:extLst>
              <a:ext uri="{FF2B5EF4-FFF2-40B4-BE49-F238E27FC236}">
                <a16:creationId xmlns:a16="http://schemas.microsoft.com/office/drawing/2014/main" id="{4DC8E1B4-BFAB-BD45-8EA3-60E2F7509ECA}"/>
              </a:ext>
            </a:extLst>
          </p:cNvPr>
          <p:cNvSpPr/>
          <p:nvPr/>
        </p:nvSpPr>
        <p:spPr>
          <a:xfrm>
            <a:off x="8366436"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5" name="object 211">
            <a:extLst>
              <a:ext uri="{FF2B5EF4-FFF2-40B4-BE49-F238E27FC236}">
                <a16:creationId xmlns:a16="http://schemas.microsoft.com/office/drawing/2014/main" id="{9E563182-6155-E24C-A817-5C33BEF94248}"/>
              </a:ext>
            </a:extLst>
          </p:cNvPr>
          <p:cNvSpPr/>
          <p:nvPr/>
        </p:nvSpPr>
        <p:spPr>
          <a:xfrm>
            <a:off x="6539782" y="591077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7" name="object 212">
            <a:extLst>
              <a:ext uri="{FF2B5EF4-FFF2-40B4-BE49-F238E27FC236}">
                <a16:creationId xmlns:a16="http://schemas.microsoft.com/office/drawing/2014/main" id="{F3652C5A-2456-DC44-B188-0BD285553008}"/>
              </a:ext>
            </a:extLst>
          </p:cNvPr>
          <p:cNvSpPr/>
          <p:nvPr/>
        </p:nvSpPr>
        <p:spPr>
          <a:xfrm>
            <a:off x="6996446" y="5910778"/>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8" name="object 213">
            <a:extLst>
              <a:ext uri="{FF2B5EF4-FFF2-40B4-BE49-F238E27FC236}">
                <a16:creationId xmlns:a16="http://schemas.microsoft.com/office/drawing/2014/main" id="{503ADABC-ECA1-524C-8DF9-28EF8129EF43}"/>
              </a:ext>
            </a:extLst>
          </p:cNvPr>
          <p:cNvSpPr/>
          <p:nvPr/>
        </p:nvSpPr>
        <p:spPr>
          <a:xfrm>
            <a:off x="7453109" y="591077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9" name="object 214">
            <a:extLst>
              <a:ext uri="{FF2B5EF4-FFF2-40B4-BE49-F238E27FC236}">
                <a16:creationId xmlns:a16="http://schemas.microsoft.com/office/drawing/2014/main" id="{9E1723D1-7AFC-3643-A0C2-D507B3437474}"/>
              </a:ext>
            </a:extLst>
          </p:cNvPr>
          <p:cNvSpPr/>
          <p:nvPr/>
        </p:nvSpPr>
        <p:spPr>
          <a:xfrm>
            <a:off x="7909773" y="591077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0" name="object 215">
            <a:extLst>
              <a:ext uri="{FF2B5EF4-FFF2-40B4-BE49-F238E27FC236}">
                <a16:creationId xmlns:a16="http://schemas.microsoft.com/office/drawing/2014/main" id="{105CF678-30FA-4942-B80C-889DD2715F60}"/>
              </a:ext>
            </a:extLst>
          </p:cNvPr>
          <p:cNvSpPr/>
          <p:nvPr/>
        </p:nvSpPr>
        <p:spPr>
          <a:xfrm>
            <a:off x="8366436" y="591077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1" name="object 193">
            <a:extLst>
              <a:ext uri="{FF2B5EF4-FFF2-40B4-BE49-F238E27FC236}">
                <a16:creationId xmlns:a16="http://schemas.microsoft.com/office/drawing/2014/main" id="{A0C4D380-E83A-9A40-A733-7543BB503F74}"/>
              </a:ext>
            </a:extLst>
          </p:cNvPr>
          <p:cNvSpPr/>
          <p:nvPr/>
        </p:nvSpPr>
        <p:spPr>
          <a:xfrm>
            <a:off x="2934225" y="545927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2" name="object 194">
            <a:extLst>
              <a:ext uri="{FF2B5EF4-FFF2-40B4-BE49-F238E27FC236}">
                <a16:creationId xmlns:a16="http://schemas.microsoft.com/office/drawing/2014/main" id="{B12091BE-8B6D-F243-9ABC-52B6F7BCC8E7}"/>
              </a:ext>
            </a:extLst>
          </p:cNvPr>
          <p:cNvSpPr/>
          <p:nvPr/>
        </p:nvSpPr>
        <p:spPr>
          <a:xfrm>
            <a:off x="3390889"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3" name="object 195">
            <a:extLst>
              <a:ext uri="{FF2B5EF4-FFF2-40B4-BE49-F238E27FC236}">
                <a16:creationId xmlns:a16="http://schemas.microsoft.com/office/drawing/2014/main" id="{D5D875B0-8A13-E548-B99B-7A1F4357F8B2}"/>
              </a:ext>
            </a:extLst>
          </p:cNvPr>
          <p:cNvSpPr/>
          <p:nvPr/>
        </p:nvSpPr>
        <p:spPr>
          <a:xfrm>
            <a:off x="3847553"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5" name="object 196">
            <a:extLst>
              <a:ext uri="{FF2B5EF4-FFF2-40B4-BE49-F238E27FC236}">
                <a16:creationId xmlns:a16="http://schemas.microsoft.com/office/drawing/2014/main" id="{90B229FB-821B-D844-8CB0-17BE9708968F}"/>
              </a:ext>
            </a:extLst>
          </p:cNvPr>
          <p:cNvSpPr/>
          <p:nvPr/>
        </p:nvSpPr>
        <p:spPr>
          <a:xfrm>
            <a:off x="4304216"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6" name="object 187">
            <a:extLst>
              <a:ext uri="{FF2B5EF4-FFF2-40B4-BE49-F238E27FC236}">
                <a16:creationId xmlns:a16="http://schemas.microsoft.com/office/drawing/2014/main" id="{518433BB-8F75-384D-877F-599311387744}"/>
              </a:ext>
            </a:extLst>
          </p:cNvPr>
          <p:cNvSpPr/>
          <p:nvPr/>
        </p:nvSpPr>
        <p:spPr>
          <a:xfrm>
            <a:off x="4710197" y="545927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7" name="object 188">
            <a:extLst>
              <a:ext uri="{FF2B5EF4-FFF2-40B4-BE49-F238E27FC236}">
                <a16:creationId xmlns:a16="http://schemas.microsoft.com/office/drawing/2014/main" id="{517D2D07-C033-5F41-AC92-2D44CC0FB439}"/>
              </a:ext>
            </a:extLst>
          </p:cNvPr>
          <p:cNvSpPr/>
          <p:nvPr/>
        </p:nvSpPr>
        <p:spPr>
          <a:xfrm>
            <a:off x="5166860"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8" name="object 189">
            <a:extLst>
              <a:ext uri="{FF2B5EF4-FFF2-40B4-BE49-F238E27FC236}">
                <a16:creationId xmlns:a16="http://schemas.microsoft.com/office/drawing/2014/main" id="{C1CEC62E-78EA-AC4C-A63A-D0C66A5E8939}"/>
              </a:ext>
            </a:extLst>
          </p:cNvPr>
          <p:cNvSpPr/>
          <p:nvPr/>
        </p:nvSpPr>
        <p:spPr>
          <a:xfrm>
            <a:off x="5623524"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9" name="object 190">
            <a:extLst>
              <a:ext uri="{FF2B5EF4-FFF2-40B4-BE49-F238E27FC236}">
                <a16:creationId xmlns:a16="http://schemas.microsoft.com/office/drawing/2014/main" id="{C5225362-C41F-5847-A506-E0D196400359}"/>
              </a:ext>
            </a:extLst>
          </p:cNvPr>
          <p:cNvSpPr/>
          <p:nvPr/>
        </p:nvSpPr>
        <p:spPr>
          <a:xfrm>
            <a:off x="6080187" y="545927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grpSp>
        <p:nvGrpSpPr>
          <p:cNvPr id="13" name="グループ化 12">
            <a:extLst>
              <a:ext uri="{FF2B5EF4-FFF2-40B4-BE49-F238E27FC236}">
                <a16:creationId xmlns:a16="http://schemas.microsoft.com/office/drawing/2014/main" id="{4F72F087-C9A5-1CFD-23F4-6FDBB3BC9EA4}"/>
              </a:ext>
            </a:extLst>
          </p:cNvPr>
          <p:cNvGrpSpPr/>
          <p:nvPr/>
        </p:nvGrpSpPr>
        <p:grpSpPr>
          <a:xfrm>
            <a:off x="2368247" y="5756782"/>
            <a:ext cx="5063633" cy="441622"/>
            <a:chOff x="2510092" y="5711494"/>
            <a:chExt cx="5063633" cy="441622"/>
          </a:xfrm>
          <a:solidFill>
            <a:schemeClr val="bg1"/>
          </a:solidFill>
        </p:grpSpPr>
        <p:grpSp>
          <p:nvGrpSpPr>
            <p:cNvPr id="7" name="グループ化 6">
              <a:extLst>
                <a:ext uri="{FF2B5EF4-FFF2-40B4-BE49-F238E27FC236}">
                  <a16:creationId xmlns:a16="http://schemas.microsoft.com/office/drawing/2014/main" id="{EAB57917-1A1A-E5C6-B580-78BDCF3793EF}"/>
                </a:ext>
              </a:extLst>
            </p:cNvPr>
            <p:cNvGrpSpPr/>
            <p:nvPr/>
          </p:nvGrpSpPr>
          <p:grpSpPr>
            <a:xfrm>
              <a:off x="2510092" y="5736031"/>
              <a:ext cx="2061908" cy="417085"/>
              <a:chOff x="2193746" y="5602903"/>
              <a:chExt cx="2059787" cy="417085"/>
            </a:xfrm>
            <a:grpFill/>
          </p:grpSpPr>
          <p:pic>
            <p:nvPicPr>
              <p:cNvPr id="5" name="図 4">
                <a:extLst>
                  <a:ext uri="{FF2B5EF4-FFF2-40B4-BE49-F238E27FC236}">
                    <a16:creationId xmlns:a16="http://schemas.microsoft.com/office/drawing/2014/main" id="{0D37BA13-A048-11EF-7CF8-10F3ED65756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82915" y="5602903"/>
                <a:ext cx="1853853" cy="186253"/>
              </a:xfrm>
              <a:prstGeom prst="rect">
                <a:avLst/>
              </a:prstGeom>
              <a:grpFill/>
            </p:spPr>
          </p:pic>
          <p:sp>
            <p:nvSpPr>
              <p:cNvPr id="6" name="テキスト ボックス 5">
                <a:extLst>
                  <a:ext uri="{FF2B5EF4-FFF2-40B4-BE49-F238E27FC236}">
                    <a16:creationId xmlns:a16="http://schemas.microsoft.com/office/drawing/2014/main" id="{2834AA12-2BCE-228A-B016-AEC22A4F2D13}"/>
                  </a:ext>
                </a:extLst>
              </p:cNvPr>
              <p:cNvSpPr txBox="1"/>
              <p:nvPr/>
            </p:nvSpPr>
            <p:spPr>
              <a:xfrm>
                <a:off x="2193746" y="5789156"/>
                <a:ext cx="2059787" cy="230832"/>
              </a:xfrm>
              <a:prstGeom prst="rect">
                <a:avLst/>
              </a:prstGeom>
              <a:grp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業務企画部 啓発･教育･防災グループ</a:t>
                </a:r>
              </a:p>
            </p:txBody>
          </p:sp>
        </p:grpSp>
        <p:sp>
          <p:nvSpPr>
            <p:cNvPr id="8" name="テキスト ボックス 7">
              <a:extLst>
                <a:ext uri="{FF2B5EF4-FFF2-40B4-BE49-F238E27FC236}">
                  <a16:creationId xmlns:a16="http://schemas.microsoft.com/office/drawing/2014/main" id="{019C4603-C99B-FB32-20F9-A8C1A83A5605}"/>
                </a:ext>
              </a:extLst>
            </p:cNvPr>
            <p:cNvSpPr txBox="1"/>
            <p:nvPr/>
          </p:nvSpPr>
          <p:spPr>
            <a:xfrm>
              <a:off x="4425914" y="5711494"/>
              <a:ext cx="2526540" cy="438710"/>
            </a:xfrm>
            <a:prstGeom prst="rect">
              <a:avLst/>
            </a:prstGeom>
            <a:grpFill/>
          </p:spPr>
          <p:txBody>
            <a:bodyPr wrap="square" rtlCol="0">
              <a:spAutoFit/>
            </a:bodyPr>
            <a:lstStyle/>
            <a:p>
              <a:pPr marL="0" marR="0" lvl="0" indent="0" algn="l" defTabSz="566654" rtl="0" eaLnBrk="1" fontAlgn="auto" latinLnBrk="0" hangingPunct="1">
                <a:lnSpc>
                  <a:spcPts val="14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101-8335 </a:t>
              </a: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東京都千代田区神田淡路町</a:t>
              </a: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2−9</a:t>
              </a:r>
            </a:p>
            <a:p>
              <a:pPr marL="0" marR="0" lvl="0" indent="0" algn="l" defTabSz="566654" rtl="0" eaLnBrk="1" fontAlgn="auto" latinLnBrk="0" hangingPunct="1">
                <a:lnSpc>
                  <a:spcPts val="14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TEL</a:t>
              </a: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03-3255-1215</a:t>
              </a: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a:t>
              </a:r>
            </a:p>
          </p:txBody>
        </p:sp>
        <p:sp>
          <p:nvSpPr>
            <p:cNvPr id="9" name="テキスト ボックス 8">
              <a:extLst>
                <a:ext uri="{FF2B5EF4-FFF2-40B4-BE49-F238E27FC236}">
                  <a16:creationId xmlns:a16="http://schemas.microsoft.com/office/drawing/2014/main" id="{ABF3463A-5250-8FEE-087F-EE637CC95A55}"/>
                </a:ext>
              </a:extLst>
            </p:cNvPr>
            <p:cNvSpPr txBox="1"/>
            <p:nvPr/>
          </p:nvSpPr>
          <p:spPr>
            <a:xfrm>
              <a:off x="5647122" y="5917106"/>
              <a:ext cx="1926603" cy="230832"/>
            </a:xfrm>
            <a:prstGeom prst="rect">
              <a:avLst/>
            </a:prstGeom>
            <a:grp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nn-NO"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URL https://www.sonpo.or.jp/</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p:txBody>
        </p:sp>
        <p:cxnSp>
          <p:nvCxnSpPr>
            <p:cNvPr id="11" name="直線コネクタ 10">
              <a:extLst>
                <a:ext uri="{FF2B5EF4-FFF2-40B4-BE49-F238E27FC236}">
                  <a16:creationId xmlns:a16="http://schemas.microsoft.com/office/drawing/2014/main" id="{601C78DB-333C-5D01-6991-E110C3808B96}"/>
                </a:ext>
              </a:extLst>
            </p:cNvPr>
            <p:cNvCxnSpPr>
              <a:cxnSpLocks/>
            </p:cNvCxnSpPr>
            <p:nvPr/>
          </p:nvCxnSpPr>
          <p:spPr>
            <a:xfrm>
              <a:off x="4484349" y="5748228"/>
              <a:ext cx="0" cy="325099"/>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8624883"/>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4d7915c-8155-41e6-8583-0bf1714184ae" xsi:nil="true"/>
    <lcf76f155ced4ddcb4097134ff3c332f xmlns="2b94cecb-f9b5-4a2a-ba2e-d30f9cb9bfa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EF255273158624A81016C377070D172" ma:contentTypeVersion="" ma:contentTypeDescription="新しいドキュメントを作成します。" ma:contentTypeScope="" ma:versionID="a44d436695001b1d7f15cffc745d8218">
  <xsd:schema xmlns:xsd="http://www.w3.org/2001/XMLSchema" xmlns:xs="http://www.w3.org/2001/XMLSchema" xmlns:p="http://schemas.microsoft.com/office/2006/metadata/properties" xmlns:ns2="2b94cecb-f9b5-4a2a-ba2e-d30f9cb9bfaa" xmlns:ns3="54d7915c-8155-41e6-8583-0bf1714184ae" xmlns:ns4="5b8f1f48-a59c-4316-9b4f-c8925e5a6422" targetNamespace="http://schemas.microsoft.com/office/2006/metadata/properties" ma:root="true" ma:fieldsID="e04c3f510123572b1e0a405224cf0ac0" ns2:_="" ns3:_="" ns4:_="">
    <xsd:import namespace="2b94cecb-f9b5-4a2a-ba2e-d30f9cb9bfaa"/>
    <xsd:import namespace="54d7915c-8155-41e6-8583-0bf1714184ae"/>
    <xsd:import namespace="5b8f1f48-a59c-4316-9b4f-c8925e5a64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94cecb-f9b5-4a2a-ba2e-d30f9cb9bf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8b5f3d0b-0122-40ab-9be4-69120fa01e6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d7915c-8155-41e6-8583-0bf1714184a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E8317B7-F851-4CB5-BE4E-8D230011E819}" ma:internalName="TaxCatchAll" ma:showField="CatchAllData" ma:web="{5b8f1f48-a59c-4316-9b4f-c8925e5a642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b8f1f48-a59c-4316-9b4f-c8925e5a6422" elementFormDefault="qualified">
    <xsd:import namespace="http://schemas.microsoft.com/office/2006/documentManagement/types"/>
    <xsd:import namespace="http://schemas.microsoft.com/office/infopath/2007/PartnerControls"/>
    <xsd:element name="SharedWithUsers" ma:index="2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F2B6C5-F855-48A3-B656-30A24055048A}">
  <ds:schemaRefs>
    <ds:schemaRef ds:uri="5b8f1f48-a59c-4316-9b4f-c8925e5a6422"/>
    <ds:schemaRef ds:uri="http://schemas.microsoft.com/office/infopath/2007/PartnerControls"/>
    <ds:schemaRef ds:uri="http://purl.org/dc/terms/"/>
    <ds:schemaRef ds:uri="http://schemas.microsoft.com/office/2006/documentManagement/types"/>
    <ds:schemaRef ds:uri="http://purl.org/dc/elements/1.1/"/>
    <ds:schemaRef ds:uri="http://schemas.openxmlformats.org/package/2006/metadata/core-properties"/>
    <ds:schemaRef ds:uri="http://www.w3.org/XML/1998/namespace"/>
    <ds:schemaRef ds:uri="http://purl.org/dc/dcmitype/"/>
    <ds:schemaRef ds:uri="http://schemas.microsoft.com/office/2006/metadata/properties"/>
    <ds:schemaRef ds:uri="2b94cecb-f9b5-4a2a-ba2e-d30f9cb9bfaa"/>
    <ds:schemaRef ds:uri="54d7915c-8155-41e6-8583-0bf1714184ae"/>
  </ds:schemaRefs>
</ds:datastoreItem>
</file>

<file path=customXml/itemProps2.xml><?xml version="1.0" encoding="utf-8"?>
<ds:datastoreItem xmlns:ds="http://schemas.openxmlformats.org/officeDocument/2006/customXml" ds:itemID="{EF059DDE-E1A8-4D6F-A5E2-9E7C014B25D7}">
  <ds:schemaRefs>
    <ds:schemaRef ds:uri="http://schemas.microsoft.com/sharepoint/v3/contenttype/forms"/>
  </ds:schemaRefs>
</ds:datastoreItem>
</file>

<file path=customXml/itemProps3.xml><?xml version="1.0" encoding="utf-8"?>
<ds:datastoreItem xmlns:ds="http://schemas.openxmlformats.org/officeDocument/2006/customXml" ds:itemID="{DF082339-EC47-4CF2-A754-A58C8AF63D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94cecb-f9b5-4a2a-ba2e-d30f9cb9bfaa"/>
    <ds:schemaRef ds:uri="54d7915c-8155-41e6-8583-0bf1714184ae"/>
    <ds:schemaRef ds:uri="5b8f1f48-a59c-4316-9b4f-c8925e5a6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426</Words>
  <Application>Microsoft Office PowerPoint</Application>
  <PresentationFormat>画面に合わせる (4:3)</PresentationFormat>
  <Paragraphs>61</Paragraphs>
  <Slides>8</Slides>
  <Notes>4</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8</vt:i4>
      </vt:variant>
    </vt:vector>
  </HeadingPairs>
  <TitlesOfParts>
    <vt:vector size="19" baseType="lpstr">
      <vt:lpstr>BIZ UDPゴシック</vt:lpstr>
      <vt:lpstr>HGP創英角ﾎﾟｯﾌﾟ体</vt:lpstr>
      <vt:lpstr>HG丸ｺﾞｼｯｸM-PRO</vt:lpstr>
      <vt:lpstr>ＭＳ Ｐゴシック</vt:lpstr>
      <vt:lpstr>メイリオ</vt:lpstr>
      <vt:lpstr>游ゴシック</vt:lpstr>
      <vt:lpstr>游ゴシック Medium</vt:lpstr>
      <vt:lpstr>Arial</vt:lpstr>
      <vt:lpstr>Calibri</vt:lpstr>
      <vt:lpstr>Calibri Light</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今福 敦也</dc:creator>
  <cp:lastModifiedBy>今福 敦也</cp:lastModifiedBy>
  <cp:revision>1</cp:revision>
  <dcterms:created xsi:type="dcterms:W3CDTF">2023-03-24T07:27:18Z</dcterms:created>
  <dcterms:modified xsi:type="dcterms:W3CDTF">2023-03-24T10:22:40Z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0x0101007EF255273158624A81016C377070D172</vt:lpwstr>
  </property>
  <property fmtid="{D5CDD505-2E9C-101B-9397-08002B2CF9AE}" pid="3" name="MediaServiceImageTags">
    <vt:lpwstr/>
  </property>
</Properties>
</file>