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85" r:id="rId5"/>
    <p:sldId id="345" r:id="rId6"/>
    <p:sldId id="362" r:id="rId7"/>
    <p:sldId id="363" r:id="rId8"/>
    <p:sldId id="364" r:id="rId9"/>
    <p:sldId id="365" r:id="rId10"/>
    <p:sldId id="366" r:id="rId11"/>
    <p:sldId id="386" r:id="rId12"/>
    <p:sldId id="367" r:id="rId13"/>
    <p:sldId id="403" r:id="rId14"/>
    <p:sldId id="404" r:id="rId15"/>
    <p:sldId id="40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今福 敦也" userId="a4dadd50-510a-4045-ac2a-d2a5cccd63f2" providerId="ADAL" clId="{6972C1D8-7E05-495A-9B71-E2F0F25FEA81}"/>
    <pc:docChg chg="modSld">
      <pc:chgData name="今福 敦也" userId="a4dadd50-510a-4045-ac2a-d2a5cccd63f2" providerId="ADAL" clId="{6972C1D8-7E05-495A-9B71-E2F0F25FEA81}" dt="2023-03-24T10:16:14.187" v="15"/>
      <pc:docMkLst>
        <pc:docMk/>
      </pc:docMkLst>
      <pc:sldChg chg="modAnim">
        <pc:chgData name="今福 敦也" userId="a4dadd50-510a-4045-ac2a-d2a5cccd63f2" providerId="ADAL" clId="{6972C1D8-7E05-495A-9B71-E2F0F25FEA81}" dt="2023-03-24T08:48:01.667" v="3"/>
        <pc:sldMkLst>
          <pc:docMk/>
          <pc:sldMk cId="2477179468" sldId="362"/>
        </pc:sldMkLst>
      </pc:sldChg>
      <pc:sldChg chg="modAnim">
        <pc:chgData name="今福 敦也" userId="a4dadd50-510a-4045-ac2a-d2a5cccd63f2" providerId="ADAL" clId="{6972C1D8-7E05-495A-9B71-E2F0F25FEA81}" dt="2023-03-24T10:16:14.187" v="15"/>
        <pc:sldMkLst>
          <pc:docMk/>
          <pc:sldMk cId="3498580190" sldId="364"/>
        </pc:sldMkLst>
      </pc:sldChg>
      <pc:sldChg chg="modAnim">
        <pc:chgData name="今福 敦也" userId="a4dadd50-510a-4045-ac2a-d2a5cccd63f2" providerId="ADAL" clId="{6972C1D8-7E05-495A-9B71-E2F0F25FEA81}" dt="2023-03-24T10:13:15.024" v="5"/>
        <pc:sldMkLst>
          <pc:docMk/>
          <pc:sldMk cId="1453068563"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6AC44-B03C-43AD-99B8-37A0CC84788E}"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E8C5E-7D57-4336-B023-9DB8E05A97AB}" type="slidenum">
              <a:rPr kumimoji="1" lang="ja-JP" altLang="en-US" smtClean="0"/>
              <a:t>‹#›</a:t>
            </a:fld>
            <a:endParaRPr kumimoji="1" lang="ja-JP" altLang="en-US"/>
          </a:p>
        </p:txBody>
      </p:sp>
    </p:spTree>
    <p:extLst>
      <p:ext uri="{BB962C8B-B14F-4D97-AF65-F5344CB8AC3E}">
        <p14:creationId xmlns:p14="http://schemas.microsoft.com/office/powerpoint/2010/main" val="1772691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9768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566654"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566654"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1941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62188" y="514350"/>
            <a:ext cx="1851025" cy="13890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7403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715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551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5609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946775" y="601663"/>
            <a:ext cx="2165350" cy="162401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367532" rtl="0" eaLnBrk="1" fontAlgn="auto" latinLnBrk="0" hangingPunct="1">
              <a:lnSpc>
                <a:spcPct val="100000"/>
              </a:lnSpc>
              <a:spcBef>
                <a:spcPts val="0"/>
              </a:spcBef>
              <a:spcAft>
                <a:spcPts val="0"/>
              </a:spcAft>
              <a:buClrTx/>
              <a:buSzTx/>
              <a:buFontTx/>
              <a:buNone/>
              <a:tabLst/>
              <a:defRPr/>
            </a:pPr>
            <a:fld id="{1D6217D6-AB70-C14C-B805-9E89516FEDD7}"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367532"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404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6530408-FF1D-2349-B5D7-DB14C4DB8B6E}"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4931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A8FA5B-4BFF-0E42-B012-FFEDE2599485}"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82104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4AA3C1-D2AC-EB47-9C4A-969EA931B2B4}"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71098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D82E432-3763-C34A-870F-C7FAEFB45272}" type="datetime1">
              <a:rPr lang="ja-JP" altLang="en-US" smtClean="0"/>
              <a:t>2023/3/24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86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637CED-D144-A64D-A3C2-C382524D6187}"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8302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363D5AD-B01F-F242-A53D-CF56495F5A8C}" type="datetime1">
              <a:rPr lang="ja-JP" altLang="en-US" smtClean="0"/>
              <a:t>2023/3/24</a:t>
            </a:fld>
            <a:endParaRPr 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61541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58CE7C4-5BF1-894C-B2D8-678AFF78E3B1}"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385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0BADFD-1157-0042-B3AA-D3B96E029C6A}" type="datetime1">
              <a:rPr lang="ja-JP" altLang="en-US" smtClean="0"/>
              <a:t>2023/3/24</a:t>
            </a:fld>
            <a:endParaRPr 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3629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123066-459D-9242-9420-CD0EB46AFA6E}" type="datetime1">
              <a:rPr lang="ja-JP" altLang="en-US" smtClean="0"/>
              <a:t>2023/3/24</a:t>
            </a:fld>
            <a:endParaRPr 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83919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A1AD5-0991-AB40-A574-0026582FD395}" type="datetime1">
              <a:rPr lang="ja-JP" altLang="en-US" smtClean="0"/>
              <a:t>2023/3/24</a:t>
            </a:fld>
            <a:endParaRPr lang="en-US"/>
          </a:p>
        </p:txBody>
      </p:sp>
      <p:sp>
        <p:nvSpPr>
          <p:cNvPr id="3" name="Footer Placeholder 2"/>
          <p:cNvSpPr>
            <a:spLocks noGrp="1"/>
          </p:cNvSpPr>
          <p:nvPr>
            <p:ph type="ftr" sz="quarter" idx="11"/>
          </p:nvPr>
        </p:nvSpPr>
        <p:spPr/>
        <p:txBody>
          <a:bodyPr/>
          <a:lstStyle/>
          <a:p>
            <a:endParaRPr lang="ja-JP" altLang="en-US"/>
          </a:p>
        </p:txBody>
      </p:sp>
      <p:sp>
        <p:nvSpPr>
          <p:cNvPr id="4" name="Slide Number Placeholder 3"/>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1650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7B3223-078D-0349-AADD-1BD8F2C8853B}"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38627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B1E134-579D-F343-84BF-0A9F83248EB8}" type="datetime1">
              <a:rPr lang="ja-JP" altLang="en-US" smtClean="0"/>
              <a:t>2023/3/24</a:t>
            </a:fld>
            <a:endParaRPr 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21417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EB2C9-1175-2144-9CBC-5EF5A6593ACE}"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63D88-3025-4DD8-9BF8-ABA7AC58231B}" type="slidenum">
              <a:rPr kumimoji="1" lang="ja-JP" altLang="en-US" smtClean="0"/>
              <a:t>‹#›</a:t>
            </a:fld>
            <a:endParaRPr kumimoji="1" lang="ja-JP" altLang="en-US"/>
          </a:p>
        </p:txBody>
      </p:sp>
    </p:spTree>
    <p:extLst>
      <p:ext uri="{BB962C8B-B14F-4D97-AF65-F5344CB8AC3E}">
        <p14:creationId xmlns:p14="http://schemas.microsoft.com/office/powerpoint/2010/main" val="2226784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971D770-9A8B-CBEC-B468-319FBA8F2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 y="0"/>
            <a:ext cx="9138780" cy="6858000"/>
          </a:xfrm>
          <a:prstGeom prst="rect">
            <a:avLst/>
          </a:prstGeom>
        </p:spPr>
      </p:pic>
    </p:spTree>
    <p:extLst>
      <p:ext uri="{BB962C8B-B14F-4D97-AF65-F5344CB8AC3E}">
        <p14:creationId xmlns:p14="http://schemas.microsoft.com/office/powerpoint/2010/main" val="4212039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8AB055DC-8353-C0FE-4FF6-3B450BFE3703}"/>
              </a:ext>
            </a:extLst>
          </p:cNvPr>
          <p:cNvSpPr/>
          <p:nvPr/>
        </p:nvSpPr>
        <p:spPr>
          <a:xfrm>
            <a:off x="680833" y="4420527"/>
            <a:ext cx="7804849" cy="226047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88C998A9-FB36-4537-FCFB-AC67BC16FF78}"/>
              </a:ext>
            </a:extLst>
          </p:cNvPr>
          <p:cNvSpPr/>
          <p:nvPr/>
        </p:nvSpPr>
        <p:spPr>
          <a:xfrm>
            <a:off x="1895381" y="4741547"/>
            <a:ext cx="5631034"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DF9F922A-80CB-4A4B-B4BE-AF707AB21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553" y="643464"/>
            <a:ext cx="4682897" cy="769567"/>
          </a:xfrm>
          <a:prstGeom prst="rect">
            <a:avLst/>
          </a:prstGeom>
        </p:spPr>
      </p:pic>
      <p:sp>
        <p:nvSpPr>
          <p:cNvPr id="15" name="テキスト ボックス 14">
            <a:extLst>
              <a:ext uri="{FF2B5EF4-FFF2-40B4-BE49-F238E27FC236}">
                <a16:creationId xmlns:a16="http://schemas.microsoft.com/office/drawing/2014/main" id="{60AFFF9A-6B83-E244-819D-07A27FA6631E}"/>
              </a:ext>
            </a:extLst>
          </p:cNvPr>
          <p:cNvSpPr txBox="1"/>
          <p:nvPr/>
        </p:nvSpPr>
        <p:spPr>
          <a:xfrm>
            <a:off x="628446" y="1872565"/>
            <a:ext cx="7974015"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他のくるまと接触して、マイカーにキズがついてしまいました。この損害を自分が加入している保険で補償する場合、適用される保険に○をつけよう。</a:t>
            </a:r>
          </a:p>
        </p:txBody>
      </p:sp>
      <p:sp>
        <p:nvSpPr>
          <p:cNvPr id="16" name="テキスト ボックス 15">
            <a:extLst>
              <a:ext uri="{FF2B5EF4-FFF2-40B4-BE49-F238E27FC236}">
                <a16:creationId xmlns:a16="http://schemas.microsoft.com/office/drawing/2014/main" id="{D4C9937B-A2BA-E64D-BBBA-1B5455318ECB}"/>
              </a:ext>
            </a:extLst>
          </p:cNvPr>
          <p:cNvSpPr txBox="1"/>
          <p:nvPr/>
        </p:nvSpPr>
        <p:spPr>
          <a:xfrm>
            <a:off x="2942800" y="2687579"/>
            <a:ext cx="2570233" cy="1438855"/>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①対人賠償責任保険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②対物賠償責任保険</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③人身傷害補償保険</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④搭乗者傷害保険</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⑤車両保険</a:t>
            </a:r>
          </a:p>
        </p:txBody>
      </p:sp>
      <p:sp>
        <p:nvSpPr>
          <p:cNvPr id="17" name="正方形/長方形 16">
            <a:extLst>
              <a:ext uri="{FF2B5EF4-FFF2-40B4-BE49-F238E27FC236}">
                <a16:creationId xmlns:a16="http://schemas.microsoft.com/office/drawing/2014/main" id="{A9856939-857B-7A43-A757-9B5C260595FC}"/>
              </a:ext>
            </a:extLst>
          </p:cNvPr>
          <p:cNvSpPr/>
          <p:nvPr/>
        </p:nvSpPr>
        <p:spPr>
          <a:xfrm>
            <a:off x="5198744" y="3266853"/>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01CB9AD-94C2-5648-B406-C4BD9E475198}"/>
              </a:ext>
            </a:extLst>
          </p:cNvPr>
          <p:cNvSpPr/>
          <p:nvPr/>
        </p:nvSpPr>
        <p:spPr>
          <a:xfrm>
            <a:off x="5198744" y="353844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915EE746-AE30-294B-82D7-4A163B2582B6}"/>
              </a:ext>
            </a:extLst>
          </p:cNvPr>
          <p:cNvSpPr/>
          <p:nvPr/>
        </p:nvSpPr>
        <p:spPr>
          <a:xfrm>
            <a:off x="5198744" y="3818913"/>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344617EE-9F20-1E4F-B17A-53C6AD5E1547}"/>
              </a:ext>
            </a:extLst>
          </p:cNvPr>
          <p:cNvSpPr/>
          <p:nvPr/>
        </p:nvSpPr>
        <p:spPr>
          <a:xfrm>
            <a:off x="5197135" y="272531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45318208-0812-3D4C-B386-7BFA3F798FD2}"/>
              </a:ext>
            </a:extLst>
          </p:cNvPr>
          <p:cNvSpPr/>
          <p:nvPr/>
        </p:nvSpPr>
        <p:spPr>
          <a:xfrm>
            <a:off x="5197135" y="2988030"/>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47614B7-6A99-664B-9DC3-0B61D642BC4A}"/>
              </a:ext>
            </a:extLst>
          </p:cNvPr>
          <p:cNvSpPr txBox="1"/>
          <p:nvPr/>
        </p:nvSpPr>
        <p:spPr>
          <a:xfrm>
            <a:off x="1760036" y="4897312"/>
            <a:ext cx="5388019"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自動車保険は、相手に対する２つの基本補償から成り立っています。</a:t>
            </a:r>
          </a:p>
        </p:txBody>
      </p:sp>
      <p:sp>
        <p:nvSpPr>
          <p:cNvPr id="28" name="テキスト ボックス 27">
            <a:extLst>
              <a:ext uri="{FF2B5EF4-FFF2-40B4-BE49-F238E27FC236}">
                <a16:creationId xmlns:a16="http://schemas.microsoft.com/office/drawing/2014/main" id="{318C053F-524D-A846-BD62-4500CEDF586A}"/>
              </a:ext>
            </a:extLst>
          </p:cNvPr>
          <p:cNvSpPr txBox="1"/>
          <p:nvPr/>
        </p:nvSpPr>
        <p:spPr>
          <a:xfrm>
            <a:off x="1104451" y="5628255"/>
            <a:ext cx="7212895" cy="92333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自動車保険のもっとも基本となる補償は、「対人賠償責任保険」と「対物賠償責任保険」という相手に対する補償です。どの保険会社も、この２つは基本補償としています。</a:t>
            </a:r>
          </a:p>
        </p:txBody>
      </p:sp>
      <p:sp>
        <p:nvSpPr>
          <p:cNvPr id="37" name="テキスト ボックス 36">
            <a:extLst>
              <a:ext uri="{FF2B5EF4-FFF2-40B4-BE49-F238E27FC236}">
                <a16:creationId xmlns:a16="http://schemas.microsoft.com/office/drawing/2014/main" id="{DDDA348C-4B7E-324E-A92C-24AA935AFF2B}"/>
              </a:ext>
            </a:extLst>
          </p:cNvPr>
          <p:cNvSpPr txBox="1"/>
          <p:nvPr/>
        </p:nvSpPr>
        <p:spPr>
          <a:xfrm>
            <a:off x="6312460" y="1463141"/>
            <a:ext cx="763351"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4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B05D7926-D50C-4F77-9D65-AB8C6E13EED1}"/>
              </a:ext>
            </a:extLst>
          </p:cNvPr>
          <p:cNvSpPr/>
          <p:nvPr/>
        </p:nvSpPr>
        <p:spPr>
          <a:xfrm>
            <a:off x="5139318" y="3818915"/>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6" name="図 5">
            <a:extLst>
              <a:ext uri="{FF2B5EF4-FFF2-40B4-BE49-F238E27FC236}">
                <a16:creationId xmlns:a16="http://schemas.microsoft.com/office/drawing/2014/main" id="{07D1497E-96E0-E463-FB28-4A9FE907E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86"/>
            <a:ext cx="9144000" cy="559091"/>
          </a:xfrm>
          <a:prstGeom prst="rect">
            <a:avLst/>
          </a:prstGeom>
        </p:spPr>
      </p:pic>
      <p:grpSp>
        <p:nvGrpSpPr>
          <p:cNvPr id="7" name="グループ化 6">
            <a:extLst>
              <a:ext uri="{FF2B5EF4-FFF2-40B4-BE49-F238E27FC236}">
                <a16:creationId xmlns:a16="http://schemas.microsoft.com/office/drawing/2014/main" id="{837529B1-987E-2F88-05DD-C8FEAEAC58D7}"/>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A1C85580-A34B-53B2-1F58-874EE5956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A64CA79C-8BB0-7D72-A30F-DBD7B5EFBA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5" name="正方形/長方形 4">
            <a:extLst>
              <a:ext uri="{FF2B5EF4-FFF2-40B4-BE49-F238E27FC236}">
                <a16:creationId xmlns:a16="http://schemas.microsoft.com/office/drawing/2014/main" id="{C464C237-F755-26AE-F504-6091E8866BD3}"/>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A1BAEE13-351F-BA32-C98A-F7BDD522056B}"/>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1</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a:extLst>
              <a:ext uri="{FF2B5EF4-FFF2-40B4-BE49-F238E27FC236}">
                <a16:creationId xmlns:a16="http://schemas.microsoft.com/office/drawing/2014/main" id="{D245C708-55C4-CB19-7AB5-484599FAFC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1552" y="4355126"/>
            <a:ext cx="613399" cy="953147"/>
          </a:xfrm>
          <a:prstGeom prst="rect">
            <a:avLst/>
          </a:prstGeom>
        </p:spPr>
      </p:pic>
    </p:spTree>
    <p:extLst>
      <p:ext uri="{BB962C8B-B14F-4D97-AF65-F5344CB8AC3E}">
        <p14:creationId xmlns:p14="http://schemas.microsoft.com/office/powerpoint/2010/main" val="96935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62A7F57A-7592-967D-B769-04A706566EA6}"/>
              </a:ext>
            </a:extLst>
          </p:cNvPr>
          <p:cNvSpPr/>
          <p:nvPr/>
        </p:nvSpPr>
        <p:spPr>
          <a:xfrm>
            <a:off x="680833" y="4447713"/>
            <a:ext cx="7804849" cy="223329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4DD3C889-E1EB-D8D0-94D6-7C81D67ACC65}"/>
              </a:ext>
            </a:extLst>
          </p:cNvPr>
          <p:cNvSpPr/>
          <p:nvPr/>
        </p:nvSpPr>
        <p:spPr>
          <a:xfrm>
            <a:off x="2008268" y="4708216"/>
            <a:ext cx="5734974" cy="10800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DF9F922A-80CB-4A4B-B4BE-AF707AB21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553" y="643464"/>
            <a:ext cx="4682897" cy="769567"/>
          </a:xfrm>
          <a:prstGeom prst="rect">
            <a:avLst/>
          </a:prstGeom>
        </p:spPr>
      </p:pic>
      <p:sp>
        <p:nvSpPr>
          <p:cNvPr id="32" name="テキスト ボックス 31">
            <a:extLst>
              <a:ext uri="{FF2B5EF4-FFF2-40B4-BE49-F238E27FC236}">
                <a16:creationId xmlns:a16="http://schemas.microsoft.com/office/drawing/2014/main" id="{A5232389-156F-5C43-9B30-D8920B233746}"/>
              </a:ext>
            </a:extLst>
          </p:cNvPr>
          <p:cNvSpPr txBox="1"/>
          <p:nvPr/>
        </p:nvSpPr>
        <p:spPr>
          <a:xfrm>
            <a:off x="1919491" y="4809853"/>
            <a:ext cx="5663953" cy="64633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自賠責保険で補償されるのは、対人賠償事故のみ。物や自分自身のケガなどに対しては補償されません。</a:t>
            </a:r>
          </a:p>
        </p:txBody>
      </p:sp>
      <p:sp>
        <p:nvSpPr>
          <p:cNvPr id="33" name="テキスト ボックス 32">
            <a:extLst>
              <a:ext uri="{FF2B5EF4-FFF2-40B4-BE49-F238E27FC236}">
                <a16:creationId xmlns:a16="http://schemas.microsoft.com/office/drawing/2014/main" id="{B0682EED-B88D-E34E-99C9-CB480ECEA95A}"/>
              </a:ext>
            </a:extLst>
          </p:cNvPr>
          <p:cNvSpPr txBox="1"/>
          <p:nvPr/>
        </p:nvSpPr>
        <p:spPr>
          <a:xfrm>
            <a:off x="1018872" y="5489127"/>
            <a:ext cx="7128769" cy="116955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賠責保険の目的は、被害者の救済です。例えば、他人にケガをさせてしまった場合は、治療費や入院費、休業損害（事故による傷害のために発生した収入の減少）などが、補償の対象となります。しかし、自賠責保険には被害者</a:t>
            </a:r>
            <a:r>
              <a:rPr kumimoji="1" lang="en-US" altLang="ja-JP"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名について支払われる保険金には限度額があり、かかった費用の全額が支払われるとは限りません。それを補ってくれるのが、任意の自動車保険です。</a:t>
            </a:r>
          </a:p>
        </p:txBody>
      </p:sp>
      <p:sp>
        <p:nvSpPr>
          <p:cNvPr id="38" name="テキスト ボックス 37">
            <a:extLst>
              <a:ext uri="{FF2B5EF4-FFF2-40B4-BE49-F238E27FC236}">
                <a16:creationId xmlns:a16="http://schemas.microsoft.com/office/drawing/2014/main" id="{5024BB8C-8FCE-AC4B-BD0A-45AFD3F2213B}"/>
              </a:ext>
            </a:extLst>
          </p:cNvPr>
          <p:cNvSpPr txBox="1"/>
          <p:nvPr/>
        </p:nvSpPr>
        <p:spPr>
          <a:xfrm>
            <a:off x="628447" y="1865515"/>
            <a:ext cx="7877139" cy="646331"/>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自賠責保険で支払われるケガや死亡の場合の保険金の支払限度額を選択肢から選んでみよう。</a:t>
            </a:r>
          </a:p>
        </p:txBody>
      </p:sp>
      <p:sp>
        <p:nvSpPr>
          <p:cNvPr id="39" name="テキスト ボックス 38">
            <a:extLst>
              <a:ext uri="{FF2B5EF4-FFF2-40B4-BE49-F238E27FC236}">
                <a16:creationId xmlns:a16="http://schemas.microsoft.com/office/drawing/2014/main" id="{AFC7997C-178C-594A-B07F-7E2E5A569184}"/>
              </a:ext>
            </a:extLst>
          </p:cNvPr>
          <p:cNvSpPr txBox="1"/>
          <p:nvPr/>
        </p:nvSpPr>
        <p:spPr>
          <a:xfrm>
            <a:off x="1454512" y="2490661"/>
            <a:ext cx="7153147" cy="630942"/>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①ケガ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 120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b. 1,200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c.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無制限</a:t>
            </a: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②死亡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 300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b. 3,000</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　 </a:t>
            </a: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c. </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無制限</a:t>
            </a:r>
          </a:p>
        </p:txBody>
      </p:sp>
      <p:sp>
        <p:nvSpPr>
          <p:cNvPr id="40" name="正方形/長方形 39">
            <a:extLst>
              <a:ext uri="{FF2B5EF4-FFF2-40B4-BE49-F238E27FC236}">
                <a16:creationId xmlns:a16="http://schemas.microsoft.com/office/drawing/2014/main" id="{A193A348-52C7-B14D-9943-BD32A73938B6}"/>
              </a:ext>
            </a:extLst>
          </p:cNvPr>
          <p:cNvSpPr/>
          <p:nvPr/>
        </p:nvSpPr>
        <p:spPr>
          <a:xfrm>
            <a:off x="2282084" y="2523617"/>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76F3F8F6-99E3-F446-BD88-E80AC8E50F24}"/>
              </a:ext>
            </a:extLst>
          </p:cNvPr>
          <p:cNvSpPr/>
          <p:nvPr/>
        </p:nvSpPr>
        <p:spPr>
          <a:xfrm>
            <a:off x="2282084" y="2804086"/>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99709065-3B0F-1C4A-81B1-81F24FEF84CE}"/>
              </a:ext>
            </a:extLst>
          </p:cNvPr>
          <p:cNvSpPr/>
          <p:nvPr/>
        </p:nvSpPr>
        <p:spPr>
          <a:xfrm>
            <a:off x="3228838" y="2538264"/>
            <a:ext cx="4092605" cy="234000"/>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50FB4E03-19D8-D748-B296-B92CDA705655}"/>
              </a:ext>
            </a:extLst>
          </p:cNvPr>
          <p:cNvSpPr/>
          <p:nvPr/>
        </p:nvSpPr>
        <p:spPr>
          <a:xfrm>
            <a:off x="3228838" y="2795588"/>
            <a:ext cx="4092605" cy="242856"/>
          </a:xfrm>
          <a:prstGeom prst="rect">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24F0FB38-3EBC-2E40-B8D9-4E9FAE339F9D}"/>
              </a:ext>
            </a:extLst>
          </p:cNvPr>
          <p:cNvSpPr txBox="1"/>
          <p:nvPr/>
        </p:nvSpPr>
        <p:spPr>
          <a:xfrm>
            <a:off x="628447" y="3297471"/>
            <a:ext cx="7877139" cy="369332"/>
          </a:xfrm>
          <a:prstGeom prst="rect">
            <a:avLst/>
          </a:prstGeom>
          <a:noFill/>
        </p:spPr>
        <p:txBody>
          <a:bodyPr wrap="square" rtlCol="0">
            <a:spAutoFit/>
          </a:bodyPr>
          <a:lstStyle/>
          <a:p>
            <a:pPr marL="182563" marR="0" lvl="0" indent="-182563"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次のなかで自賠責保険で支払われるものに○をつけよう。</a:t>
            </a:r>
          </a:p>
        </p:txBody>
      </p:sp>
      <p:sp>
        <p:nvSpPr>
          <p:cNvPr id="47" name="テキスト ボックス 46">
            <a:extLst>
              <a:ext uri="{FF2B5EF4-FFF2-40B4-BE49-F238E27FC236}">
                <a16:creationId xmlns:a16="http://schemas.microsoft.com/office/drawing/2014/main" id="{1FBE5E62-7DC3-574D-9E5B-21BAEF28BFBE}"/>
              </a:ext>
            </a:extLst>
          </p:cNvPr>
          <p:cNvSpPr txBox="1"/>
          <p:nvPr/>
        </p:nvSpPr>
        <p:spPr>
          <a:xfrm>
            <a:off x="1579291" y="3722280"/>
            <a:ext cx="5948039" cy="630942"/>
          </a:xfrm>
          <a:prstGeom prst="rect">
            <a:avLst/>
          </a:prstGeom>
          <a:noFill/>
        </p:spPr>
        <p:txBody>
          <a:bodyPr wrap="square" rtlCol="0">
            <a:spAutoFit/>
          </a:bodyPr>
          <a:lstStyle/>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①相手のケガ　　　　　　　  ②自分自身のケガ</a:t>
            </a: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2138"/>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③相手のくるまの損害　　　  ④自分のくるまの損害</a:t>
            </a:r>
          </a:p>
        </p:txBody>
      </p:sp>
      <p:sp>
        <p:nvSpPr>
          <p:cNvPr id="48" name="正方形/長方形 47">
            <a:extLst>
              <a:ext uri="{FF2B5EF4-FFF2-40B4-BE49-F238E27FC236}">
                <a16:creationId xmlns:a16="http://schemas.microsoft.com/office/drawing/2014/main" id="{E173A2D1-AA97-2D48-9B73-64B63F0DCDE6}"/>
              </a:ext>
            </a:extLst>
          </p:cNvPr>
          <p:cNvSpPr/>
          <p:nvPr/>
        </p:nvSpPr>
        <p:spPr>
          <a:xfrm>
            <a:off x="4005921" y="3737992"/>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60EBE41C-4B08-8A45-B2B4-D06502176DF6}"/>
              </a:ext>
            </a:extLst>
          </p:cNvPr>
          <p:cNvSpPr/>
          <p:nvPr/>
        </p:nvSpPr>
        <p:spPr>
          <a:xfrm>
            <a:off x="4005921" y="4018461"/>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F40337CC-476F-7F41-B746-D987391C5106}"/>
              </a:ext>
            </a:extLst>
          </p:cNvPr>
          <p:cNvSpPr/>
          <p:nvPr/>
        </p:nvSpPr>
        <p:spPr>
          <a:xfrm>
            <a:off x="7167330" y="3732980"/>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3" name="正方形/長方形 52">
            <a:extLst>
              <a:ext uri="{FF2B5EF4-FFF2-40B4-BE49-F238E27FC236}">
                <a16:creationId xmlns:a16="http://schemas.microsoft.com/office/drawing/2014/main" id="{39941941-B061-0E40-ADFD-7B6CA68921E4}"/>
              </a:ext>
            </a:extLst>
          </p:cNvPr>
          <p:cNvSpPr/>
          <p:nvPr/>
        </p:nvSpPr>
        <p:spPr>
          <a:xfrm>
            <a:off x="7167330" y="4013449"/>
            <a:ext cx="360000"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BBA7CD3D-BEE3-4000-BDA2-006CB746AF91}"/>
              </a:ext>
            </a:extLst>
          </p:cNvPr>
          <p:cNvSpPr/>
          <p:nvPr/>
        </p:nvSpPr>
        <p:spPr>
          <a:xfrm>
            <a:off x="2230553" y="2806712"/>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b</a:t>
            </a:r>
            <a:endPar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57734B7D-2CEB-4EDD-B7F2-A03F524248DC}"/>
              </a:ext>
            </a:extLst>
          </p:cNvPr>
          <p:cNvSpPr/>
          <p:nvPr/>
        </p:nvSpPr>
        <p:spPr>
          <a:xfrm>
            <a:off x="2230553" y="249966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a:t>
            </a:r>
            <a:endParaRPr kumimoji="1" lang="ja-JP" altLang="en-US" sz="1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p:txBody>
      </p:sp>
      <p:sp>
        <p:nvSpPr>
          <p:cNvPr id="55" name="正方形/長方形 54">
            <a:extLst>
              <a:ext uri="{FF2B5EF4-FFF2-40B4-BE49-F238E27FC236}">
                <a16:creationId xmlns:a16="http://schemas.microsoft.com/office/drawing/2014/main" id="{4A66F8AC-4725-4F9D-B8DA-3FAC88069DF5}"/>
              </a:ext>
            </a:extLst>
          </p:cNvPr>
          <p:cNvSpPr/>
          <p:nvPr/>
        </p:nvSpPr>
        <p:spPr>
          <a:xfrm>
            <a:off x="3918850" y="3743699"/>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6" name="図 5">
            <a:extLst>
              <a:ext uri="{FF2B5EF4-FFF2-40B4-BE49-F238E27FC236}">
                <a16:creationId xmlns:a16="http://schemas.microsoft.com/office/drawing/2014/main" id="{07D1497E-96E0-E463-FB28-4A9FE907EE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86"/>
            <a:ext cx="9144000" cy="559091"/>
          </a:xfrm>
          <a:prstGeom prst="rect">
            <a:avLst/>
          </a:prstGeom>
        </p:spPr>
      </p:pic>
      <p:grpSp>
        <p:nvGrpSpPr>
          <p:cNvPr id="7" name="グループ化 6">
            <a:extLst>
              <a:ext uri="{FF2B5EF4-FFF2-40B4-BE49-F238E27FC236}">
                <a16:creationId xmlns:a16="http://schemas.microsoft.com/office/drawing/2014/main" id="{837529B1-987E-2F88-05DD-C8FEAEAC58D7}"/>
              </a:ext>
            </a:extLst>
          </p:cNvPr>
          <p:cNvGrpSpPr>
            <a:grpSpLocks noChangeAspect="1"/>
          </p:cNvGrpSpPr>
          <p:nvPr/>
        </p:nvGrpSpPr>
        <p:grpSpPr>
          <a:xfrm>
            <a:off x="8035353" y="94006"/>
            <a:ext cx="924222" cy="967829"/>
            <a:chOff x="8030207" y="77898"/>
            <a:chExt cx="1026913" cy="1075365"/>
          </a:xfrm>
        </p:grpSpPr>
        <p:pic>
          <p:nvPicPr>
            <p:cNvPr id="9" name="図 8">
              <a:extLst>
                <a:ext uri="{FF2B5EF4-FFF2-40B4-BE49-F238E27FC236}">
                  <a16:creationId xmlns:a16="http://schemas.microsoft.com/office/drawing/2014/main" id="{A1C85580-A34B-53B2-1F58-874EE59566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A64CA79C-8BB0-7D72-A30F-DBD7B5EFBA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13" name="正方形/長方形 12">
            <a:extLst>
              <a:ext uri="{FF2B5EF4-FFF2-40B4-BE49-F238E27FC236}">
                <a16:creationId xmlns:a16="http://schemas.microsoft.com/office/drawing/2014/main" id="{2CADBC70-4043-0475-A647-EB715B84A90E}"/>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02DBEB5-DA0F-75D7-8862-E90A03910684}"/>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2</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9C45793D-5968-65DE-195E-666EA648F7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1090" y="4227690"/>
            <a:ext cx="620228" cy="1187579"/>
          </a:xfrm>
          <a:prstGeom prst="rect">
            <a:avLst/>
          </a:prstGeom>
        </p:spPr>
      </p:pic>
    </p:spTree>
    <p:extLst>
      <p:ext uri="{BB962C8B-B14F-4D97-AF65-F5344CB8AC3E}">
        <p14:creationId xmlns:p14="http://schemas.microsoft.com/office/powerpoint/2010/main" val="35177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0"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1236ADD-F24C-664D-ADAE-F4AF260F2C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0553" y="643464"/>
            <a:ext cx="4682897" cy="769567"/>
          </a:xfrm>
          <a:prstGeom prst="rect">
            <a:avLst/>
          </a:prstGeom>
        </p:spPr>
      </p:pic>
      <p:sp>
        <p:nvSpPr>
          <p:cNvPr id="14" name="テキスト ボックス 13">
            <a:extLst>
              <a:ext uri="{FF2B5EF4-FFF2-40B4-BE49-F238E27FC236}">
                <a16:creationId xmlns:a16="http://schemas.microsoft.com/office/drawing/2014/main" id="{D6DE2592-A3B0-424A-AC76-BC712FB83CD4}"/>
              </a:ext>
            </a:extLst>
          </p:cNvPr>
          <p:cNvSpPr txBox="1"/>
          <p:nvPr/>
        </p:nvSpPr>
        <p:spPr>
          <a:xfrm>
            <a:off x="628447" y="1878273"/>
            <a:ext cx="7849728" cy="120032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運転免許を取得したので、父親にマイカーの保険契約の内容を変更してもらい、自分も保険の補償を受けられるようになりました。週末友だちとレンタカー、または、友だちのくるまを借りてドライブに行く予定ですが、その際の保険の知識について正しいものに〇をつけよう。</a:t>
            </a:r>
          </a:p>
        </p:txBody>
      </p:sp>
      <p:sp>
        <p:nvSpPr>
          <p:cNvPr id="18" name="テキスト ボックス 17">
            <a:extLst>
              <a:ext uri="{FF2B5EF4-FFF2-40B4-BE49-F238E27FC236}">
                <a16:creationId xmlns:a16="http://schemas.microsoft.com/office/drawing/2014/main" id="{83D06707-7011-A74B-8B25-C3FDCF9284DF}"/>
              </a:ext>
            </a:extLst>
          </p:cNvPr>
          <p:cNvSpPr txBox="1"/>
          <p:nvPr/>
        </p:nvSpPr>
        <p:spPr>
          <a:xfrm>
            <a:off x="1648186" y="3650470"/>
            <a:ext cx="5543550" cy="1477328"/>
          </a:xfrm>
          <a:prstGeom prst="rect">
            <a:avLst/>
          </a:prstGeom>
          <a:noFill/>
        </p:spPr>
        <p:txBody>
          <a:bodyPr wrap="square" rtlCol="0">
            <a:spAutoFit/>
          </a:bodyPr>
          <a:lstStyle/>
          <a:p>
            <a:pPr marL="133350" marR="0" lvl="0" indent="-13335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①レンタカー運転中の事故による損害に備えた保険は、レンタカー会社で加入できる。</a:t>
            </a:r>
          </a:p>
          <a:p>
            <a:pPr marL="133350" marR="0" lvl="0" indent="-133350" algn="l" defTabSz="566654"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133350" marR="0" lvl="0" indent="-133350" algn="l"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②友人のくるまを借りて自分が運転する場合でも、自分が加入している保険を適用することができる。</a:t>
            </a:r>
          </a:p>
        </p:txBody>
      </p:sp>
      <p:sp>
        <p:nvSpPr>
          <p:cNvPr id="22" name="正方形/長方形 21">
            <a:extLst>
              <a:ext uri="{FF2B5EF4-FFF2-40B4-BE49-F238E27FC236}">
                <a16:creationId xmlns:a16="http://schemas.microsoft.com/office/drawing/2014/main" id="{F47C892D-B1C8-254A-8F32-1658E9843CCF}"/>
              </a:ext>
            </a:extLst>
          </p:cNvPr>
          <p:cNvSpPr/>
          <p:nvPr/>
        </p:nvSpPr>
        <p:spPr>
          <a:xfrm>
            <a:off x="7110245" y="3808455"/>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6B042D03-964A-0D44-AEE8-1FED3EB4360C}"/>
              </a:ext>
            </a:extLst>
          </p:cNvPr>
          <p:cNvSpPr/>
          <p:nvPr/>
        </p:nvSpPr>
        <p:spPr>
          <a:xfrm>
            <a:off x="7111723" y="4678034"/>
            <a:ext cx="410748" cy="234000"/>
          </a:xfrm>
          <a:prstGeom prst="rect">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CCB61739-5BDA-4978-B7EB-B9B34CBC7B92}"/>
              </a:ext>
            </a:extLst>
          </p:cNvPr>
          <p:cNvSpPr/>
          <p:nvPr/>
        </p:nvSpPr>
        <p:spPr>
          <a:xfrm>
            <a:off x="7048548" y="3808457"/>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sp>
        <p:nvSpPr>
          <p:cNvPr id="20" name="正方形/長方形 19">
            <a:extLst>
              <a:ext uri="{FF2B5EF4-FFF2-40B4-BE49-F238E27FC236}">
                <a16:creationId xmlns:a16="http://schemas.microsoft.com/office/drawing/2014/main" id="{644E1425-60F6-4F60-A363-715592DB5E22}"/>
              </a:ext>
            </a:extLst>
          </p:cNvPr>
          <p:cNvSpPr/>
          <p:nvPr/>
        </p:nvSpPr>
        <p:spPr>
          <a:xfrm>
            <a:off x="7048548" y="4689648"/>
            <a:ext cx="534142" cy="272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〇</a:t>
            </a:r>
          </a:p>
        </p:txBody>
      </p:sp>
      <p:pic>
        <p:nvPicPr>
          <p:cNvPr id="2" name="図 1">
            <a:extLst>
              <a:ext uri="{FF2B5EF4-FFF2-40B4-BE49-F238E27FC236}">
                <a16:creationId xmlns:a16="http://schemas.microsoft.com/office/drawing/2014/main" id="{2807F187-05B4-5E20-8E85-6BE9A7EE7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386"/>
            <a:ext cx="9144000" cy="559091"/>
          </a:xfrm>
          <a:prstGeom prst="rect">
            <a:avLst/>
          </a:prstGeom>
        </p:spPr>
      </p:pic>
      <p:grpSp>
        <p:nvGrpSpPr>
          <p:cNvPr id="3" name="グループ化 2">
            <a:extLst>
              <a:ext uri="{FF2B5EF4-FFF2-40B4-BE49-F238E27FC236}">
                <a16:creationId xmlns:a16="http://schemas.microsoft.com/office/drawing/2014/main" id="{B7B83917-5AAD-5519-B39F-77DB16E9E322}"/>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8A3BC64D-7AA8-84AC-89EF-E0C542FF1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C3B1171B-D3AE-D52E-9E03-E68638CC11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
        <p:nvSpPr>
          <p:cNvPr id="6" name="正方形/長方形 5">
            <a:extLst>
              <a:ext uri="{FF2B5EF4-FFF2-40B4-BE49-F238E27FC236}">
                <a16:creationId xmlns:a16="http://schemas.microsoft.com/office/drawing/2014/main" id="{727759E1-F235-01E8-A6BD-253EE8CA58B2}"/>
              </a:ext>
            </a:extLst>
          </p:cNvPr>
          <p:cNvSpPr/>
          <p:nvPr/>
        </p:nvSpPr>
        <p:spPr>
          <a:xfrm>
            <a:off x="628447" y="1543828"/>
            <a:ext cx="7849728" cy="280330"/>
          </a:xfrm>
          <a:prstGeom prst="rect">
            <a:avLst/>
          </a:prstGeom>
          <a:solidFill>
            <a:srgbClr val="23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77EFF666-7711-2A9A-DCF3-C6075094CC39}"/>
              </a:ext>
            </a:extLst>
          </p:cNvPr>
          <p:cNvSpPr txBox="1"/>
          <p:nvPr/>
        </p:nvSpPr>
        <p:spPr>
          <a:xfrm>
            <a:off x="4102627" y="1520652"/>
            <a:ext cx="928459" cy="369332"/>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Work 3</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93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bject 147"/>
          <p:cNvSpPr/>
          <p:nvPr/>
        </p:nvSpPr>
        <p:spPr>
          <a:xfrm>
            <a:off x="194245"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8" name="object 148"/>
          <p:cNvSpPr/>
          <p:nvPr/>
        </p:nvSpPr>
        <p:spPr>
          <a:xfrm>
            <a:off x="65090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49" name="object 149"/>
          <p:cNvSpPr/>
          <p:nvPr/>
        </p:nvSpPr>
        <p:spPr>
          <a:xfrm>
            <a:off x="1107572"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0" name="object 150"/>
          <p:cNvSpPr/>
          <p:nvPr/>
        </p:nvSpPr>
        <p:spPr>
          <a:xfrm>
            <a:off x="1564235"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1" name="object 151"/>
          <p:cNvSpPr/>
          <p:nvPr/>
        </p:nvSpPr>
        <p:spPr>
          <a:xfrm>
            <a:off x="2020898" y="42363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2" name="object 152"/>
          <p:cNvSpPr/>
          <p:nvPr/>
        </p:nvSpPr>
        <p:spPr>
          <a:xfrm>
            <a:off x="2477562" y="42363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3" name="object 153"/>
          <p:cNvSpPr/>
          <p:nvPr/>
        </p:nvSpPr>
        <p:spPr>
          <a:xfrm>
            <a:off x="2934225" y="42363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4" name="object 154"/>
          <p:cNvSpPr/>
          <p:nvPr/>
        </p:nvSpPr>
        <p:spPr>
          <a:xfrm>
            <a:off x="3390889" y="42363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5" name="object 155"/>
          <p:cNvSpPr/>
          <p:nvPr/>
        </p:nvSpPr>
        <p:spPr>
          <a:xfrm>
            <a:off x="3847553" y="42363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6" name="object 156"/>
          <p:cNvSpPr/>
          <p:nvPr/>
        </p:nvSpPr>
        <p:spPr>
          <a:xfrm>
            <a:off x="4304216" y="42363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7" name="object 157"/>
          <p:cNvSpPr/>
          <p:nvPr/>
        </p:nvSpPr>
        <p:spPr>
          <a:xfrm>
            <a:off x="194245"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8" name="object 158"/>
          <p:cNvSpPr/>
          <p:nvPr/>
        </p:nvSpPr>
        <p:spPr>
          <a:xfrm>
            <a:off x="650909"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59" name="object 159"/>
          <p:cNvSpPr/>
          <p:nvPr/>
        </p:nvSpPr>
        <p:spPr>
          <a:xfrm>
            <a:off x="1107572"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0" name="object 160"/>
          <p:cNvSpPr/>
          <p:nvPr/>
        </p:nvSpPr>
        <p:spPr>
          <a:xfrm>
            <a:off x="1564235"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1" name="object 161"/>
          <p:cNvSpPr/>
          <p:nvPr/>
        </p:nvSpPr>
        <p:spPr>
          <a:xfrm>
            <a:off x="2020898"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2" name="object 162"/>
          <p:cNvSpPr/>
          <p:nvPr/>
        </p:nvSpPr>
        <p:spPr>
          <a:xfrm>
            <a:off x="2477562" y="880407"/>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3" name="object 163"/>
          <p:cNvSpPr/>
          <p:nvPr/>
        </p:nvSpPr>
        <p:spPr>
          <a:xfrm>
            <a:off x="2934225" y="880407"/>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4" name="object 164"/>
          <p:cNvSpPr/>
          <p:nvPr/>
        </p:nvSpPr>
        <p:spPr>
          <a:xfrm>
            <a:off x="3390889" y="880407"/>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5" name="object 165"/>
          <p:cNvSpPr/>
          <p:nvPr/>
        </p:nvSpPr>
        <p:spPr>
          <a:xfrm>
            <a:off x="3847553" y="880407"/>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6" name="object 166"/>
          <p:cNvSpPr/>
          <p:nvPr/>
        </p:nvSpPr>
        <p:spPr>
          <a:xfrm>
            <a:off x="4304216" y="880407"/>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7" name="object 167"/>
          <p:cNvSpPr/>
          <p:nvPr/>
        </p:nvSpPr>
        <p:spPr>
          <a:xfrm>
            <a:off x="19424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8" name="object 168"/>
          <p:cNvSpPr/>
          <p:nvPr/>
        </p:nvSpPr>
        <p:spPr>
          <a:xfrm>
            <a:off x="650909"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69" name="object 169"/>
          <p:cNvSpPr/>
          <p:nvPr/>
        </p:nvSpPr>
        <p:spPr>
          <a:xfrm>
            <a:off x="1107572" y="13371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0" name="object 170"/>
          <p:cNvSpPr/>
          <p:nvPr/>
        </p:nvSpPr>
        <p:spPr>
          <a:xfrm>
            <a:off x="1564235"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1" name="object 171"/>
          <p:cNvSpPr/>
          <p:nvPr/>
        </p:nvSpPr>
        <p:spPr>
          <a:xfrm>
            <a:off x="2020898" y="13371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2" name="object 172"/>
          <p:cNvSpPr/>
          <p:nvPr/>
        </p:nvSpPr>
        <p:spPr>
          <a:xfrm>
            <a:off x="2477562" y="133718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3" name="object 173"/>
          <p:cNvSpPr/>
          <p:nvPr/>
        </p:nvSpPr>
        <p:spPr>
          <a:xfrm>
            <a:off x="2934225"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4" name="object 174"/>
          <p:cNvSpPr/>
          <p:nvPr/>
        </p:nvSpPr>
        <p:spPr>
          <a:xfrm>
            <a:off x="3390889" y="13371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5" name="object 175"/>
          <p:cNvSpPr/>
          <p:nvPr/>
        </p:nvSpPr>
        <p:spPr>
          <a:xfrm>
            <a:off x="3847553" y="13371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6" name="object 176"/>
          <p:cNvSpPr/>
          <p:nvPr/>
        </p:nvSpPr>
        <p:spPr>
          <a:xfrm>
            <a:off x="4304216" y="13371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7" name="object 177"/>
          <p:cNvSpPr/>
          <p:nvPr/>
        </p:nvSpPr>
        <p:spPr>
          <a:xfrm>
            <a:off x="19424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8" name="object 178"/>
          <p:cNvSpPr/>
          <p:nvPr/>
        </p:nvSpPr>
        <p:spPr>
          <a:xfrm>
            <a:off x="650909" y="179395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9" name="object 179"/>
          <p:cNvSpPr/>
          <p:nvPr/>
        </p:nvSpPr>
        <p:spPr>
          <a:xfrm>
            <a:off x="1107572"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0" name="object 180"/>
          <p:cNvSpPr/>
          <p:nvPr/>
        </p:nvSpPr>
        <p:spPr>
          <a:xfrm>
            <a:off x="1564235"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1" name="object 181"/>
          <p:cNvSpPr/>
          <p:nvPr/>
        </p:nvSpPr>
        <p:spPr>
          <a:xfrm>
            <a:off x="2020898"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2" name="object 182"/>
          <p:cNvSpPr/>
          <p:nvPr/>
        </p:nvSpPr>
        <p:spPr>
          <a:xfrm>
            <a:off x="2477562" y="179395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3" name="object 183"/>
          <p:cNvSpPr/>
          <p:nvPr/>
        </p:nvSpPr>
        <p:spPr>
          <a:xfrm>
            <a:off x="2934225" y="179395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4" name="object 184"/>
          <p:cNvSpPr/>
          <p:nvPr/>
        </p:nvSpPr>
        <p:spPr>
          <a:xfrm>
            <a:off x="3390889" y="179395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5" name="object 185"/>
          <p:cNvSpPr/>
          <p:nvPr/>
        </p:nvSpPr>
        <p:spPr>
          <a:xfrm>
            <a:off x="3847553" y="179395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6" name="object 186"/>
          <p:cNvSpPr/>
          <p:nvPr/>
        </p:nvSpPr>
        <p:spPr>
          <a:xfrm>
            <a:off x="4304216" y="179395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7" name="object 187"/>
          <p:cNvSpPr/>
          <p:nvPr/>
        </p:nvSpPr>
        <p:spPr>
          <a:xfrm>
            <a:off x="194245" y="225073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8" name="object 188"/>
          <p:cNvSpPr/>
          <p:nvPr/>
        </p:nvSpPr>
        <p:spPr>
          <a:xfrm>
            <a:off x="65090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89" name="object 189"/>
          <p:cNvSpPr/>
          <p:nvPr/>
        </p:nvSpPr>
        <p:spPr>
          <a:xfrm>
            <a:off x="1107572"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0" name="object 190"/>
          <p:cNvSpPr/>
          <p:nvPr/>
        </p:nvSpPr>
        <p:spPr>
          <a:xfrm>
            <a:off x="1564235" y="225073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1" name="object 191"/>
          <p:cNvSpPr/>
          <p:nvPr/>
        </p:nvSpPr>
        <p:spPr>
          <a:xfrm>
            <a:off x="2020898"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2" name="object 192"/>
          <p:cNvSpPr/>
          <p:nvPr/>
        </p:nvSpPr>
        <p:spPr>
          <a:xfrm>
            <a:off x="2477562" y="225073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3" name="object 193"/>
          <p:cNvSpPr/>
          <p:nvPr/>
        </p:nvSpPr>
        <p:spPr>
          <a:xfrm>
            <a:off x="2934225" y="225073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4" name="object 194"/>
          <p:cNvSpPr/>
          <p:nvPr/>
        </p:nvSpPr>
        <p:spPr>
          <a:xfrm>
            <a:off x="3390889" y="225073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5" name="object 195"/>
          <p:cNvSpPr/>
          <p:nvPr/>
        </p:nvSpPr>
        <p:spPr>
          <a:xfrm>
            <a:off x="3847553"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6" name="object 196"/>
          <p:cNvSpPr/>
          <p:nvPr/>
        </p:nvSpPr>
        <p:spPr>
          <a:xfrm>
            <a:off x="4304216" y="225073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7" name="object 197"/>
          <p:cNvSpPr/>
          <p:nvPr/>
        </p:nvSpPr>
        <p:spPr>
          <a:xfrm>
            <a:off x="194245" y="270750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8" name="object 198"/>
          <p:cNvSpPr/>
          <p:nvPr/>
        </p:nvSpPr>
        <p:spPr>
          <a:xfrm>
            <a:off x="650909" y="270750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99" name="object 199"/>
          <p:cNvSpPr/>
          <p:nvPr/>
        </p:nvSpPr>
        <p:spPr>
          <a:xfrm>
            <a:off x="1107572"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0" name="object 200"/>
          <p:cNvSpPr/>
          <p:nvPr/>
        </p:nvSpPr>
        <p:spPr>
          <a:xfrm>
            <a:off x="1564235"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1" name="object 201"/>
          <p:cNvSpPr/>
          <p:nvPr/>
        </p:nvSpPr>
        <p:spPr>
          <a:xfrm>
            <a:off x="2020898" y="270750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2" name="object 202"/>
          <p:cNvSpPr/>
          <p:nvPr/>
        </p:nvSpPr>
        <p:spPr>
          <a:xfrm>
            <a:off x="2477562" y="270750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3" name="object 203"/>
          <p:cNvSpPr/>
          <p:nvPr/>
        </p:nvSpPr>
        <p:spPr>
          <a:xfrm>
            <a:off x="2934225" y="270750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4" name="object 204"/>
          <p:cNvSpPr/>
          <p:nvPr/>
        </p:nvSpPr>
        <p:spPr>
          <a:xfrm>
            <a:off x="3390889"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5" name="object 205"/>
          <p:cNvSpPr/>
          <p:nvPr/>
        </p:nvSpPr>
        <p:spPr>
          <a:xfrm>
            <a:off x="3847553" y="270750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6" name="object 206"/>
          <p:cNvSpPr/>
          <p:nvPr/>
        </p:nvSpPr>
        <p:spPr>
          <a:xfrm>
            <a:off x="4304216" y="270750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7" name="object 207"/>
          <p:cNvSpPr/>
          <p:nvPr/>
        </p:nvSpPr>
        <p:spPr>
          <a:xfrm>
            <a:off x="194245"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8" name="object 208"/>
          <p:cNvSpPr/>
          <p:nvPr/>
        </p:nvSpPr>
        <p:spPr>
          <a:xfrm>
            <a:off x="65090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09" name="object 209"/>
          <p:cNvSpPr/>
          <p:nvPr/>
        </p:nvSpPr>
        <p:spPr>
          <a:xfrm>
            <a:off x="1107572" y="316428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0" name="object 210"/>
          <p:cNvSpPr/>
          <p:nvPr/>
        </p:nvSpPr>
        <p:spPr>
          <a:xfrm>
            <a:off x="156423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1" name="object 211"/>
          <p:cNvSpPr/>
          <p:nvPr/>
        </p:nvSpPr>
        <p:spPr>
          <a:xfrm>
            <a:off x="2020898" y="316428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2" name="object 212"/>
          <p:cNvSpPr/>
          <p:nvPr/>
        </p:nvSpPr>
        <p:spPr>
          <a:xfrm>
            <a:off x="2477562" y="316428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3" name="object 213"/>
          <p:cNvSpPr/>
          <p:nvPr/>
        </p:nvSpPr>
        <p:spPr>
          <a:xfrm>
            <a:off x="2934225" y="316428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4" name="object 214"/>
          <p:cNvSpPr/>
          <p:nvPr/>
        </p:nvSpPr>
        <p:spPr>
          <a:xfrm>
            <a:off x="3390889" y="316428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5" name="object 215"/>
          <p:cNvSpPr/>
          <p:nvPr/>
        </p:nvSpPr>
        <p:spPr>
          <a:xfrm>
            <a:off x="3847553" y="316428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6" name="object 216"/>
          <p:cNvSpPr/>
          <p:nvPr/>
        </p:nvSpPr>
        <p:spPr>
          <a:xfrm>
            <a:off x="4304216" y="316428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7" name="object 217"/>
          <p:cNvSpPr/>
          <p:nvPr/>
        </p:nvSpPr>
        <p:spPr>
          <a:xfrm>
            <a:off x="19424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8" name="object 218"/>
          <p:cNvSpPr/>
          <p:nvPr/>
        </p:nvSpPr>
        <p:spPr>
          <a:xfrm>
            <a:off x="650909" y="362106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19" name="object 219"/>
          <p:cNvSpPr/>
          <p:nvPr/>
        </p:nvSpPr>
        <p:spPr>
          <a:xfrm>
            <a:off x="1107572"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0" name="object 220"/>
          <p:cNvSpPr/>
          <p:nvPr/>
        </p:nvSpPr>
        <p:spPr>
          <a:xfrm>
            <a:off x="1564235"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1" name="object 221"/>
          <p:cNvSpPr/>
          <p:nvPr/>
        </p:nvSpPr>
        <p:spPr>
          <a:xfrm>
            <a:off x="2020898"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2" name="object 222"/>
          <p:cNvSpPr/>
          <p:nvPr/>
        </p:nvSpPr>
        <p:spPr>
          <a:xfrm>
            <a:off x="2477562" y="362106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3" name="object 223"/>
          <p:cNvSpPr/>
          <p:nvPr/>
        </p:nvSpPr>
        <p:spPr>
          <a:xfrm>
            <a:off x="2934225"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4" name="object 224"/>
          <p:cNvSpPr/>
          <p:nvPr/>
        </p:nvSpPr>
        <p:spPr>
          <a:xfrm>
            <a:off x="3390889" y="362106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5" name="object 225"/>
          <p:cNvSpPr/>
          <p:nvPr/>
        </p:nvSpPr>
        <p:spPr>
          <a:xfrm>
            <a:off x="3847553" y="362106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6" name="object 226"/>
          <p:cNvSpPr/>
          <p:nvPr/>
        </p:nvSpPr>
        <p:spPr>
          <a:xfrm>
            <a:off x="4304216" y="362106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7" name="object 227"/>
          <p:cNvSpPr/>
          <p:nvPr/>
        </p:nvSpPr>
        <p:spPr>
          <a:xfrm>
            <a:off x="194245" y="407783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8" name="object 228"/>
          <p:cNvSpPr/>
          <p:nvPr/>
        </p:nvSpPr>
        <p:spPr>
          <a:xfrm>
            <a:off x="650909"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29" name="object 229"/>
          <p:cNvSpPr/>
          <p:nvPr/>
        </p:nvSpPr>
        <p:spPr>
          <a:xfrm>
            <a:off x="1107572"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0" name="object 230"/>
          <p:cNvSpPr/>
          <p:nvPr/>
        </p:nvSpPr>
        <p:spPr>
          <a:xfrm>
            <a:off x="1564235" y="407783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1" name="object 231"/>
          <p:cNvSpPr/>
          <p:nvPr/>
        </p:nvSpPr>
        <p:spPr>
          <a:xfrm>
            <a:off x="2020898" y="407783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2" name="object 232"/>
          <p:cNvSpPr/>
          <p:nvPr/>
        </p:nvSpPr>
        <p:spPr>
          <a:xfrm>
            <a:off x="2477562" y="407783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3" name="object 233"/>
          <p:cNvSpPr/>
          <p:nvPr/>
        </p:nvSpPr>
        <p:spPr>
          <a:xfrm>
            <a:off x="2934225" y="407783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4" name="object 234"/>
          <p:cNvSpPr/>
          <p:nvPr/>
        </p:nvSpPr>
        <p:spPr>
          <a:xfrm>
            <a:off x="3390889"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5" name="object 235"/>
          <p:cNvSpPr/>
          <p:nvPr/>
        </p:nvSpPr>
        <p:spPr>
          <a:xfrm>
            <a:off x="3847553" y="407783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6" name="object 236"/>
          <p:cNvSpPr/>
          <p:nvPr/>
        </p:nvSpPr>
        <p:spPr>
          <a:xfrm>
            <a:off x="4304216" y="407783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7" name="object 237"/>
          <p:cNvSpPr/>
          <p:nvPr/>
        </p:nvSpPr>
        <p:spPr>
          <a:xfrm>
            <a:off x="194245"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8" name="object 238"/>
          <p:cNvSpPr/>
          <p:nvPr/>
        </p:nvSpPr>
        <p:spPr>
          <a:xfrm>
            <a:off x="650909"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39" name="object 239"/>
          <p:cNvSpPr/>
          <p:nvPr/>
        </p:nvSpPr>
        <p:spPr>
          <a:xfrm>
            <a:off x="1107572" y="453461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0" name="object 240"/>
          <p:cNvSpPr/>
          <p:nvPr/>
        </p:nvSpPr>
        <p:spPr>
          <a:xfrm>
            <a:off x="1564235" y="453461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1" name="object 241"/>
          <p:cNvSpPr/>
          <p:nvPr/>
        </p:nvSpPr>
        <p:spPr>
          <a:xfrm>
            <a:off x="2020898"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2" name="object 242"/>
          <p:cNvSpPr/>
          <p:nvPr/>
        </p:nvSpPr>
        <p:spPr>
          <a:xfrm>
            <a:off x="2477562" y="453461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3" name="object 243"/>
          <p:cNvSpPr/>
          <p:nvPr/>
        </p:nvSpPr>
        <p:spPr>
          <a:xfrm>
            <a:off x="2934225"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4" name="object 244"/>
          <p:cNvSpPr/>
          <p:nvPr/>
        </p:nvSpPr>
        <p:spPr>
          <a:xfrm>
            <a:off x="3390889" y="453461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5" name="object 245"/>
          <p:cNvSpPr/>
          <p:nvPr/>
        </p:nvSpPr>
        <p:spPr>
          <a:xfrm>
            <a:off x="3847553" y="453461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6" name="object 246"/>
          <p:cNvSpPr/>
          <p:nvPr/>
        </p:nvSpPr>
        <p:spPr>
          <a:xfrm>
            <a:off x="4304216" y="453461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7" name="object 247"/>
          <p:cNvSpPr/>
          <p:nvPr/>
        </p:nvSpPr>
        <p:spPr>
          <a:xfrm>
            <a:off x="194245" y="499138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8" name="object 248"/>
          <p:cNvSpPr/>
          <p:nvPr/>
        </p:nvSpPr>
        <p:spPr>
          <a:xfrm>
            <a:off x="65090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49" name="object 249"/>
          <p:cNvSpPr/>
          <p:nvPr/>
        </p:nvSpPr>
        <p:spPr>
          <a:xfrm>
            <a:off x="1107572" y="499138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0" name="object 250"/>
          <p:cNvSpPr/>
          <p:nvPr/>
        </p:nvSpPr>
        <p:spPr>
          <a:xfrm>
            <a:off x="1564235"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1" name="object 251"/>
          <p:cNvSpPr/>
          <p:nvPr/>
        </p:nvSpPr>
        <p:spPr>
          <a:xfrm>
            <a:off x="2020898"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2" name="object 252"/>
          <p:cNvSpPr/>
          <p:nvPr/>
        </p:nvSpPr>
        <p:spPr>
          <a:xfrm>
            <a:off x="2477562" y="499138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3" name="object 253"/>
          <p:cNvSpPr/>
          <p:nvPr/>
        </p:nvSpPr>
        <p:spPr>
          <a:xfrm>
            <a:off x="2934225"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4" name="object 254"/>
          <p:cNvSpPr/>
          <p:nvPr/>
        </p:nvSpPr>
        <p:spPr>
          <a:xfrm>
            <a:off x="3390889" y="499138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5" name="object 255"/>
          <p:cNvSpPr/>
          <p:nvPr/>
        </p:nvSpPr>
        <p:spPr>
          <a:xfrm>
            <a:off x="3847553"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6" name="object 256"/>
          <p:cNvSpPr/>
          <p:nvPr/>
        </p:nvSpPr>
        <p:spPr>
          <a:xfrm>
            <a:off x="4304216" y="499138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7" name="object 257"/>
          <p:cNvSpPr/>
          <p:nvPr/>
        </p:nvSpPr>
        <p:spPr>
          <a:xfrm>
            <a:off x="194245"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6" name="object 266"/>
          <p:cNvSpPr/>
          <p:nvPr/>
        </p:nvSpPr>
        <p:spPr>
          <a:xfrm>
            <a:off x="4304216"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7" name="object 267"/>
          <p:cNvSpPr/>
          <p:nvPr/>
        </p:nvSpPr>
        <p:spPr>
          <a:xfrm>
            <a:off x="194245"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6" name="object 276"/>
          <p:cNvSpPr/>
          <p:nvPr/>
        </p:nvSpPr>
        <p:spPr>
          <a:xfrm>
            <a:off x="8820168"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7" name="object 277"/>
          <p:cNvSpPr/>
          <p:nvPr/>
        </p:nvSpPr>
        <p:spPr>
          <a:xfrm>
            <a:off x="19424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8" name="object 278"/>
          <p:cNvSpPr/>
          <p:nvPr/>
        </p:nvSpPr>
        <p:spPr>
          <a:xfrm>
            <a:off x="65090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9" name="object 279"/>
          <p:cNvSpPr/>
          <p:nvPr/>
        </p:nvSpPr>
        <p:spPr>
          <a:xfrm>
            <a:off x="1107572"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0" name="object 280"/>
          <p:cNvSpPr/>
          <p:nvPr/>
        </p:nvSpPr>
        <p:spPr>
          <a:xfrm>
            <a:off x="1564235"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1" name="object 281"/>
          <p:cNvSpPr/>
          <p:nvPr/>
        </p:nvSpPr>
        <p:spPr>
          <a:xfrm>
            <a:off x="202089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2" name="object 282"/>
          <p:cNvSpPr/>
          <p:nvPr/>
        </p:nvSpPr>
        <p:spPr>
          <a:xfrm>
            <a:off x="2477562" y="6361712"/>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3" name="object 283"/>
          <p:cNvSpPr/>
          <p:nvPr/>
        </p:nvSpPr>
        <p:spPr>
          <a:xfrm>
            <a:off x="2934225"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4" name="object 284"/>
          <p:cNvSpPr/>
          <p:nvPr/>
        </p:nvSpPr>
        <p:spPr>
          <a:xfrm>
            <a:off x="3390889"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5" name="object 285"/>
          <p:cNvSpPr/>
          <p:nvPr/>
        </p:nvSpPr>
        <p:spPr>
          <a:xfrm>
            <a:off x="3847553" y="6361712"/>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6" name="object 286"/>
          <p:cNvSpPr/>
          <p:nvPr/>
        </p:nvSpPr>
        <p:spPr>
          <a:xfrm>
            <a:off x="8820168"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8" name="object 147">
            <a:extLst>
              <a:ext uri="{FF2B5EF4-FFF2-40B4-BE49-F238E27FC236}">
                <a16:creationId xmlns:a16="http://schemas.microsoft.com/office/drawing/2014/main" id="{1A296359-EA1D-3249-A251-E0CEEA75624F}"/>
              </a:ext>
            </a:extLst>
          </p:cNvPr>
          <p:cNvSpPr/>
          <p:nvPr/>
        </p:nvSpPr>
        <p:spPr>
          <a:xfrm>
            <a:off x="4710197"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39" name="object 148">
            <a:extLst>
              <a:ext uri="{FF2B5EF4-FFF2-40B4-BE49-F238E27FC236}">
                <a16:creationId xmlns:a16="http://schemas.microsoft.com/office/drawing/2014/main" id="{D5A4F37B-97D3-5341-A28A-359C50ACB112}"/>
              </a:ext>
            </a:extLst>
          </p:cNvPr>
          <p:cNvSpPr/>
          <p:nvPr/>
        </p:nvSpPr>
        <p:spPr>
          <a:xfrm>
            <a:off x="5166860"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0" name="object 149">
            <a:extLst>
              <a:ext uri="{FF2B5EF4-FFF2-40B4-BE49-F238E27FC236}">
                <a16:creationId xmlns:a16="http://schemas.microsoft.com/office/drawing/2014/main" id="{F8FBCB40-BFB7-984C-A287-0F85DE2645D4}"/>
              </a:ext>
            </a:extLst>
          </p:cNvPr>
          <p:cNvSpPr/>
          <p:nvPr/>
        </p:nvSpPr>
        <p:spPr>
          <a:xfrm>
            <a:off x="562352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1" name="object 150">
            <a:extLst>
              <a:ext uri="{FF2B5EF4-FFF2-40B4-BE49-F238E27FC236}">
                <a16:creationId xmlns:a16="http://schemas.microsoft.com/office/drawing/2014/main" id="{A010B109-192E-B048-A9ED-539B63216ECE}"/>
              </a:ext>
            </a:extLst>
          </p:cNvPr>
          <p:cNvSpPr/>
          <p:nvPr/>
        </p:nvSpPr>
        <p:spPr>
          <a:xfrm>
            <a:off x="6080187"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2" name="object 151">
            <a:extLst>
              <a:ext uri="{FF2B5EF4-FFF2-40B4-BE49-F238E27FC236}">
                <a16:creationId xmlns:a16="http://schemas.microsoft.com/office/drawing/2014/main" id="{831984A8-A8D7-B44F-9726-620D529E87E4}"/>
              </a:ext>
            </a:extLst>
          </p:cNvPr>
          <p:cNvSpPr/>
          <p:nvPr/>
        </p:nvSpPr>
        <p:spPr>
          <a:xfrm>
            <a:off x="6536850" y="434743"/>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3" name="object 152">
            <a:extLst>
              <a:ext uri="{FF2B5EF4-FFF2-40B4-BE49-F238E27FC236}">
                <a16:creationId xmlns:a16="http://schemas.microsoft.com/office/drawing/2014/main" id="{CEFD723A-09C9-3248-9852-B11FF8DCFE81}"/>
              </a:ext>
            </a:extLst>
          </p:cNvPr>
          <p:cNvSpPr/>
          <p:nvPr/>
        </p:nvSpPr>
        <p:spPr>
          <a:xfrm>
            <a:off x="6993514" y="434743"/>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4" name="object 153">
            <a:extLst>
              <a:ext uri="{FF2B5EF4-FFF2-40B4-BE49-F238E27FC236}">
                <a16:creationId xmlns:a16="http://schemas.microsoft.com/office/drawing/2014/main" id="{7E1CC1DF-C7ED-6E46-9E16-DEE59CF44F8E}"/>
              </a:ext>
            </a:extLst>
          </p:cNvPr>
          <p:cNvSpPr/>
          <p:nvPr/>
        </p:nvSpPr>
        <p:spPr>
          <a:xfrm>
            <a:off x="7450177" y="434743"/>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5" name="object 154">
            <a:extLst>
              <a:ext uri="{FF2B5EF4-FFF2-40B4-BE49-F238E27FC236}">
                <a16:creationId xmlns:a16="http://schemas.microsoft.com/office/drawing/2014/main" id="{A6EE935A-8346-4F4B-89ED-5BA21965ABC4}"/>
              </a:ext>
            </a:extLst>
          </p:cNvPr>
          <p:cNvSpPr/>
          <p:nvPr/>
        </p:nvSpPr>
        <p:spPr>
          <a:xfrm>
            <a:off x="7906841" y="434743"/>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6" name="object 155">
            <a:extLst>
              <a:ext uri="{FF2B5EF4-FFF2-40B4-BE49-F238E27FC236}">
                <a16:creationId xmlns:a16="http://schemas.microsoft.com/office/drawing/2014/main" id="{5C7C8DB4-BD1D-194C-ADA9-4BE8BF562261}"/>
              </a:ext>
            </a:extLst>
          </p:cNvPr>
          <p:cNvSpPr/>
          <p:nvPr/>
        </p:nvSpPr>
        <p:spPr>
          <a:xfrm>
            <a:off x="8363504" y="434743"/>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7" name="object 156">
            <a:extLst>
              <a:ext uri="{FF2B5EF4-FFF2-40B4-BE49-F238E27FC236}">
                <a16:creationId xmlns:a16="http://schemas.microsoft.com/office/drawing/2014/main" id="{9F30113F-4EB6-8F4A-996B-195EA3B6EB13}"/>
              </a:ext>
            </a:extLst>
          </p:cNvPr>
          <p:cNvSpPr/>
          <p:nvPr/>
        </p:nvSpPr>
        <p:spPr>
          <a:xfrm>
            <a:off x="8820168" y="434743"/>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8" name="object 157">
            <a:extLst>
              <a:ext uri="{FF2B5EF4-FFF2-40B4-BE49-F238E27FC236}">
                <a16:creationId xmlns:a16="http://schemas.microsoft.com/office/drawing/2014/main" id="{E2B52C2F-04EA-D746-9B43-19C2237F26F3}"/>
              </a:ext>
            </a:extLst>
          </p:cNvPr>
          <p:cNvSpPr/>
          <p:nvPr/>
        </p:nvSpPr>
        <p:spPr>
          <a:xfrm>
            <a:off x="4710197"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49" name="object 158">
            <a:extLst>
              <a:ext uri="{FF2B5EF4-FFF2-40B4-BE49-F238E27FC236}">
                <a16:creationId xmlns:a16="http://schemas.microsoft.com/office/drawing/2014/main" id="{3D016E56-9E10-F242-816F-48C2F399247D}"/>
              </a:ext>
            </a:extLst>
          </p:cNvPr>
          <p:cNvSpPr/>
          <p:nvPr/>
        </p:nvSpPr>
        <p:spPr>
          <a:xfrm>
            <a:off x="5166860"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0" name="object 159">
            <a:extLst>
              <a:ext uri="{FF2B5EF4-FFF2-40B4-BE49-F238E27FC236}">
                <a16:creationId xmlns:a16="http://schemas.microsoft.com/office/drawing/2014/main" id="{B053B271-05F4-214F-8822-7F1EAADB7608}"/>
              </a:ext>
            </a:extLst>
          </p:cNvPr>
          <p:cNvSpPr/>
          <p:nvPr/>
        </p:nvSpPr>
        <p:spPr>
          <a:xfrm>
            <a:off x="5623524"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1" name="object 160">
            <a:extLst>
              <a:ext uri="{FF2B5EF4-FFF2-40B4-BE49-F238E27FC236}">
                <a16:creationId xmlns:a16="http://schemas.microsoft.com/office/drawing/2014/main" id="{381EC0E9-B3E0-704C-A5F2-C6E4ECE047C6}"/>
              </a:ext>
            </a:extLst>
          </p:cNvPr>
          <p:cNvSpPr/>
          <p:nvPr/>
        </p:nvSpPr>
        <p:spPr>
          <a:xfrm>
            <a:off x="6080187"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2" name="object 161">
            <a:extLst>
              <a:ext uri="{FF2B5EF4-FFF2-40B4-BE49-F238E27FC236}">
                <a16:creationId xmlns:a16="http://schemas.microsoft.com/office/drawing/2014/main" id="{9D416E1B-C6EC-8341-91D9-D572A4875721}"/>
              </a:ext>
            </a:extLst>
          </p:cNvPr>
          <p:cNvSpPr/>
          <p:nvPr/>
        </p:nvSpPr>
        <p:spPr>
          <a:xfrm>
            <a:off x="6536850"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3" name="object 162">
            <a:extLst>
              <a:ext uri="{FF2B5EF4-FFF2-40B4-BE49-F238E27FC236}">
                <a16:creationId xmlns:a16="http://schemas.microsoft.com/office/drawing/2014/main" id="{B8D9FE18-4BA0-7842-BD7E-CFB2F878B29E}"/>
              </a:ext>
            </a:extLst>
          </p:cNvPr>
          <p:cNvSpPr/>
          <p:nvPr/>
        </p:nvSpPr>
        <p:spPr>
          <a:xfrm>
            <a:off x="6993514" y="89151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4" name="object 163">
            <a:extLst>
              <a:ext uri="{FF2B5EF4-FFF2-40B4-BE49-F238E27FC236}">
                <a16:creationId xmlns:a16="http://schemas.microsoft.com/office/drawing/2014/main" id="{6141BCA4-7A3F-BD41-BB9D-6C4FAD171487}"/>
              </a:ext>
            </a:extLst>
          </p:cNvPr>
          <p:cNvSpPr/>
          <p:nvPr/>
        </p:nvSpPr>
        <p:spPr>
          <a:xfrm>
            <a:off x="7450177" y="89151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5" name="object 164">
            <a:extLst>
              <a:ext uri="{FF2B5EF4-FFF2-40B4-BE49-F238E27FC236}">
                <a16:creationId xmlns:a16="http://schemas.microsoft.com/office/drawing/2014/main" id="{3CEDCDFE-4B2E-8D40-8D79-7DBC2541DE10}"/>
              </a:ext>
            </a:extLst>
          </p:cNvPr>
          <p:cNvSpPr/>
          <p:nvPr/>
        </p:nvSpPr>
        <p:spPr>
          <a:xfrm>
            <a:off x="7906841" y="89151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6" name="object 165">
            <a:extLst>
              <a:ext uri="{FF2B5EF4-FFF2-40B4-BE49-F238E27FC236}">
                <a16:creationId xmlns:a16="http://schemas.microsoft.com/office/drawing/2014/main" id="{6ED6AE28-4C2E-DF44-88E1-69FB293682FF}"/>
              </a:ext>
            </a:extLst>
          </p:cNvPr>
          <p:cNvSpPr/>
          <p:nvPr/>
        </p:nvSpPr>
        <p:spPr>
          <a:xfrm>
            <a:off x="8363504" y="89151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7" name="object 166">
            <a:extLst>
              <a:ext uri="{FF2B5EF4-FFF2-40B4-BE49-F238E27FC236}">
                <a16:creationId xmlns:a16="http://schemas.microsoft.com/office/drawing/2014/main" id="{FAC20250-A700-1746-8CC1-7348B75E137A}"/>
              </a:ext>
            </a:extLst>
          </p:cNvPr>
          <p:cNvSpPr/>
          <p:nvPr/>
        </p:nvSpPr>
        <p:spPr>
          <a:xfrm>
            <a:off x="8820168" y="89151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8" name="object 167">
            <a:extLst>
              <a:ext uri="{FF2B5EF4-FFF2-40B4-BE49-F238E27FC236}">
                <a16:creationId xmlns:a16="http://schemas.microsoft.com/office/drawing/2014/main" id="{91503205-7F70-1346-87BD-AB63503A7BA3}"/>
              </a:ext>
            </a:extLst>
          </p:cNvPr>
          <p:cNvSpPr/>
          <p:nvPr/>
        </p:nvSpPr>
        <p:spPr>
          <a:xfrm>
            <a:off x="471019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59" name="object 168">
            <a:extLst>
              <a:ext uri="{FF2B5EF4-FFF2-40B4-BE49-F238E27FC236}">
                <a16:creationId xmlns:a16="http://schemas.microsoft.com/office/drawing/2014/main" id="{CA3C1655-F239-7148-804E-468D2A476515}"/>
              </a:ext>
            </a:extLst>
          </p:cNvPr>
          <p:cNvSpPr/>
          <p:nvPr/>
        </p:nvSpPr>
        <p:spPr>
          <a:xfrm>
            <a:off x="5166860"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0" name="object 169">
            <a:extLst>
              <a:ext uri="{FF2B5EF4-FFF2-40B4-BE49-F238E27FC236}">
                <a16:creationId xmlns:a16="http://schemas.microsoft.com/office/drawing/2014/main" id="{0543CA05-452D-124E-B09C-B932BE3886BC}"/>
              </a:ext>
            </a:extLst>
          </p:cNvPr>
          <p:cNvSpPr/>
          <p:nvPr/>
        </p:nvSpPr>
        <p:spPr>
          <a:xfrm>
            <a:off x="5623524" y="13482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1" name="object 170">
            <a:extLst>
              <a:ext uri="{FF2B5EF4-FFF2-40B4-BE49-F238E27FC236}">
                <a16:creationId xmlns:a16="http://schemas.microsoft.com/office/drawing/2014/main" id="{2C864FA1-AB51-B847-A10D-336DD36DBA49}"/>
              </a:ext>
            </a:extLst>
          </p:cNvPr>
          <p:cNvSpPr/>
          <p:nvPr/>
        </p:nvSpPr>
        <p:spPr>
          <a:xfrm>
            <a:off x="6080187"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2" name="object 171">
            <a:extLst>
              <a:ext uri="{FF2B5EF4-FFF2-40B4-BE49-F238E27FC236}">
                <a16:creationId xmlns:a16="http://schemas.microsoft.com/office/drawing/2014/main" id="{3884812C-4E98-E54E-947A-39820C8025D7}"/>
              </a:ext>
            </a:extLst>
          </p:cNvPr>
          <p:cNvSpPr/>
          <p:nvPr/>
        </p:nvSpPr>
        <p:spPr>
          <a:xfrm>
            <a:off x="6536850" y="13482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3" name="object 172">
            <a:extLst>
              <a:ext uri="{FF2B5EF4-FFF2-40B4-BE49-F238E27FC236}">
                <a16:creationId xmlns:a16="http://schemas.microsoft.com/office/drawing/2014/main" id="{1BA0D4E0-B27A-114C-AE31-70B30C6EE3EC}"/>
              </a:ext>
            </a:extLst>
          </p:cNvPr>
          <p:cNvSpPr/>
          <p:nvPr/>
        </p:nvSpPr>
        <p:spPr>
          <a:xfrm>
            <a:off x="6993514" y="1348294"/>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4" name="object 173">
            <a:extLst>
              <a:ext uri="{FF2B5EF4-FFF2-40B4-BE49-F238E27FC236}">
                <a16:creationId xmlns:a16="http://schemas.microsoft.com/office/drawing/2014/main" id="{DFA42CF7-34B6-C148-B859-11D7EDD28020}"/>
              </a:ext>
            </a:extLst>
          </p:cNvPr>
          <p:cNvSpPr/>
          <p:nvPr/>
        </p:nvSpPr>
        <p:spPr>
          <a:xfrm>
            <a:off x="7450177"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5" name="object 174">
            <a:extLst>
              <a:ext uri="{FF2B5EF4-FFF2-40B4-BE49-F238E27FC236}">
                <a16:creationId xmlns:a16="http://schemas.microsoft.com/office/drawing/2014/main" id="{C1DE0F82-03FA-6446-8671-C35503077F1B}"/>
              </a:ext>
            </a:extLst>
          </p:cNvPr>
          <p:cNvSpPr/>
          <p:nvPr/>
        </p:nvSpPr>
        <p:spPr>
          <a:xfrm>
            <a:off x="7906841" y="13482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6" name="object 175">
            <a:extLst>
              <a:ext uri="{FF2B5EF4-FFF2-40B4-BE49-F238E27FC236}">
                <a16:creationId xmlns:a16="http://schemas.microsoft.com/office/drawing/2014/main" id="{93C61EE4-7357-8042-8013-F465BA8644CC}"/>
              </a:ext>
            </a:extLst>
          </p:cNvPr>
          <p:cNvSpPr/>
          <p:nvPr/>
        </p:nvSpPr>
        <p:spPr>
          <a:xfrm>
            <a:off x="8363504" y="13482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7" name="object 176">
            <a:extLst>
              <a:ext uri="{FF2B5EF4-FFF2-40B4-BE49-F238E27FC236}">
                <a16:creationId xmlns:a16="http://schemas.microsoft.com/office/drawing/2014/main" id="{265C55E5-0D14-1C40-B4D4-57181C0930FE}"/>
              </a:ext>
            </a:extLst>
          </p:cNvPr>
          <p:cNvSpPr/>
          <p:nvPr/>
        </p:nvSpPr>
        <p:spPr>
          <a:xfrm>
            <a:off x="8820168" y="13482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8" name="object 177">
            <a:extLst>
              <a:ext uri="{FF2B5EF4-FFF2-40B4-BE49-F238E27FC236}">
                <a16:creationId xmlns:a16="http://schemas.microsoft.com/office/drawing/2014/main" id="{EE97A223-3373-394F-A224-77940A8BD829}"/>
              </a:ext>
            </a:extLst>
          </p:cNvPr>
          <p:cNvSpPr/>
          <p:nvPr/>
        </p:nvSpPr>
        <p:spPr>
          <a:xfrm>
            <a:off x="471019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69" name="object 178">
            <a:extLst>
              <a:ext uri="{FF2B5EF4-FFF2-40B4-BE49-F238E27FC236}">
                <a16:creationId xmlns:a16="http://schemas.microsoft.com/office/drawing/2014/main" id="{62D133B1-8DBA-5D46-875D-B71665B6E5A3}"/>
              </a:ext>
            </a:extLst>
          </p:cNvPr>
          <p:cNvSpPr/>
          <p:nvPr/>
        </p:nvSpPr>
        <p:spPr>
          <a:xfrm>
            <a:off x="5166860" y="180506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0" name="object 179">
            <a:extLst>
              <a:ext uri="{FF2B5EF4-FFF2-40B4-BE49-F238E27FC236}">
                <a16:creationId xmlns:a16="http://schemas.microsoft.com/office/drawing/2014/main" id="{551CE507-F4A6-A948-8425-EA69F31BBD09}"/>
              </a:ext>
            </a:extLst>
          </p:cNvPr>
          <p:cNvSpPr/>
          <p:nvPr/>
        </p:nvSpPr>
        <p:spPr>
          <a:xfrm>
            <a:off x="5623524"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1" name="object 180">
            <a:extLst>
              <a:ext uri="{FF2B5EF4-FFF2-40B4-BE49-F238E27FC236}">
                <a16:creationId xmlns:a16="http://schemas.microsoft.com/office/drawing/2014/main" id="{5991C3E1-B1C7-E04A-9C29-7909E7302537}"/>
              </a:ext>
            </a:extLst>
          </p:cNvPr>
          <p:cNvSpPr/>
          <p:nvPr/>
        </p:nvSpPr>
        <p:spPr>
          <a:xfrm>
            <a:off x="6080187"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2" name="object 181">
            <a:extLst>
              <a:ext uri="{FF2B5EF4-FFF2-40B4-BE49-F238E27FC236}">
                <a16:creationId xmlns:a16="http://schemas.microsoft.com/office/drawing/2014/main" id="{F61F92B4-9741-9F46-939B-BC8196EE6A24}"/>
              </a:ext>
            </a:extLst>
          </p:cNvPr>
          <p:cNvSpPr/>
          <p:nvPr/>
        </p:nvSpPr>
        <p:spPr>
          <a:xfrm>
            <a:off x="6536850"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3" name="object 182">
            <a:extLst>
              <a:ext uri="{FF2B5EF4-FFF2-40B4-BE49-F238E27FC236}">
                <a16:creationId xmlns:a16="http://schemas.microsoft.com/office/drawing/2014/main" id="{B343CF57-9DAE-B144-BD5F-9DED0A8D946D}"/>
              </a:ext>
            </a:extLst>
          </p:cNvPr>
          <p:cNvSpPr/>
          <p:nvPr/>
        </p:nvSpPr>
        <p:spPr>
          <a:xfrm>
            <a:off x="6993514" y="1805068"/>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4" name="object 183">
            <a:extLst>
              <a:ext uri="{FF2B5EF4-FFF2-40B4-BE49-F238E27FC236}">
                <a16:creationId xmlns:a16="http://schemas.microsoft.com/office/drawing/2014/main" id="{22C1134A-69D5-E146-83D8-2534D9CDA334}"/>
              </a:ext>
            </a:extLst>
          </p:cNvPr>
          <p:cNvSpPr/>
          <p:nvPr/>
        </p:nvSpPr>
        <p:spPr>
          <a:xfrm>
            <a:off x="7450177" y="180506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5" name="object 184">
            <a:extLst>
              <a:ext uri="{FF2B5EF4-FFF2-40B4-BE49-F238E27FC236}">
                <a16:creationId xmlns:a16="http://schemas.microsoft.com/office/drawing/2014/main" id="{2D60D37E-2578-0947-B3E7-96E11B1A73E0}"/>
              </a:ext>
            </a:extLst>
          </p:cNvPr>
          <p:cNvSpPr/>
          <p:nvPr/>
        </p:nvSpPr>
        <p:spPr>
          <a:xfrm>
            <a:off x="7906841" y="180506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6" name="object 185">
            <a:extLst>
              <a:ext uri="{FF2B5EF4-FFF2-40B4-BE49-F238E27FC236}">
                <a16:creationId xmlns:a16="http://schemas.microsoft.com/office/drawing/2014/main" id="{73F3213B-34A9-294E-84F9-872CF121CC00}"/>
              </a:ext>
            </a:extLst>
          </p:cNvPr>
          <p:cNvSpPr/>
          <p:nvPr/>
        </p:nvSpPr>
        <p:spPr>
          <a:xfrm>
            <a:off x="8363504" y="1805068"/>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7" name="object 186">
            <a:extLst>
              <a:ext uri="{FF2B5EF4-FFF2-40B4-BE49-F238E27FC236}">
                <a16:creationId xmlns:a16="http://schemas.microsoft.com/office/drawing/2014/main" id="{B9E3D320-92A9-6742-886D-0468FC33E349}"/>
              </a:ext>
            </a:extLst>
          </p:cNvPr>
          <p:cNvSpPr/>
          <p:nvPr/>
        </p:nvSpPr>
        <p:spPr>
          <a:xfrm>
            <a:off x="8820168" y="180506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8" name="object 187">
            <a:extLst>
              <a:ext uri="{FF2B5EF4-FFF2-40B4-BE49-F238E27FC236}">
                <a16:creationId xmlns:a16="http://schemas.microsoft.com/office/drawing/2014/main" id="{96C756EC-254A-444C-A745-4CA79159FDB0}"/>
              </a:ext>
            </a:extLst>
          </p:cNvPr>
          <p:cNvSpPr/>
          <p:nvPr/>
        </p:nvSpPr>
        <p:spPr>
          <a:xfrm>
            <a:off x="4710197" y="226184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79" name="object 188">
            <a:extLst>
              <a:ext uri="{FF2B5EF4-FFF2-40B4-BE49-F238E27FC236}">
                <a16:creationId xmlns:a16="http://schemas.microsoft.com/office/drawing/2014/main" id="{76F35A69-3BFC-EB4E-8A42-C822CF4BEF48}"/>
              </a:ext>
            </a:extLst>
          </p:cNvPr>
          <p:cNvSpPr/>
          <p:nvPr/>
        </p:nvSpPr>
        <p:spPr>
          <a:xfrm>
            <a:off x="5166860"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0" name="object 189">
            <a:extLst>
              <a:ext uri="{FF2B5EF4-FFF2-40B4-BE49-F238E27FC236}">
                <a16:creationId xmlns:a16="http://schemas.microsoft.com/office/drawing/2014/main" id="{A33A8573-9936-A044-822B-AA3A4646366B}"/>
              </a:ext>
            </a:extLst>
          </p:cNvPr>
          <p:cNvSpPr/>
          <p:nvPr/>
        </p:nvSpPr>
        <p:spPr>
          <a:xfrm>
            <a:off x="562352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1" name="object 190">
            <a:extLst>
              <a:ext uri="{FF2B5EF4-FFF2-40B4-BE49-F238E27FC236}">
                <a16:creationId xmlns:a16="http://schemas.microsoft.com/office/drawing/2014/main" id="{1EE7F574-DF8A-9445-B1E9-57C2965D2260}"/>
              </a:ext>
            </a:extLst>
          </p:cNvPr>
          <p:cNvSpPr/>
          <p:nvPr/>
        </p:nvSpPr>
        <p:spPr>
          <a:xfrm>
            <a:off x="6080187" y="226184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2" name="object 191">
            <a:extLst>
              <a:ext uri="{FF2B5EF4-FFF2-40B4-BE49-F238E27FC236}">
                <a16:creationId xmlns:a16="http://schemas.microsoft.com/office/drawing/2014/main" id="{86CEB703-D003-5743-B029-177F2204D2AD}"/>
              </a:ext>
            </a:extLst>
          </p:cNvPr>
          <p:cNvSpPr/>
          <p:nvPr/>
        </p:nvSpPr>
        <p:spPr>
          <a:xfrm>
            <a:off x="6536850"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3" name="object 192">
            <a:extLst>
              <a:ext uri="{FF2B5EF4-FFF2-40B4-BE49-F238E27FC236}">
                <a16:creationId xmlns:a16="http://schemas.microsoft.com/office/drawing/2014/main" id="{FC9B9860-A99B-9D4F-A6A6-ADC7C0F3E129}"/>
              </a:ext>
            </a:extLst>
          </p:cNvPr>
          <p:cNvSpPr/>
          <p:nvPr/>
        </p:nvSpPr>
        <p:spPr>
          <a:xfrm>
            <a:off x="6993514" y="2261844"/>
            <a:ext cx="71816" cy="71816"/>
          </a:xfrm>
          <a:prstGeom prst="rect">
            <a:avLst/>
          </a:prstGeom>
          <a:blipFill>
            <a:blip r:embed="rId12"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4" name="object 193">
            <a:extLst>
              <a:ext uri="{FF2B5EF4-FFF2-40B4-BE49-F238E27FC236}">
                <a16:creationId xmlns:a16="http://schemas.microsoft.com/office/drawing/2014/main" id="{BBF8B5EA-F3F4-7641-98BC-A85ED7B289EB}"/>
              </a:ext>
            </a:extLst>
          </p:cNvPr>
          <p:cNvSpPr/>
          <p:nvPr/>
        </p:nvSpPr>
        <p:spPr>
          <a:xfrm>
            <a:off x="7450177" y="226184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5" name="object 194">
            <a:extLst>
              <a:ext uri="{FF2B5EF4-FFF2-40B4-BE49-F238E27FC236}">
                <a16:creationId xmlns:a16="http://schemas.microsoft.com/office/drawing/2014/main" id="{867DCF0E-21F7-0442-AC0F-7B8C8A9960EF}"/>
              </a:ext>
            </a:extLst>
          </p:cNvPr>
          <p:cNvSpPr/>
          <p:nvPr/>
        </p:nvSpPr>
        <p:spPr>
          <a:xfrm>
            <a:off x="7906841" y="226184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6" name="object 195">
            <a:extLst>
              <a:ext uri="{FF2B5EF4-FFF2-40B4-BE49-F238E27FC236}">
                <a16:creationId xmlns:a16="http://schemas.microsoft.com/office/drawing/2014/main" id="{789EB170-CFED-E845-AF26-3E41780A3263}"/>
              </a:ext>
            </a:extLst>
          </p:cNvPr>
          <p:cNvSpPr/>
          <p:nvPr/>
        </p:nvSpPr>
        <p:spPr>
          <a:xfrm>
            <a:off x="8363504"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7" name="object 196">
            <a:extLst>
              <a:ext uri="{FF2B5EF4-FFF2-40B4-BE49-F238E27FC236}">
                <a16:creationId xmlns:a16="http://schemas.microsoft.com/office/drawing/2014/main" id="{3E671D98-4790-D241-910D-C649220A08CD}"/>
              </a:ext>
            </a:extLst>
          </p:cNvPr>
          <p:cNvSpPr/>
          <p:nvPr/>
        </p:nvSpPr>
        <p:spPr>
          <a:xfrm>
            <a:off x="8820168" y="226184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8" name="object 197">
            <a:extLst>
              <a:ext uri="{FF2B5EF4-FFF2-40B4-BE49-F238E27FC236}">
                <a16:creationId xmlns:a16="http://schemas.microsoft.com/office/drawing/2014/main" id="{4FBE07B4-E0CC-3B49-B468-E4B5255352A0}"/>
              </a:ext>
            </a:extLst>
          </p:cNvPr>
          <p:cNvSpPr/>
          <p:nvPr/>
        </p:nvSpPr>
        <p:spPr>
          <a:xfrm>
            <a:off x="4710197" y="2718619"/>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89" name="object 198">
            <a:extLst>
              <a:ext uri="{FF2B5EF4-FFF2-40B4-BE49-F238E27FC236}">
                <a16:creationId xmlns:a16="http://schemas.microsoft.com/office/drawing/2014/main" id="{561CE203-65E4-7644-85A3-3A6F5B198F03}"/>
              </a:ext>
            </a:extLst>
          </p:cNvPr>
          <p:cNvSpPr/>
          <p:nvPr/>
        </p:nvSpPr>
        <p:spPr>
          <a:xfrm>
            <a:off x="5166860" y="2718619"/>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0" name="object 199">
            <a:extLst>
              <a:ext uri="{FF2B5EF4-FFF2-40B4-BE49-F238E27FC236}">
                <a16:creationId xmlns:a16="http://schemas.microsoft.com/office/drawing/2014/main" id="{19929B8B-18F0-2847-90FC-54FBE3B8E115}"/>
              </a:ext>
            </a:extLst>
          </p:cNvPr>
          <p:cNvSpPr/>
          <p:nvPr/>
        </p:nvSpPr>
        <p:spPr>
          <a:xfrm>
            <a:off x="5623524"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1" name="object 200">
            <a:extLst>
              <a:ext uri="{FF2B5EF4-FFF2-40B4-BE49-F238E27FC236}">
                <a16:creationId xmlns:a16="http://schemas.microsoft.com/office/drawing/2014/main" id="{FB00D7D5-9F6B-3348-97A4-C6B0CF3FC160}"/>
              </a:ext>
            </a:extLst>
          </p:cNvPr>
          <p:cNvSpPr/>
          <p:nvPr/>
        </p:nvSpPr>
        <p:spPr>
          <a:xfrm>
            <a:off x="6080187"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2" name="object 201">
            <a:extLst>
              <a:ext uri="{FF2B5EF4-FFF2-40B4-BE49-F238E27FC236}">
                <a16:creationId xmlns:a16="http://schemas.microsoft.com/office/drawing/2014/main" id="{AD6F2C8F-9567-4F48-905C-4DB38AFD9068}"/>
              </a:ext>
            </a:extLst>
          </p:cNvPr>
          <p:cNvSpPr/>
          <p:nvPr/>
        </p:nvSpPr>
        <p:spPr>
          <a:xfrm>
            <a:off x="6536850" y="2718619"/>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3" name="object 202">
            <a:extLst>
              <a:ext uri="{FF2B5EF4-FFF2-40B4-BE49-F238E27FC236}">
                <a16:creationId xmlns:a16="http://schemas.microsoft.com/office/drawing/2014/main" id="{60305BF0-60C0-F84E-9F40-EBAE182CEFCA}"/>
              </a:ext>
            </a:extLst>
          </p:cNvPr>
          <p:cNvSpPr/>
          <p:nvPr/>
        </p:nvSpPr>
        <p:spPr>
          <a:xfrm>
            <a:off x="6993514" y="2718619"/>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4" name="object 203">
            <a:extLst>
              <a:ext uri="{FF2B5EF4-FFF2-40B4-BE49-F238E27FC236}">
                <a16:creationId xmlns:a16="http://schemas.microsoft.com/office/drawing/2014/main" id="{FD317AC9-086E-F64E-9193-EF0980AAABB9}"/>
              </a:ext>
            </a:extLst>
          </p:cNvPr>
          <p:cNvSpPr/>
          <p:nvPr/>
        </p:nvSpPr>
        <p:spPr>
          <a:xfrm>
            <a:off x="7450177" y="2718619"/>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5" name="object 204">
            <a:extLst>
              <a:ext uri="{FF2B5EF4-FFF2-40B4-BE49-F238E27FC236}">
                <a16:creationId xmlns:a16="http://schemas.microsoft.com/office/drawing/2014/main" id="{927EE603-E972-3E4D-B257-85F2E71A7A74}"/>
              </a:ext>
            </a:extLst>
          </p:cNvPr>
          <p:cNvSpPr/>
          <p:nvPr/>
        </p:nvSpPr>
        <p:spPr>
          <a:xfrm>
            <a:off x="7906841"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6" name="object 205">
            <a:extLst>
              <a:ext uri="{FF2B5EF4-FFF2-40B4-BE49-F238E27FC236}">
                <a16:creationId xmlns:a16="http://schemas.microsoft.com/office/drawing/2014/main" id="{8AB93B25-33B8-CF48-A957-40F64F65AC04}"/>
              </a:ext>
            </a:extLst>
          </p:cNvPr>
          <p:cNvSpPr/>
          <p:nvPr/>
        </p:nvSpPr>
        <p:spPr>
          <a:xfrm>
            <a:off x="8363504" y="2718619"/>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7" name="object 206">
            <a:extLst>
              <a:ext uri="{FF2B5EF4-FFF2-40B4-BE49-F238E27FC236}">
                <a16:creationId xmlns:a16="http://schemas.microsoft.com/office/drawing/2014/main" id="{53E5EC8B-064D-C74B-99E6-E50711FAB27C}"/>
              </a:ext>
            </a:extLst>
          </p:cNvPr>
          <p:cNvSpPr/>
          <p:nvPr/>
        </p:nvSpPr>
        <p:spPr>
          <a:xfrm>
            <a:off x="8820168" y="2718619"/>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8" name="object 207">
            <a:extLst>
              <a:ext uri="{FF2B5EF4-FFF2-40B4-BE49-F238E27FC236}">
                <a16:creationId xmlns:a16="http://schemas.microsoft.com/office/drawing/2014/main" id="{C303509E-CB11-0045-8354-12F8E3805FBB}"/>
              </a:ext>
            </a:extLst>
          </p:cNvPr>
          <p:cNvSpPr/>
          <p:nvPr/>
        </p:nvSpPr>
        <p:spPr>
          <a:xfrm>
            <a:off x="4710197"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499" name="object 208">
            <a:extLst>
              <a:ext uri="{FF2B5EF4-FFF2-40B4-BE49-F238E27FC236}">
                <a16:creationId xmlns:a16="http://schemas.microsoft.com/office/drawing/2014/main" id="{C4D1A454-4B59-814D-8DCB-42364021B5BD}"/>
              </a:ext>
            </a:extLst>
          </p:cNvPr>
          <p:cNvSpPr/>
          <p:nvPr/>
        </p:nvSpPr>
        <p:spPr>
          <a:xfrm>
            <a:off x="5166860"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0" name="object 209">
            <a:extLst>
              <a:ext uri="{FF2B5EF4-FFF2-40B4-BE49-F238E27FC236}">
                <a16:creationId xmlns:a16="http://schemas.microsoft.com/office/drawing/2014/main" id="{0A533880-2229-954C-9A7D-9C3483B917B8}"/>
              </a:ext>
            </a:extLst>
          </p:cNvPr>
          <p:cNvSpPr/>
          <p:nvPr/>
        </p:nvSpPr>
        <p:spPr>
          <a:xfrm>
            <a:off x="5623524" y="3175394"/>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1" name="object 210">
            <a:extLst>
              <a:ext uri="{FF2B5EF4-FFF2-40B4-BE49-F238E27FC236}">
                <a16:creationId xmlns:a16="http://schemas.microsoft.com/office/drawing/2014/main" id="{FC48A9E2-F0DA-0847-923C-24063B20F3CA}"/>
              </a:ext>
            </a:extLst>
          </p:cNvPr>
          <p:cNvSpPr/>
          <p:nvPr/>
        </p:nvSpPr>
        <p:spPr>
          <a:xfrm>
            <a:off x="608018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2" name="object 211">
            <a:extLst>
              <a:ext uri="{FF2B5EF4-FFF2-40B4-BE49-F238E27FC236}">
                <a16:creationId xmlns:a16="http://schemas.microsoft.com/office/drawing/2014/main" id="{E3587577-D57F-E64A-BE2B-A879E0D2BF0B}"/>
              </a:ext>
            </a:extLst>
          </p:cNvPr>
          <p:cNvSpPr/>
          <p:nvPr/>
        </p:nvSpPr>
        <p:spPr>
          <a:xfrm>
            <a:off x="6536850" y="3175394"/>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3" name="object 212">
            <a:extLst>
              <a:ext uri="{FF2B5EF4-FFF2-40B4-BE49-F238E27FC236}">
                <a16:creationId xmlns:a16="http://schemas.microsoft.com/office/drawing/2014/main" id="{FF2E4B80-A1D1-0E4E-ACD1-85386E3667D5}"/>
              </a:ext>
            </a:extLst>
          </p:cNvPr>
          <p:cNvSpPr/>
          <p:nvPr/>
        </p:nvSpPr>
        <p:spPr>
          <a:xfrm>
            <a:off x="6993514" y="3175394"/>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4" name="object 213">
            <a:extLst>
              <a:ext uri="{FF2B5EF4-FFF2-40B4-BE49-F238E27FC236}">
                <a16:creationId xmlns:a16="http://schemas.microsoft.com/office/drawing/2014/main" id="{0E66A3CA-D47B-9043-9BCF-F78834634408}"/>
              </a:ext>
            </a:extLst>
          </p:cNvPr>
          <p:cNvSpPr/>
          <p:nvPr/>
        </p:nvSpPr>
        <p:spPr>
          <a:xfrm>
            <a:off x="7450177" y="3175394"/>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5" name="object 214">
            <a:extLst>
              <a:ext uri="{FF2B5EF4-FFF2-40B4-BE49-F238E27FC236}">
                <a16:creationId xmlns:a16="http://schemas.microsoft.com/office/drawing/2014/main" id="{615F4A45-A008-F545-90B2-4F41E6B03901}"/>
              </a:ext>
            </a:extLst>
          </p:cNvPr>
          <p:cNvSpPr/>
          <p:nvPr/>
        </p:nvSpPr>
        <p:spPr>
          <a:xfrm>
            <a:off x="7906841" y="3175394"/>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6" name="object 215">
            <a:extLst>
              <a:ext uri="{FF2B5EF4-FFF2-40B4-BE49-F238E27FC236}">
                <a16:creationId xmlns:a16="http://schemas.microsoft.com/office/drawing/2014/main" id="{7DA8B7BA-8A7F-3F48-832A-76D5E14BD2C1}"/>
              </a:ext>
            </a:extLst>
          </p:cNvPr>
          <p:cNvSpPr/>
          <p:nvPr/>
        </p:nvSpPr>
        <p:spPr>
          <a:xfrm>
            <a:off x="8363504" y="3175394"/>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7" name="object 216">
            <a:extLst>
              <a:ext uri="{FF2B5EF4-FFF2-40B4-BE49-F238E27FC236}">
                <a16:creationId xmlns:a16="http://schemas.microsoft.com/office/drawing/2014/main" id="{9E99A587-E21E-D64C-8312-2843BCB0E517}"/>
              </a:ext>
            </a:extLst>
          </p:cNvPr>
          <p:cNvSpPr/>
          <p:nvPr/>
        </p:nvSpPr>
        <p:spPr>
          <a:xfrm>
            <a:off x="8820168" y="3175394"/>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8" name="object 217">
            <a:extLst>
              <a:ext uri="{FF2B5EF4-FFF2-40B4-BE49-F238E27FC236}">
                <a16:creationId xmlns:a16="http://schemas.microsoft.com/office/drawing/2014/main" id="{B0C520D4-2A90-7D48-9ED1-BA007AEF48E4}"/>
              </a:ext>
            </a:extLst>
          </p:cNvPr>
          <p:cNvSpPr/>
          <p:nvPr/>
        </p:nvSpPr>
        <p:spPr>
          <a:xfrm>
            <a:off x="471019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09" name="object 218">
            <a:extLst>
              <a:ext uri="{FF2B5EF4-FFF2-40B4-BE49-F238E27FC236}">
                <a16:creationId xmlns:a16="http://schemas.microsoft.com/office/drawing/2014/main" id="{D4CC04ED-14E2-2647-8650-00B4B43191EF}"/>
              </a:ext>
            </a:extLst>
          </p:cNvPr>
          <p:cNvSpPr/>
          <p:nvPr/>
        </p:nvSpPr>
        <p:spPr>
          <a:xfrm>
            <a:off x="5166860" y="3632170"/>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0" name="object 219">
            <a:extLst>
              <a:ext uri="{FF2B5EF4-FFF2-40B4-BE49-F238E27FC236}">
                <a16:creationId xmlns:a16="http://schemas.microsoft.com/office/drawing/2014/main" id="{07C46650-41C3-2646-9DB0-60D224613C11}"/>
              </a:ext>
            </a:extLst>
          </p:cNvPr>
          <p:cNvSpPr/>
          <p:nvPr/>
        </p:nvSpPr>
        <p:spPr>
          <a:xfrm>
            <a:off x="5623524"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1" name="object 220">
            <a:extLst>
              <a:ext uri="{FF2B5EF4-FFF2-40B4-BE49-F238E27FC236}">
                <a16:creationId xmlns:a16="http://schemas.microsoft.com/office/drawing/2014/main" id="{DB646464-1F58-0541-BC4D-3FDDC244B913}"/>
              </a:ext>
            </a:extLst>
          </p:cNvPr>
          <p:cNvSpPr/>
          <p:nvPr/>
        </p:nvSpPr>
        <p:spPr>
          <a:xfrm>
            <a:off x="6080187"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2" name="object 221">
            <a:extLst>
              <a:ext uri="{FF2B5EF4-FFF2-40B4-BE49-F238E27FC236}">
                <a16:creationId xmlns:a16="http://schemas.microsoft.com/office/drawing/2014/main" id="{6059934B-929F-CE41-8936-CA423881AAB2}"/>
              </a:ext>
            </a:extLst>
          </p:cNvPr>
          <p:cNvSpPr/>
          <p:nvPr/>
        </p:nvSpPr>
        <p:spPr>
          <a:xfrm>
            <a:off x="6536850"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3" name="object 222">
            <a:extLst>
              <a:ext uri="{FF2B5EF4-FFF2-40B4-BE49-F238E27FC236}">
                <a16:creationId xmlns:a16="http://schemas.microsoft.com/office/drawing/2014/main" id="{4B1FACBC-C878-5049-8971-B8C6D917F51F}"/>
              </a:ext>
            </a:extLst>
          </p:cNvPr>
          <p:cNvSpPr/>
          <p:nvPr/>
        </p:nvSpPr>
        <p:spPr>
          <a:xfrm>
            <a:off x="6993514" y="3632170"/>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4" name="object 223">
            <a:extLst>
              <a:ext uri="{FF2B5EF4-FFF2-40B4-BE49-F238E27FC236}">
                <a16:creationId xmlns:a16="http://schemas.microsoft.com/office/drawing/2014/main" id="{04DAF5FF-D5BD-0940-AC7F-367ED698498A}"/>
              </a:ext>
            </a:extLst>
          </p:cNvPr>
          <p:cNvSpPr/>
          <p:nvPr/>
        </p:nvSpPr>
        <p:spPr>
          <a:xfrm>
            <a:off x="7450177"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5" name="object 224">
            <a:extLst>
              <a:ext uri="{FF2B5EF4-FFF2-40B4-BE49-F238E27FC236}">
                <a16:creationId xmlns:a16="http://schemas.microsoft.com/office/drawing/2014/main" id="{5D133F8A-CD50-9D43-A10E-137888E55A68}"/>
              </a:ext>
            </a:extLst>
          </p:cNvPr>
          <p:cNvSpPr/>
          <p:nvPr/>
        </p:nvSpPr>
        <p:spPr>
          <a:xfrm>
            <a:off x="7906841" y="3632170"/>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6" name="object 225">
            <a:extLst>
              <a:ext uri="{FF2B5EF4-FFF2-40B4-BE49-F238E27FC236}">
                <a16:creationId xmlns:a16="http://schemas.microsoft.com/office/drawing/2014/main" id="{75C5BE43-2E95-3B43-BA1E-ACB85085BE37}"/>
              </a:ext>
            </a:extLst>
          </p:cNvPr>
          <p:cNvSpPr/>
          <p:nvPr/>
        </p:nvSpPr>
        <p:spPr>
          <a:xfrm>
            <a:off x="8363504" y="3632170"/>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7" name="object 226">
            <a:extLst>
              <a:ext uri="{FF2B5EF4-FFF2-40B4-BE49-F238E27FC236}">
                <a16:creationId xmlns:a16="http://schemas.microsoft.com/office/drawing/2014/main" id="{06670AD2-8A84-6F4D-9412-1345D06D585D}"/>
              </a:ext>
            </a:extLst>
          </p:cNvPr>
          <p:cNvSpPr/>
          <p:nvPr/>
        </p:nvSpPr>
        <p:spPr>
          <a:xfrm>
            <a:off x="8820168" y="3632170"/>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8" name="object 227">
            <a:extLst>
              <a:ext uri="{FF2B5EF4-FFF2-40B4-BE49-F238E27FC236}">
                <a16:creationId xmlns:a16="http://schemas.microsoft.com/office/drawing/2014/main" id="{AB19669C-53C7-3C40-9065-845B45DEB0AC}"/>
              </a:ext>
            </a:extLst>
          </p:cNvPr>
          <p:cNvSpPr/>
          <p:nvPr/>
        </p:nvSpPr>
        <p:spPr>
          <a:xfrm>
            <a:off x="4710197" y="408894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19" name="object 228">
            <a:extLst>
              <a:ext uri="{FF2B5EF4-FFF2-40B4-BE49-F238E27FC236}">
                <a16:creationId xmlns:a16="http://schemas.microsoft.com/office/drawing/2014/main" id="{C8EA5B18-EB44-4A41-92FB-83E9397343C5}"/>
              </a:ext>
            </a:extLst>
          </p:cNvPr>
          <p:cNvSpPr/>
          <p:nvPr/>
        </p:nvSpPr>
        <p:spPr>
          <a:xfrm>
            <a:off x="5166860"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0" name="object 229">
            <a:extLst>
              <a:ext uri="{FF2B5EF4-FFF2-40B4-BE49-F238E27FC236}">
                <a16:creationId xmlns:a16="http://schemas.microsoft.com/office/drawing/2014/main" id="{0EF3BE23-6E85-4042-AC9C-59C6A5204ECE}"/>
              </a:ext>
            </a:extLst>
          </p:cNvPr>
          <p:cNvSpPr/>
          <p:nvPr/>
        </p:nvSpPr>
        <p:spPr>
          <a:xfrm>
            <a:off x="562352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1" name="object 230">
            <a:extLst>
              <a:ext uri="{FF2B5EF4-FFF2-40B4-BE49-F238E27FC236}">
                <a16:creationId xmlns:a16="http://schemas.microsoft.com/office/drawing/2014/main" id="{F7DE3062-15E0-6440-88BC-37055CA7F495}"/>
              </a:ext>
            </a:extLst>
          </p:cNvPr>
          <p:cNvSpPr/>
          <p:nvPr/>
        </p:nvSpPr>
        <p:spPr>
          <a:xfrm>
            <a:off x="6080187" y="4088946"/>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2" name="object 231">
            <a:extLst>
              <a:ext uri="{FF2B5EF4-FFF2-40B4-BE49-F238E27FC236}">
                <a16:creationId xmlns:a16="http://schemas.microsoft.com/office/drawing/2014/main" id="{F2DF32E5-BB51-F343-9A3B-2A075444D901}"/>
              </a:ext>
            </a:extLst>
          </p:cNvPr>
          <p:cNvSpPr/>
          <p:nvPr/>
        </p:nvSpPr>
        <p:spPr>
          <a:xfrm>
            <a:off x="6536850" y="408894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3" name="object 232">
            <a:extLst>
              <a:ext uri="{FF2B5EF4-FFF2-40B4-BE49-F238E27FC236}">
                <a16:creationId xmlns:a16="http://schemas.microsoft.com/office/drawing/2014/main" id="{C89E6CA6-25E5-4646-9258-FF32B8FA29AE}"/>
              </a:ext>
            </a:extLst>
          </p:cNvPr>
          <p:cNvSpPr/>
          <p:nvPr/>
        </p:nvSpPr>
        <p:spPr>
          <a:xfrm>
            <a:off x="6993514" y="4088946"/>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4" name="object 233">
            <a:extLst>
              <a:ext uri="{FF2B5EF4-FFF2-40B4-BE49-F238E27FC236}">
                <a16:creationId xmlns:a16="http://schemas.microsoft.com/office/drawing/2014/main" id="{DCC5CD2E-113A-424C-BC6C-6A6D7AFD30A0}"/>
              </a:ext>
            </a:extLst>
          </p:cNvPr>
          <p:cNvSpPr/>
          <p:nvPr/>
        </p:nvSpPr>
        <p:spPr>
          <a:xfrm>
            <a:off x="7450177" y="408894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5" name="object 234">
            <a:extLst>
              <a:ext uri="{FF2B5EF4-FFF2-40B4-BE49-F238E27FC236}">
                <a16:creationId xmlns:a16="http://schemas.microsoft.com/office/drawing/2014/main" id="{808B7C14-6FD8-3D4B-B326-53596AF45D4B}"/>
              </a:ext>
            </a:extLst>
          </p:cNvPr>
          <p:cNvSpPr/>
          <p:nvPr/>
        </p:nvSpPr>
        <p:spPr>
          <a:xfrm>
            <a:off x="7906841"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6" name="object 235">
            <a:extLst>
              <a:ext uri="{FF2B5EF4-FFF2-40B4-BE49-F238E27FC236}">
                <a16:creationId xmlns:a16="http://schemas.microsoft.com/office/drawing/2014/main" id="{8CD49451-7E74-644E-9EFF-C7A883F39C0D}"/>
              </a:ext>
            </a:extLst>
          </p:cNvPr>
          <p:cNvSpPr/>
          <p:nvPr/>
        </p:nvSpPr>
        <p:spPr>
          <a:xfrm>
            <a:off x="8363504" y="4088946"/>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7" name="object 236">
            <a:extLst>
              <a:ext uri="{FF2B5EF4-FFF2-40B4-BE49-F238E27FC236}">
                <a16:creationId xmlns:a16="http://schemas.microsoft.com/office/drawing/2014/main" id="{9C2D9779-4FAC-8F4C-8094-A50739008D29}"/>
              </a:ext>
            </a:extLst>
          </p:cNvPr>
          <p:cNvSpPr/>
          <p:nvPr/>
        </p:nvSpPr>
        <p:spPr>
          <a:xfrm>
            <a:off x="8820168" y="408894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8" name="object 237">
            <a:extLst>
              <a:ext uri="{FF2B5EF4-FFF2-40B4-BE49-F238E27FC236}">
                <a16:creationId xmlns:a16="http://schemas.microsoft.com/office/drawing/2014/main" id="{960C4E95-E21E-3244-8478-3A82745B8D25}"/>
              </a:ext>
            </a:extLst>
          </p:cNvPr>
          <p:cNvSpPr/>
          <p:nvPr/>
        </p:nvSpPr>
        <p:spPr>
          <a:xfrm>
            <a:off x="4710197"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29" name="object 238">
            <a:extLst>
              <a:ext uri="{FF2B5EF4-FFF2-40B4-BE49-F238E27FC236}">
                <a16:creationId xmlns:a16="http://schemas.microsoft.com/office/drawing/2014/main" id="{5FDB3287-126E-014B-9747-C8812FC3B07A}"/>
              </a:ext>
            </a:extLst>
          </p:cNvPr>
          <p:cNvSpPr/>
          <p:nvPr/>
        </p:nvSpPr>
        <p:spPr>
          <a:xfrm>
            <a:off x="5166860"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0" name="object 239">
            <a:extLst>
              <a:ext uri="{FF2B5EF4-FFF2-40B4-BE49-F238E27FC236}">
                <a16:creationId xmlns:a16="http://schemas.microsoft.com/office/drawing/2014/main" id="{5B8324FB-A986-0F4F-8382-2C40EDD040B9}"/>
              </a:ext>
            </a:extLst>
          </p:cNvPr>
          <p:cNvSpPr/>
          <p:nvPr/>
        </p:nvSpPr>
        <p:spPr>
          <a:xfrm>
            <a:off x="5623524" y="454572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1" name="object 240">
            <a:extLst>
              <a:ext uri="{FF2B5EF4-FFF2-40B4-BE49-F238E27FC236}">
                <a16:creationId xmlns:a16="http://schemas.microsoft.com/office/drawing/2014/main" id="{705E1121-2951-A040-BD05-B89C856F6348}"/>
              </a:ext>
            </a:extLst>
          </p:cNvPr>
          <p:cNvSpPr/>
          <p:nvPr/>
        </p:nvSpPr>
        <p:spPr>
          <a:xfrm>
            <a:off x="6080187" y="454572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2" name="object 241">
            <a:extLst>
              <a:ext uri="{FF2B5EF4-FFF2-40B4-BE49-F238E27FC236}">
                <a16:creationId xmlns:a16="http://schemas.microsoft.com/office/drawing/2014/main" id="{8B5AF1FF-5E77-4340-B64E-B16E0BBDB5FF}"/>
              </a:ext>
            </a:extLst>
          </p:cNvPr>
          <p:cNvSpPr/>
          <p:nvPr/>
        </p:nvSpPr>
        <p:spPr>
          <a:xfrm>
            <a:off x="6536850"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3" name="object 242">
            <a:extLst>
              <a:ext uri="{FF2B5EF4-FFF2-40B4-BE49-F238E27FC236}">
                <a16:creationId xmlns:a16="http://schemas.microsoft.com/office/drawing/2014/main" id="{AB254D4B-7E73-1645-A751-0948D736DA44}"/>
              </a:ext>
            </a:extLst>
          </p:cNvPr>
          <p:cNvSpPr/>
          <p:nvPr/>
        </p:nvSpPr>
        <p:spPr>
          <a:xfrm>
            <a:off x="6993514" y="454572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4" name="object 243">
            <a:extLst>
              <a:ext uri="{FF2B5EF4-FFF2-40B4-BE49-F238E27FC236}">
                <a16:creationId xmlns:a16="http://schemas.microsoft.com/office/drawing/2014/main" id="{1E669F4D-47FE-B142-AAEF-B5CAE2EBE436}"/>
              </a:ext>
            </a:extLst>
          </p:cNvPr>
          <p:cNvSpPr/>
          <p:nvPr/>
        </p:nvSpPr>
        <p:spPr>
          <a:xfrm>
            <a:off x="7450177"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5" name="object 244">
            <a:extLst>
              <a:ext uri="{FF2B5EF4-FFF2-40B4-BE49-F238E27FC236}">
                <a16:creationId xmlns:a16="http://schemas.microsoft.com/office/drawing/2014/main" id="{8337C98C-F075-D142-A8FD-2625F3BDC769}"/>
              </a:ext>
            </a:extLst>
          </p:cNvPr>
          <p:cNvSpPr/>
          <p:nvPr/>
        </p:nvSpPr>
        <p:spPr>
          <a:xfrm>
            <a:off x="7906841" y="454572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6" name="object 245">
            <a:extLst>
              <a:ext uri="{FF2B5EF4-FFF2-40B4-BE49-F238E27FC236}">
                <a16:creationId xmlns:a16="http://schemas.microsoft.com/office/drawing/2014/main" id="{DFCF7A1F-3EAC-C643-980A-B21777044039}"/>
              </a:ext>
            </a:extLst>
          </p:cNvPr>
          <p:cNvSpPr/>
          <p:nvPr/>
        </p:nvSpPr>
        <p:spPr>
          <a:xfrm>
            <a:off x="8363504" y="454572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7" name="object 246">
            <a:extLst>
              <a:ext uri="{FF2B5EF4-FFF2-40B4-BE49-F238E27FC236}">
                <a16:creationId xmlns:a16="http://schemas.microsoft.com/office/drawing/2014/main" id="{BB771E5A-1418-1643-9F93-5D5F7C6091E2}"/>
              </a:ext>
            </a:extLst>
          </p:cNvPr>
          <p:cNvSpPr/>
          <p:nvPr/>
        </p:nvSpPr>
        <p:spPr>
          <a:xfrm>
            <a:off x="8820168" y="454572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8" name="object 247">
            <a:extLst>
              <a:ext uri="{FF2B5EF4-FFF2-40B4-BE49-F238E27FC236}">
                <a16:creationId xmlns:a16="http://schemas.microsoft.com/office/drawing/2014/main" id="{CC92C246-89CF-FA4C-A46A-8DB07907D2F6}"/>
              </a:ext>
            </a:extLst>
          </p:cNvPr>
          <p:cNvSpPr/>
          <p:nvPr/>
        </p:nvSpPr>
        <p:spPr>
          <a:xfrm>
            <a:off x="4710197" y="5002496"/>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39" name="object 248">
            <a:extLst>
              <a:ext uri="{FF2B5EF4-FFF2-40B4-BE49-F238E27FC236}">
                <a16:creationId xmlns:a16="http://schemas.microsoft.com/office/drawing/2014/main" id="{52CAA468-40D5-F046-8618-9F432EC50175}"/>
              </a:ext>
            </a:extLst>
          </p:cNvPr>
          <p:cNvSpPr/>
          <p:nvPr/>
        </p:nvSpPr>
        <p:spPr>
          <a:xfrm>
            <a:off x="5166860"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0" name="object 249">
            <a:extLst>
              <a:ext uri="{FF2B5EF4-FFF2-40B4-BE49-F238E27FC236}">
                <a16:creationId xmlns:a16="http://schemas.microsoft.com/office/drawing/2014/main" id="{9A9FE858-14F4-DB4B-B44B-7414DCB69FF5}"/>
              </a:ext>
            </a:extLst>
          </p:cNvPr>
          <p:cNvSpPr/>
          <p:nvPr/>
        </p:nvSpPr>
        <p:spPr>
          <a:xfrm>
            <a:off x="5623524" y="5002496"/>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1" name="object 250">
            <a:extLst>
              <a:ext uri="{FF2B5EF4-FFF2-40B4-BE49-F238E27FC236}">
                <a16:creationId xmlns:a16="http://schemas.microsoft.com/office/drawing/2014/main" id="{14527E64-E519-0543-9C30-E2C473674619}"/>
              </a:ext>
            </a:extLst>
          </p:cNvPr>
          <p:cNvSpPr/>
          <p:nvPr/>
        </p:nvSpPr>
        <p:spPr>
          <a:xfrm>
            <a:off x="6080187"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2" name="object 251">
            <a:extLst>
              <a:ext uri="{FF2B5EF4-FFF2-40B4-BE49-F238E27FC236}">
                <a16:creationId xmlns:a16="http://schemas.microsoft.com/office/drawing/2014/main" id="{586CF6C2-4155-4E42-B212-3533EC09458F}"/>
              </a:ext>
            </a:extLst>
          </p:cNvPr>
          <p:cNvSpPr/>
          <p:nvPr/>
        </p:nvSpPr>
        <p:spPr>
          <a:xfrm>
            <a:off x="6536850"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3" name="object 252">
            <a:extLst>
              <a:ext uri="{FF2B5EF4-FFF2-40B4-BE49-F238E27FC236}">
                <a16:creationId xmlns:a16="http://schemas.microsoft.com/office/drawing/2014/main" id="{ADA982BB-5579-A848-A660-90F386AC4BEF}"/>
              </a:ext>
            </a:extLst>
          </p:cNvPr>
          <p:cNvSpPr/>
          <p:nvPr/>
        </p:nvSpPr>
        <p:spPr>
          <a:xfrm>
            <a:off x="6993514" y="5002496"/>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4" name="object 253">
            <a:extLst>
              <a:ext uri="{FF2B5EF4-FFF2-40B4-BE49-F238E27FC236}">
                <a16:creationId xmlns:a16="http://schemas.microsoft.com/office/drawing/2014/main" id="{DB5509FF-3E00-E649-9D49-D1BD06C4B07A}"/>
              </a:ext>
            </a:extLst>
          </p:cNvPr>
          <p:cNvSpPr/>
          <p:nvPr/>
        </p:nvSpPr>
        <p:spPr>
          <a:xfrm>
            <a:off x="7450177"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5" name="object 254">
            <a:extLst>
              <a:ext uri="{FF2B5EF4-FFF2-40B4-BE49-F238E27FC236}">
                <a16:creationId xmlns:a16="http://schemas.microsoft.com/office/drawing/2014/main" id="{2A022658-0B8A-6A44-9DD0-48186C71F231}"/>
              </a:ext>
            </a:extLst>
          </p:cNvPr>
          <p:cNvSpPr/>
          <p:nvPr/>
        </p:nvSpPr>
        <p:spPr>
          <a:xfrm>
            <a:off x="7906841" y="5002496"/>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6" name="object 255">
            <a:extLst>
              <a:ext uri="{FF2B5EF4-FFF2-40B4-BE49-F238E27FC236}">
                <a16:creationId xmlns:a16="http://schemas.microsoft.com/office/drawing/2014/main" id="{45536822-2093-1741-881B-26B03015E0D6}"/>
              </a:ext>
            </a:extLst>
          </p:cNvPr>
          <p:cNvSpPr/>
          <p:nvPr/>
        </p:nvSpPr>
        <p:spPr>
          <a:xfrm>
            <a:off x="8363504"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7" name="object 256">
            <a:extLst>
              <a:ext uri="{FF2B5EF4-FFF2-40B4-BE49-F238E27FC236}">
                <a16:creationId xmlns:a16="http://schemas.microsoft.com/office/drawing/2014/main" id="{18C11144-CF84-E847-95F7-10E6F4875748}"/>
              </a:ext>
            </a:extLst>
          </p:cNvPr>
          <p:cNvSpPr/>
          <p:nvPr/>
        </p:nvSpPr>
        <p:spPr>
          <a:xfrm>
            <a:off x="8820168" y="5002496"/>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8" name="object 257">
            <a:extLst>
              <a:ext uri="{FF2B5EF4-FFF2-40B4-BE49-F238E27FC236}">
                <a16:creationId xmlns:a16="http://schemas.microsoft.com/office/drawing/2014/main" id="{2207DB45-6BD9-7A4D-A794-770850BB61F7}"/>
              </a:ext>
            </a:extLst>
          </p:cNvPr>
          <p:cNvSpPr/>
          <p:nvPr/>
        </p:nvSpPr>
        <p:spPr>
          <a:xfrm>
            <a:off x="4710197"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49" name="object 258">
            <a:extLst>
              <a:ext uri="{FF2B5EF4-FFF2-40B4-BE49-F238E27FC236}">
                <a16:creationId xmlns:a16="http://schemas.microsoft.com/office/drawing/2014/main" id="{48760647-09FC-AB41-B82C-E8296418D0F2}"/>
              </a:ext>
            </a:extLst>
          </p:cNvPr>
          <p:cNvSpPr/>
          <p:nvPr/>
        </p:nvSpPr>
        <p:spPr>
          <a:xfrm>
            <a:off x="5166860"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0" name="object 259">
            <a:extLst>
              <a:ext uri="{FF2B5EF4-FFF2-40B4-BE49-F238E27FC236}">
                <a16:creationId xmlns:a16="http://schemas.microsoft.com/office/drawing/2014/main" id="{7AA8EC51-354A-7E4E-823E-6353CACB5E04}"/>
              </a:ext>
            </a:extLst>
          </p:cNvPr>
          <p:cNvSpPr/>
          <p:nvPr/>
        </p:nvSpPr>
        <p:spPr>
          <a:xfrm>
            <a:off x="5623524" y="6361712"/>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1" name="object 260">
            <a:extLst>
              <a:ext uri="{FF2B5EF4-FFF2-40B4-BE49-F238E27FC236}">
                <a16:creationId xmlns:a16="http://schemas.microsoft.com/office/drawing/2014/main" id="{4660C58F-C3D1-E44D-B82D-44B8C2081086}"/>
              </a:ext>
            </a:extLst>
          </p:cNvPr>
          <p:cNvSpPr/>
          <p:nvPr/>
        </p:nvSpPr>
        <p:spPr>
          <a:xfrm>
            <a:off x="6080187" y="6361712"/>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2" name="object 261">
            <a:extLst>
              <a:ext uri="{FF2B5EF4-FFF2-40B4-BE49-F238E27FC236}">
                <a16:creationId xmlns:a16="http://schemas.microsoft.com/office/drawing/2014/main" id="{6152FCE5-1692-0040-8298-C5A6C06D1F48}"/>
              </a:ext>
            </a:extLst>
          </p:cNvPr>
          <p:cNvSpPr/>
          <p:nvPr/>
        </p:nvSpPr>
        <p:spPr>
          <a:xfrm>
            <a:off x="6536850" y="6361712"/>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3" name="object 262">
            <a:extLst>
              <a:ext uri="{FF2B5EF4-FFF2-40B4-BE49-F238E27FC236}">
                <a16:creationId xmlns:a16="http://schemas.microsoft.com/office/drawing/2014/main" id="{C93E5501-E53D-EB41-8361-F55425FB5487}"/>
              </a:ext>
            </a:extLst>
          </p:cNvPr>
          <p:cNvSpPr/>
          <p:nvPr/>
        </p:nvSpPr>
        <p:spPr>
          <a:xfrm>
            <a:off x="6993514" y="6361712"/>
            <a:ext cx="71816" cy="71816"/>
          </a:xfrm>
          <a:prstGeom prst="rect">
            <a:avLst/>
          </a:prstGeom>
          <a:blipFill>
            <a:blip r:embed="rId7"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4" name="object 263">
            <a:extLst>
              <a:ext uri="{FF2B5EF4-FFF2-40B4-BE49-F238E27FC236}">
                <a16:creationId xmlns:a16="http://schemas.microsoft.com/office/drawing/2014/main" id="{EE4DE322-D73D-EC4A-AF93-5594CE64BF97}"/>
              </a:ext>
            </a:extLst>
          </p:cNvPr>
          <p:cNvSpPr/>
          <p:nvPr/>
        </p:nvSpPr>
        <p:spPr>
          <a:xfrm>
            <a:off x="7450177"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5" name="object 264">
            <a:extLst>
              <a:ext uri="{FF2B5EF4-FFF2-40B4-BE49-F238E27FC236}">
                <a16:creationId xmlns:a16="http://schemas.microsoft.com/office/drawing/2014/main" id="{CCF3F209-6F2F-E947-AE9F-6DC0D9A39D71}"/>
              </a:ext>
            </a:extLst>
          </p:cNvPr>
          <p:cNvSpPr/>
          <p:nvPr/>
        </p:nvSpPr>
        <p:spPr>
          <a:xfrm>
            <a:off x="7906841" y="6361712"/>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6" name="object 265">
            <a:extLst>
              <a:ext uri="{FF2B5EF4-FFF2-40B4-BE49-F238E27FC236}">
                <a16:creationId xmlns:a16="http://schemas.microsoft.com/office/drawing/2014/main" id="{332D0346-DF06-2C44-8500-52490082F280}"/>
              </a:ext>
            </a:extLst>
          </p:cNvPr>
          <p:cNvSpPr/>
          <p:nvPr/>
        </p:nvSpPr>
        <p:spPr>
          <a:xfrm>
            <a:off x="8363504" y="6361712"/>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557" name="object 266">
            <a:extLst>
              <a:ext uri="{FF2B5EF4-FFF2-40B4-BE49-F238E27FC236}">
                <a16:creationId xmlns:a16="http://schemas.microsoft.com/office/drawing/2014/main" id="{537B8BBB-408F-4846-9A34-F2621B829CA8}"/>
              </a:ext>
            </a:extLst>
          </p:cNvPr>
          <p:cNvSpPr/>
          <p:nvPr/>
        </p:nvSpPr>
        <p:spPr>
          <a:xfrm>
            <a:off x="8820168"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8" name="object 198">
            <a:extLst>
              <a:ext uri="{FF2B5EF4-FFF2-40B4-BE49-F238E27FC236}">
                <a16:creationId xmlns:a16="http://schemas.microsoft.com/office/drawing/2014/main" id="{C1CAE33B-F248-0840-8345-4CF5B806115C}"/>
              </a:ext>
            </a:extLst>
          </p:cNvPr>
          <p:cNvSpPr/>
          <p:nvPr/>
        </p:nvSpPr>
        <p:spPr>
          <a:xfrm>
            <a:off x="653841" y="5459271"/>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59" name="object 199">
            <a:extLst>
              <a:ext uri="{FF2B5EF4-FFF2-40B4-BE49-F238E27FC236}">
                <a16:creationId xmlns:a16="http://schemas.microsoft.com/office/drawing/2014/main" id="{A981EBDA-330E-2A4D-B3D2-DC199B1BFF4E}"/>
              </a:ext>
            </a:extLst>
          </p:cNvPr>
          <p:cNvSpPr/>
          <p:nvPr/>
        </p:nvSpPr>
        <p:spPr>
          <a:xfrm>
            <a:off x="1110504"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0" name="object 200">
            <a:extLst>
              <a:ext uri="{FF2B5EF4-FFF2-40B4-BE49-F238E27FC236}">
                <a16:creationId xmlns:a16="http://schemas.microsoft.com/office/drawing/2014/main" id="{BDCFB597-605F-994E-A41F-6AFE683FD8E2}"/>
              </a:ext>
            </a:extLst>
          </p:cNvPr>
          <p:cNvSpPr/>
          <p:nvPr/>
        </p:nvSpPr>
        <p:spPr>
          <a:xfrm>
            <a:off x="156716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1" name="object 201">
            <a:extLst>
              <a:ext uri="{FF2B5EF4-FFF2-40B4-BE49-F238E27FC236}">
                <a16:creationId xmlns:a16="http://schemas.microsoft.com/office/drawing/2014/main" id="{5D9C38B5-FD01-8546-BB85-C57BEB4F3510}"/>
              </a:ext>
            </a:extLst>
          </p:cNvPr>
          <p:cNvSpPr/>
          <p:nvPr/>
        </p:nvSpPr>
        <p:spPr>
          <a:xfrm>
            <a:off x="2023830"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2" name="object 202">
            <a:extLst>
              <a:ext uri="{FF2B5EF4-FFF2-40B4-BE49-F238E27FC236}">
                <a16:creationId xmlns:a16="http://schemas.microsoft.com/office/drawing/2014/main" id="{D15E4E83-D7EC-5440-B730-0B29E9459A73}"/>
              </a:ext>
            </a:extLst>
          </p:cNvPr>
          <p:cNvSpPr/>
          <p:nvPr/>
        </p:nvSpPr>
        <p:spPr>
          <a:xfrm>
            <a:off x="2480494"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3" name="object 208">
            <a:extLst>
              <a:ext uri="{FF2B5EF4-FFF2-40B4-BE49-F238E27FC236}">
                <a16:creationId xmlns:a16="http://schemas.microsoft.com/office/drawing/2014/main" id="{5BEB7157-76B9-AE49-8614-E0F46B6DD3AD}"/>
              </a:ext>
            </a:extLst>
          </p:cNvPr>
          <p:cNvSpPr/>
          <p:nvPr/>
        </p:nvSpPr>
        <p:spPr>
          <a:xfrm>
            <a:off x="653841"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4" name="object 209">
            <a:extLst>
              <a:ext uri="{FF2B5EF4-FFF2-40B4-BE49-F238E27FC236}">
                <a16:creationId xmlns:a16="http://schemas.microsoft.com/office/drawing/2014/main" id="{A20949C9-E2CA-BF41-932D-4A3A87FB03E0}"/>
              </a:ext>
            </a:extLst>
          </p:cNvPr>
          <p:cNvSpPr/>
          <p:nvPr/>
        </p:nvSpPr>
        <p:spPr>
          <a:xfrm>
            <a:off x="1110504" y="5910778"/>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5" name="object 210">
            <a:extLst>
              <a:ext uri="{FF2B5EF4-FFF2-40B4-BE49-F238E27FC236}">
                <a16:creationId xmlns:a16="http://schemas.microsoft.com/office/drawing/2014/main" id="{5BB5FBA1-0487-0745-82B9-57DE12465052}"/>
              </a:ext>
            </a:extLst>
          </p:cNvPr>
          <p:cNvSpPr/>
          <p:nvPr/>
        </p:nvSpPr>
        <p:spPr>
          <a:xfrm>
            <a:off x="1567167"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8" name="object 211">
            <a:extLst>
              <a:ext uri="{FF2B5EF4-FFF2-40B4-BE49-F238E27FC236}">
                <a16:creationId xmlns:a16="http://schemas.microsoft.com/office/drawing/2014/main" id="{13A556B2-612F-6944-9ACD-C9C2CBE88648}"/>
              </a:ext>
            </a:extLst>
          </p:cNvPr>
          <p:cNvSpPr/>
          <p:nvPr/>
        </p:nvSpPr>
        <p:spPr>
          <a:xfrm>
            <a:off x="2023830"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69" name="object 212">
            <a:extLst>
              <a:ext uri="{FF2B5EF4-FFF2-40B4-BE49-F238E27FC236}">
                <a16:creationId xmlns:a16="http://schemas.microsoft.com/office/drawing/2014/main" id="{3D9E9A18-1938-F241-9655-31D1F1549A26}"/>
              </a:ext>
            </a:extLst>
          </p:cNvPr>
          <p:cNvSpPr/>
          <p:nvPr/>
        </p:nvSpPr>
        <p:spPr>
          <a:xfrm>
            <a:off x="2480494"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0" name="object 201">
            <a:extLst>
              <a:ext uri="{FF2B5EF4-FFF2-40B4-BE49-F238E27FC236}">
                <a16:creationId xmlns:a16="http://schemas.microsoft.com/office/drawing/2014/main" id="{ABCAF3CD-811D-384B-BC86-84660FB7BFDC}"/>
              </a:ext>
            </a:extLst>
          </p:cNvPr>
          <p:cNvSpPr/>
          <p:nvPr/>
        </p:nvSpPr>
        <p:spPr>
          <a:xfrm>
            <a:off x="6539782"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1" name="object 202">
            <a:extLst>
              <a:ext uri="{FF2B5EF4-FFF2-40B4-BE49-F238E27FC236}">
                <a16:creationId xmlns:a16="http://schemas.microsoft.com/office/drawing/2014/main" id="{2191565C-05B2-C146-9CD5-38EADBDA793E}"/>
              </a:ext>
            </a:extLst>
          </p:cNvPr>
          <p:cNvSpPr/>
          <p:nvPr/>
        </p:nvSpPr>
        <p:spPr>
          <a:xfrm>
            <a:off x="6996446" y="5459271"/>
            <a:ext cx="71816" cy="71816"/>
          </a:xfrm>
          <a:prstGeom prst="rect">
            <a:avLst/>
          </a:prstGeom>
          <a:blipFill>
            <a:blip r:embed="rId11"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2" name="object 203">
            <a:extLst>
              <a:ext uri="{FF2B5EF4-FFF2-40B4-BE49-F238E27FC236}">
                <a16:creationId xmlns:a16="http://schemas.microsoft.com/office/drawing/2014/main" id="{7CEDC9BC-21FF-6E49-B617-BC46C4727846}"/>
              </a:ext>
            </a:extLst>
          </p:cNvPr>
          <p:cNvSpPr/>
          <p:nvPr/>
        </p:nvSpPr>
        <p:spPr>
          <a:xfrm>
            <a:off x="7453109"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3" name="object 204">
            <a:extLst>
              <a:ext uri="{FF2B5EF4-FFF2-40B4-BE49-F238E27FC236}">
                <a16:creationId xmlns:a16="http://schemas.microsoft.com/office/drawing/2014/main" id="{7A4C1B07-2404-C94A-9818-02B023B7350F}"/>
              </a:ext>
            </a:extLst>
          </p:cNvPr>
          <p:cNvSpPr/>
          <p:nvPr/>
        </p:nvSpPr>
        <p:spPr>
          <a:xfrm>
            <a:off x="7909773"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4" name="object 205">
            <a:extLst>
              <a:ext uri="{FF2B5EF4-FFF2-40B4-BE49-F238E27FC236}">
                <a16:creationId xmlns:a16="http://schemas.microsoft.com/office/drawing/2014/main" id="{4DC8E1B4-BFAB-BD45-8EA3-60E2F7509ECA}"/>
              </a:ext>
            </a:extLst>
          </p:cNvPr>
          <p:cNvSpPr/>
          <p:nvPr/>
        </p:nvSpPr>
        <p:spPr>
          <a:xfrm>
            <a:off x="8366436"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75" name="object 211">
            <a:extLst>
              <a:ext uri="{FF2B5EF4-FFF2-40B4-BE49-F238E27FC236}">
                <a16:creationId xmlns:a16="http://schemas.microsoft.com/office/drawing/2014/main" id="{9E563182-6155-E24C-A817-5C33BEF94248}"/>
              </a:ext>
            </a:extLst>
          </p:cNvPr>
          <p:cNvSpPr/>
          <p:nvPr/>
        </p:nvSpPr>
        <p:spPr>
          <a:xfrm>
            <a:off x="6539782" y="5910778"/>
            <a:ext cx="71816" cy="71816"/>
          </a:xfrm>
          <a:prstGeom prst="rect">
            <a:avLst/>
          </a:prstGeom>
          <a:blipFill>
            <a:blip r:embed="rId5"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7" name="object 212">
            <a:extLst>
              <a:ext uri="{FF2B5EF4-FFF2-40B4-BE49-F238E27FC236}">
                <a16:creationId xmlns:a16="http://schemas.microsoft.com/office/drawing/2014/main" id="{F3652C5A-2456-DC44-B188-0BD285553008}"/>
              </a:ext>
            </a:extLst>
          </p:cNvPr>
          <p:cNvSpPr/>
          <p:nvPr/>
        </p:nvSpPr>
        <p:spPr>
          <a:xfrm>
            <a:off x="6996446" y="5910778"/>
            <a:ext cx="71816" cy="71816"/>
          </a:xfrm>
          <a:prstGeom prst="rect">
            <a:avLst/>
          </a:prstGeom>
          <a:blipFill>
            <a:blip r:embed="rId10"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8" name="object 213">
            <a:extLst>
              <a:ext uri="{FF2B5EF4-FFF2-40B4-BE49-F238E27FC236}">
                <a16:creationId xmlns:a16="http://schemas.microsoft.com/office/drawing/2014/main" id="{503ADABC-ECA1-524C-8DF9-28EF8129EF43}"/>
              </a:ext>
            </a:extLst>
          </p:cNvPr>
          <p:cNvSpPr/>
          <p:nvPr/>
        </p:nvSpPr>
        <p:spPr>
          <a:xfrm>
            <a:off x="7453109" y="5910778"/>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89" name="object 214">
            <a:extLst>
              <a:ext uri="{FF2B5EF4-FFF2-40B4-BE49-F238E27FC236}">
                <a16:creationId xmlns:a16="http://schemas.microsoft.com/office/drawing/2014/main" id="{9E1723D1-7AFC-3643-A0C2-D507B3437474}"/>
              </a:ext>
            </a:extLst>
          </p:cNvPr>
          <p:cNvSpPr/>
          <p:nvPr/>
        </p:nvSpPr>
        <p:spPr>
          <a:xfrm>
            <a:off x="7909773" y="5910778"/>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0" name="object 215">
            <a:extLst>
              <a:ext uri="{FF2B5EF4-FFF2-40B4-BE49-F238E27FC236}">
                <a16:creationId xmlns:a16="http://schemas.microsoft.com/office/drawing/2014/main" id="{105CF678-30FA-4942-B80C-889DD2715F60}"/>
              </a:ext>
            </a:extLst>
          </p:cNvPr>
          <p:cNvSpPr/>
          <p:nvPr/>
        </p:nvSpPr>
        <p:spPr>
          <a:xfrm>
            <a:off x="8366436" y="5910778"/>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1" name="object 193">
            <a:extLst>
              <a:ext uri="{FF2B5EF4-FFF2-40B4-BE49-F238E27FC236}">
                <a16:creationId xmlns:a16="http://schemas.microsoft.com/office/drawing/2014/main" id="{A0C4D380-E83A-9A40-A733-7543BB503F74}"/>
              </a:ext>
            </a:extLst>
          </p:cNvPr>
          <p:cNvSpPr/>
          <p:nvPr/>
        </p:nvSpPr>
        <p:spPr>
          <a:xfrm>
            <a:off x="2934225" y="5459271"/>
            <a:ext cx="71816" cy="71816"/>
          </a:xfrm>
          <a:prstGeom prst="rect">
            <a:avLst/>
          </a:prstGeom>
          <a:blipFill>
            <a:blip r:embed="rId6"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2" name="object 194">
            <a:extLst>
              <a:ext uri="{FF2B5EF4-FFF2-40B4-BE49-F238E27FC236}">
                <a16:creationId xmlns:a16="http://schemas.microsoft.com/office/drawing/2014/main" id="{B12091BE-8B6D-F243-9ABC-52B6F7BCC8E7}"/>
              </a:ext>
            </a:extLst>
          </p:cNvPr>
          <p:cNvSpPr/>
          <p:nvPr/>
        </p:nvSpPr>
        <p:spPr>
          <a:xfrm>
            <a:off x="3390889"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3" name="object 195">
            <a:extLst>
              <a:ext uri="{FF2B5EF4-FFF2-40B4-BE49-F238E27FC236}">
                <a16:creationId xmlns:a16="http://schemas.microsoft.com/office/drawing/2014/main" id="{D5D875B0-8A13-E548-B99B-7A1F4357F8B2}"/>
              </a:ext>
            </a:extLst>
          </p:cNvPr>
          <p:cNvSpPr/>
          <p:nvPr/>
        </p:nvSpPr>
        <p:spPr>
          <a:xfrm>
            <a:off x="3847553"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5" name="object 196">
            <a:extLst>
              <a:ext uri="{FF2B5EF4-FFF2-40B4-BE49-F238E27FC236}">
                <a16:creationId xmlns:a16="http://schemas.microsoft.com/office/drawing/2014/main" id="{90B229FB-821B-D844-8CB0-17BE9708968F}"/>
              </a:ext>
            </a:extLst>
          </p:cNvPr>
          <p:cNvSpPr/>
          <p:nvPr/>
        </p:nvSpPr>
        <p:spPr>
          <a:xfrm>
            <a:off x="4304216"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6" name="object 187">
            <a:extLst>
              <a:ext uri="{FF2B5EF4-FFF2-40B4-BE49-F238E27FC236}">
                <a16:creationId xmlns:a16="http://schemas.microsoft.com/office/drawing/2014/main" id="{518433BB-8F75-384D-877F-599311387744}"/>
              </a:ext>
            </a:extLst>
          </p:cNvPr>
          <p:cNvSpPr/>
          <p:nvPr/>
        </p:nvSpPr>
        <p:spPr>
          <a:xfrm>
            <a:off x="4710197" y="5459271"/>
            <a:ext cx="71816" cy="71816"/>
          </a:xfrm>
          <a:prstGeom prst="rect">
            <a:avLst/>
          </a:prstGeom>
          <a:blipFill>
            <a:blip r:embed="rId4"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7" name="object 188">
            <a:extLst>
              <a:ext uri="{FF2B5EF4-FFF2-40B4-BE49-F238E27FC236}">
                <a16:creationId xmlns:a16="http://schemas.microsoft.com/office/drawing/2014/main" id="{517D2D07-C033-5F41-AC92-2D44CC0FB439}"/>
              </a:ext>
            </a:extLst>
          </p:cNvPr>
          <p:cNvSpPr/>
          <p:nvPr/>
        </p:nvSpPr>
        <p:spPr>
          <a:xfrm>
            <a:off x="5166860" y="5459271"/>
            <a:ext cx="71816" cy="71816"/>
          </a:xfrm>
          <a:prstGeom prst="rect">
            <a:avLst/>
          </a:prstGeom>
          <a:blipFill>
            <a:blip r:embed="rId3"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8" name="object 189">
            <a:extLst>
              <a:ext uri="{FF2B5EF4-FFF2-40B4-BE49-F238E27FC236}">
                <a16:creationId xmlns:a16="http://schemas.microsoft.com/office/drawing/2014/main" id="{C1CEC62E-78EA-AC4C-A63A-D0C66A5E8939}"/>
              </a:ext>
            </a:extLst>
          </p:cNvPr>
          <p:cNvSpPr/>
          <p:nvPr/>
        </p:nvSpPr>
        <p:spPr>
          <a:xfrm>
            <a:off x="5623524" y="5459271"/>
            <a:ext cx="71816" cy="71816"/>
          </a:xfrm>
          <a:prstGeom prst="rect">
            <a:avLst/>
          </a:prstGeom>
          <a:blipFill>
            <a:blip r:embed="rId8"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299" name="object 190">
            <a:extLst>
              <a:ext uri="{FF2B5EF4-FFF2-40B4-BE49-F238E27FC236}">
                <a16:creationId xmlns:a16="http://schemas.microsoft.com/office/drawing/2014/main" id="{C5225362-C41F-5847-A506-E0D196400359}"/>
              </a:ext>
            </a:extLst>
          </p:cNvPr>
          <p:cNvSpPr/>
          <p:nvPr/>
        </p:nvSpPr>
        <p:spPr>
          <a:xfrm>
            <a:off x="6080187" y="5459271"/>
            <a:ext cx="71816" cy="71816"/>
          </a:xfrm>
          <a:prstGeom prst="rect">
            <a:avLst/>
          </a:prstGeom>
          <a:blipFill>
            <a:blip r:embed="rId9" cstate="print"/>
            <a:stretch>
              <a:fillRect/>
            </a:stretch>
          </a:blipFill>
        </p:spPr>
        <p:txBody>
          <a:bodyPr wrap="square" lIns="0" tIns="0" rIns="0" bIns="0" rtlCol="0"/>
          <a:lstStyle/>
          <a:p>
            <a:pPr marL="0" marR="0" lvl="0" indent="0" algn="l" defTabSz="566654" rtl="0" eaLnBrk="1" fontAlgn="auto" latinLnBrk="0" hangingPunct="1">
              <a:lnSpc>
                <a:spcPct val="100000"/>
              </a:lnSpc>
              <a:spcBef>
                <a:spcPts val="0"/>
              </a:spcBef>
              <a:spcAft>
                <a:spcPts val="0"/>
              </a:spcAft>
              <a:buClrTx/>
              <a:buSzTx/>
              <a:buFontTx/>
              <a:buNone/>
              <a:tabLst/>
              <a:defRPr/>
            </a:pPr>
            <a:endParaRPr kumimoji="1" sz="674"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nvGrpSpPr>
          <p:cNvPr id="13" name="グループ化 12">
            <a:extLst>
              <a:ext uri="{FF2B5EF4-FFF2-40B4-BE49-F238E27FC236}">
                <a16:creationId xmlns:a16="http://schemas.microsoft.com/office/drawing/2014/main" id="{4F72F087-C9A5-1CFD-23F4-6FDBB3BC9EA4}"/>
              </a:ext>
            </a:extLst>
          </p:cNvPr>
          <p:cNvGrpSpPr/>
          <p:nvPr/>
        </p:nvGrpSpPr>
        <p:grpSpPr>
          <a:xfrm>
            <a:off x="2368247" y="5756782"/>
            <a:ext cx="5063633" cy="441622"/>
            <a:chOff x="2510092" y="5711494"/>
            <a:chExt cx="5063633" cy="441622"/>
          </a:xfrm>
          <a:solidFill>
            <a:schemeClr val="bg1"/>
          </a:solidFill>
        </p:grpSpPr>
        <p:grpSp>
          <p:nvGrpSpPr>
            <p:cNvPr id="7" name="グループ化 6">
              <a:extLst>
                <a:ext uri="{FF2B5EF4-FFF2-40B4-BE49-F238E27FC236}">
                  <a16:creationId xmlns:a16="http://schemas.microsoft.com/office/drawing/2014/main" id="{EAB57917-1A1A-E5C6-B580-78BDCF3793EF}"/>
                </a:ext>
              </a:extLst>
            </p:cNvPr>
            <p:cNvGrpSpPr/>
            <p:nvPr/>
          </p:nvGrpSpPr>
          <p:grpSpPr>
            <a:xfrm>
              <a:off x="2510092" y="5736031"/>
              <a:ext cx="2061908" cy="417085"/>
              <a:chOff x="2193746" y="5602903"/>
              <a:chExt cx="2059787" cy="417085"/>
            </a:xfrm>
            <a:grpFill/>
          </p:grpSpPr>
          <p:pic>
            <p:nvPicPr>
              <p:cNvPr id="5" name="図 4">
                <a:extLst>
                  <a:ext uri="{FF2B5EF4-FFF2-40B4-BE49-F238E27FC236}">
                    <a16:creationId xmlns:a16="http://schemas.microsoft.com/office/drawing/2014/main" id="{0D37BA13-A048-11EF-7CF8-10F3ED6575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2915" y="5602903"/>
                <a:ext cx="1853853" cy="186253"/>
              </a:xfrm>
              <a:prstGeom prst="rect">
                <a:avLst/>
              </a:prstGeom>
              <a:grpFill/>
            </p:spPr>
          </p:pic>
          <p:sp>
            <p:nvSpPr>
              <p:cNvPr id="6" name="テキスト ボックス 5">
                <a:extLst>
                  <a:ext uri="{FF2B5EF4-FFF2-40B4-BE49-F238E27FC236}">
                    <a16:creationId xmlns:a16="http://schemas.microsoft.com/office/drawing/2014/main" id="{2834AA12-2BCE-228A-B016-AEC22A4F2D13}"/>
                  </a:ext>
                </a:extLst>
              </p:cNvPr>
              <p:cNvSpPr txBox="1"/>
              <p:nvPr/>
            </p:nvSpPr>
            <p:spPr>
              <a:xfrm>
                <a:off x="2193746" y="5789156"/>
                <a:ext cx="2059787"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業務企画部 啓発･教育･防災グループ</a:t>
                </a:r>
              </a:p>
            </p:txBody>
          </p:sp>
        </p:grpSp>
        <p:sp>
          <p:nvSpPr>
            <p:cNvPr id="8" name="テキスト ボックス 7">
              <a:extLst>
                <a:ext uri="{FF2B5EF4-FFF2-40B4-BE49-F238E27FC236}">
                  <a16:creationId xmlns:a16="http://schemas.microsoft.com/office/drawing/2014/main" id="{019C4603-C99B-FB32-20F9-A8C1A83A5605}"/>
                </a:ext>
              </a:extLst>
            </p:cNvPr>
            <p:cNvSpPr txBox="1"/>
            <p:nvPr/>
          </p:nvSpPr>
          <p:spPr>
            <a:xfrm>
              <a:off x="4425914" y="5711494"/>
              <a:ext cx="2526540" cy="438710"/>
            </a:xfrm>
            <a:prstGeom prst="rect">
              <a:avLst/>
            </a:prstGeom>
            <a:grpFill/>
          </p:spPr>
          <p:txBody>
            <a:bodyPr wrap="square" rtlCol="0">
              <a:spAutoFit/>
            </a:bodyPr>
            <a:lstStyle/>
            <a:p>
              <a:pPr marL="0" marR="0" lvl="0" indent="0" algn="l" defTabSz="566654" rtl="0" eaLnBrk="1" fontAlgn="auto" latinLnBrk="0" hangingPunct="1">
                <a:lnSpc>
                  <a:spcPts val="14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101-8335 </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東京都千代田区神田淡路町</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2−9</a:t>
              </a:r>
            </a:p>
            <a:p>
              <a:pPr marL="0" marR="0" lvl="0" indent="0" algn="l" defTabSz="566654" rtl="0" eaLnBrk="1" fontAlgn="auto" latinLnBrk="0" hangingPunct="1">
                <a:lnSpc>
                  <a:spcPts val="14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TEL</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a:t>
              </a:r>
              <a:r>
                <a:rPr kumimoji="1" lang="en-US"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03-3255-1215</a:t>
              </a:r>
              <a:r>
                <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　</a:t>
              </a:r>
            </a:p>
          </p:txBody>
        </p:sp>
        <p:sp>
          <p:nvSpPr>
            <p:cNvPr id="9" name="テキスト ボックス 8">
              <a:extLst>
                <a:ext uri="{FF2B5EF4-FFF2-40B4-BE49-F238E27FC236}">
                  <a16:creationId xmlns:a16="http://schemas.microsoft.com/office/drawing/2014/main" id="{ABF3463A-5250-8FEE-087F-EE637CC95A55}"/>
                </a:ext>
              </a:extLst>
            </p:cNvPr>
            <p:cNvSpPr txBox="1"/>
            <p:nvPr/>
          </p:nvSpPr>
          <p:spPr>
            <a:xfrm>
              <a:off x="5647122" y="5917106"/>
              <a:ext cx="1926603" cy="230832"/>
            </a:xfrm>
            <a:prstGeom prst="rect">
              <a:avLst/>
            </a:prstGeom>
            <a:grp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nn-NO" altLang="ja-JP"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rPr>
                <a:t>URL https://www.sonpo.or.jp/</a:t>
              </a:r>
              <a:endParaRPr kumimoji="1" lang="ja-JP" altLang="en-US" sz="900" b="1" i="0" u="none" strike="noStrike" kern="1200" cap="none" spc="0" normalizeH="0" baseline="0" noProof="0" dirty="0">
                <a:ln>
                  <a:noFill/>
                </a:ln>
                <a:solidFill>
                  <a:prstClr val="black">
                    <a:lumMod val="75000"/>
                    <a:lumOff val="25000"/>
                  </a:prstClr>
                </a:solidFill>
                <a:effectLst/>
                <a:uLnTx/>
                <a:uFillTx/>
                <a:latin typeface="Calibri" panose="020F0502020204030204"/>
                <a:ea typeface="游ゴシック" panose="020B0400000000000000" pitchFamily="50" charset="-128"/>
                <a:cs typeface="+mn-cs"/>
              </a:endParaRPr>
            </a:p>
          </p:txBody>
        </p:sp>
        <p:cxnSp>
          <p:nvCxnSpPr>
            <p:cNvPr id="11" name="直線コネクタ 10">
              <a:extLst>
                <a:ext uri="{FF2B5EF4-FFF2-40B4-BE49-F238E27FC236}">
                  <a16:creationId xmlns:a16="http://schemas.microsoft.com/office/drawing/2014/main" id="{601C78DB-333C-5D01-6991-E110C3808B96}"/>
                </a:ext>
              </a:extLst>
            </p:cNvPr>
            <p:cNvCxnSpPr>
              <a:cxnSpLocks/>
            </p:cNvCxnSpPr>
            <p:nvPr/>
          </p:nvCxnSpPr>
          <p:spPr>
            <a:xfrm>
              <a:off x="4484349" y="5748228"/>
              <a:ext cx="0" cy="325099"/>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862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A7D56B-A26A-0247-BC4F-7C1DB875E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8861" y="147986"/>
            <a:ext cx="6348039" cy="6574133"/>
          </a:xfrm>
          <a:prstGeom prst="rect">
            <a:avLst/>
          </a:prstGeom>
        </p:spPr>
      </p:pic>
    </p:spTree>
    <p:extLst>
      <p:ext uri="{BB962C8B-B14F-4D97-AF65-F5344CB8AC3E}">
        <p14:creationId xmlns:p14="http://schemas.microsoft.com/office/powerpoint/2010/main" val="58709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61" name="図 7360">
            <a:extLst>
              <a:ext uri="{FF2B5EF4-FFF2-40B4-BE49-F238E27FC236}">
                <a16:creationId xmlns:a16="http://schemas.microsoft.com/office/drawing/2014/main" id="{AE106E5F-B226-734B-B3AF-F252F68191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654" y="1613025"/>
            <a:ext cx="7278347" cy="3722398"/>
          </a:xfrm>
          <a:prstGeom prst="rect">
            <a:avLst/>
          </a:prstGeom>
        </p:spPr>
      </p:pic>
      <p:pic>
        <p:nvPicPr>
          <p:cNvPr id="3" name="図 2">
            <a:extLst>
              <a:ext uri="{FF2B5EF4-FFF2-40B4-BE49-F238E27FC236}">
                <a16:creationId xmlns:a16="http://schemas.microsoft.com/office/drawing/2014/main" id="{0D74B086-28BC-E94B-9E59-13AE7CA1D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235" y="4764901"/>
            <a:ext cx="5237158" cy="1704423"/>
          </a:xfrm>
          <a:prstGeom prst="rect">
            <a:avLst/>
          </a:prstGeom>
        </p:spPr>
      </p:pic>
      <p:sp>
        <p:nvSpPr>
          <p:cNvPr id="7" name="テキスト ボックス 6">
            <a:extLst>
              <a:ext uri="{FF2B5EF4-FFF2-40B4-BE49-F238E27FC236}">
                <a16:creationId xmlns:a16="http://schemas.microsoft.com/office/drawing/2014/main" id="{4423939A-C44D-9244-8420-E959E30F2A7B}"/>
              </a:ext>
            </a:extLst>
          </p:cNvPr>
          <p:cNvSpPr txBox="1"/>
          <p:nvPr/>
        </p:nvSpPr>
        <p:spPr>
          <a:xfrm>
            <a:off x="1697134" y="1768895"/>
            <a:ext cx="1261885" cy="646331"/>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みんなとの</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ドライブ</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たのしみだなぁ</a:t>
            </a:r>
          </a:p>
        </p:txBody>
      </p:sp>
      <p:sp>
        <p:nvSpPr>
          <p:cNvPr id="17" name="テキスト ボックス 16">
            <a:extLst>
              <a:ext uri="{FF2B5EF4-FFF2-40B4-BE49-F238E27FC236}">
                <a16:creationId xmlns:a16="http://schemas.microsoft.com/office/drawing/2014/main" id="{977C1AC0-CF0D-EC49-9A27-33DF66FEABB5}"/>
              </a:ext>
            </a:extLst>
          </p:cNvPr>
          <p:cNvSpPr txBox="1"/>
          <p:nvPr/>
        </p:nvSpPr>
        <p:spPr>
          <a:xfrm>
            <a:off x="7290592" y="2043986"/>
            <a:ext cx="1261884" cy="646331"/>
          </a:xfrm>
          <a:prstGeom prst="rect">
            <a:avLst/>
          </a:prstGeom>
          <a:noFill/>
        </p:spPr>
        <p:txBody>
          <a:bodyPr wrap="non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くるまだと</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荷物もたっぷり</a:t>
            </a:r>
            <a:endParaRPr kumimoji="1" lang="en-US" altLang="ja-JP"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積めるよね</a:t>
            </a:r>
          </a:p>
        </p:txBody>
      </p:sp>
      <p:sp>
        <p:nvSpPr>
          <p:cNvPr id="18" name="テキスト ボックス 17">
            <a:extLst>
              <a:ext uri="{FF2B5EF4-FFF2-40B4-BE49-F238E27FC236}">
                <a16:creationId xmlns:a16="http://schemas.microsoft.com/office/drawing/2014/main" id="{3DADA80F-EB6E-8141-8FD5-AEF90D01717E}"/>
              </a:ext>
            </a:extLst>
          </p:cNvPr>
          <p:cNvSpPr txBox="1"/>
          <p:nvPr/>
        </p:nvSpPr>
        <p:spPr>
          <a:xfrm>
            <a:off x="2704428" y="5174955"/>
            <a:ext cx="3243933" cy="738664"/>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ドライブは楽しいけれど、</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交通事故のリスクが</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いつもついて回ることを忘れないでね</a:t>
            </a:r>
            <a:endPar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4BA56F15-4B49-EBAF-A5F7-855F9EBE6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2" name="グループ化 1">
            <a:extLst>
              <a:ext uri="{FF2B5EF4-FFF2-40B4-BE49-F238E27FC236}">
                <a16:creationId xmlns:a16="http://schemas.microsoft.com/office/drawing/2014/main" id="{70CDA60E-CDB1-BACD-5757-1AC4EDF40083}"/>
              </a:ext>
            </a:extLst>
          </p:cNvPr>
          <p:cNvGrpSpPr>
            <a:grpSpLocks noChangeAspect="1"/>
          </p:cNvGrpSpPr>
          <p:nvPr/>
        </p:nvGrpSpPr>
        <p:grpSpPr>
          <a:xfrm>
            <a:off x="8035353" y="94006"/>
            <a:ext cx="924222" cy="967829"/>
            <a:chOff x="8030207" y="77898"/>
            <a:chExt cx="1026913" cy="1075365"/>
          </a:xfrm>
        </p:grpSpPr>
        <p:pic>
          <p:nvPicPr>
            <p:cNvPr id="4" name="図 3">
              <a:extLst>
                <a:ext uri="{FF2B5EF4-FFF2-40B4-BE49-F238E27FC236}">
                  <a16:creationId xmlns:a16="http://schemas.microsoft.com/office/drawing/2014/main" id="{26C160FE-67B4-460F-1729-116A95EF9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5" name="図 4">
              <a:extLst>
                <a:ext uri="{FF2B5EF4-FFF2-40B4-BE49-F238E27FC236}">
                  <a16:creationId xmlns:a16="http://schemas.microsoft.com/office/drawing/2014/main" id="{7FE7185F-9056-2E14-0D6E-DF5CDD8A18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247717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図 57">
            <a:extLst>
              <a:ext uri="{FF2B5EF4-FFF2-40B4-BE49-F238E27FC236}">
                <a16:creationId xmlns:a16="http://schemas.microsoft.com/office/drawing/2014/main" id="{8A184370-4C23-3849-BA1C-01C63C169E51}"/>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5262573" y="5143502"/>
            <a:ext cx="2435748" cy="1522343"/>
          </a:xfrm>
          <a:prstGeom prst="rect">
            <a:avLst/>
          </a:prstGeom>
        </p:spPr>
      </p:pic>
      <p:pic>
        <p:nvPicPr>
          <p:cNvPr id="50" name="図 49">
            <a:extLst>
              <a:ext uri="{FF2B5EF4-FFF2-40B4-BE49-F238E27FC236}">
                <a16:creationId xmlns:a16="http://schemas.microsoft.com/office/drawing/2014/main" id="{0456581F-3D4B-D149-822F-22B32CE91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293" y="3236917"/>
            <a:ext cx="1797346" cy="1799921"/>
          </a:xfrm>
          <a:prstGeom prst="rect">
            <a:avLst/>
          </a:prstGeom>
        </p:spPr>
      </p:pic>
      <p:pic>
        <p:nvPicPr>
          <p:cNvPr id="51" name="図 50">
            <a:extLst>
              <a:ext uri="{FF2B5EF4-FFF2-40B4-BE49-F238E27FC236}">
                <a16:creationId xmlns:a16="http://schemas.microsoft.com/office/drawing/2014/main" id="{1EF898B0-FB06-444D-8C1C-40874C324A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309" y="1281448"/>
            <a:ext cx="1797346" cy="1799921"/>
          </a:xfrm>
          <a:prstGeom prst="rect">
            <a:avLst/>
          </a:prstGeom>
        </p:spPr>
      </p:pic>
      <p:pic>
        <p:nvPicPr>
          <p:cNvPr id="52" name="図 51">
            <a:extLst>
              <a:ext uri="{FF2B5EF4-FFF2-40B4-BE49-F238E27FC236}">
                <a16:creationId xmlns:a16="http://schemas.microsoft.com/office/drawing/2014/main" id="{92604AF8-D638-AE49-8CE7-4DC77E0AE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776" y="3236917"/>
            <a:ext cx="1797346" cy="1799921"/>
          </a:xfrm>
          <a:prstGeom prst="rect">
            <a:avLst/>
          </a:prstGeom>
        </p:spPr>
      </p:pic>
      <p:pic>
        <p:nvPicPr>
          <p:cNvPr id="53" name="図 52">
            <a:extLst>
              <a:ext uri="{FF2B5EF4-FFF2-40B4-BE49-F238E27FC236}">
                <a16:creationId xmlns:a16="http://schemas.microsoft.com/office/drawing/2014/main" id="{4BBC3780-8A45-E145-9943-049F4072C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24" y="1281448"/>
            <a:ext cx="1797346" cy="1799921"/>
          </a:xfrm>
          <a:prstGeom prst="rect">
            <a:avLst/>
          </a:prstGeom>
        </p:spPr>
      </p:pic>
      <p:pic>
        <p:nvPicPr>
          <p:cNvPr id="54" name="図 53">
            <a:extLst>
              <a:ext uri="{FF2B5EF4-FFF2-40B4-BE49-F238E27FC236}">
                <a16:creationId xmlns:a16="http://schemas.microsoft.com/office/drawing/2014/main" id="{D3459159-D862-2840-93C9-72B7CF1C0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259" y="3236917"/>
            <a:ext cx="1797346" cy="1799921"/>
          </a:xfrm>
          <a:prstGeom prst="rect">
            <a:avLst/>
          </a:prstGeom>
        </p:spPr>
      </p:pic>
      <p:pic>
        <p:nvPicPr>
          <p:cNvPr id="55" name="図 54">
            <a:extLst>
              <a:ext uri="{FF2B5EF4-FFF2-40B4-BE49-F238E27FC236}">
                <a16:creationId xmlns:a16="http://schemas.microsoft.com/office/drawing/2014/main" id="{1B639C34-54A9-CF4D-A573-E09EB3FC3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538" y="1281448"/>
            <a:ext cx="1797346" cy="1799921"/>
          </a:xfrm>
          <a:prstGeom prst="rect">
            <a:avLst/>
          </a:prstGeom>
        </p:spPr>
      </p:pic>
      <p:pic>
        <p:nvPicPr>
          <p:cNvPr id="56" name="図 55">
            <a:extLst>
              <a:ext uri="{FF2B5EF4-FFF2-40B4-BE49-F238E27FC236}">
                <a16:creationId xmlns:a16="http://schemas.microsoft.com/office/drawing/2014/main" id="{C76858F3-6873-804F-AC4F-B8DE24396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42" y="3236917"/>
            <a:ext cx="1797346" cy="1799921"/>
          </a:xfrm>
          <a:prstGeom prst="rect">
            <a:avLst/>
          </a:prstGeom>
        </p:spPr>
      </p:pic>
      <p:pic>
        <p:nvPicPr>
          <p:cNvPr id="7" name="図 6">
            <a:extLst>
              <a:ext uri="{FF2B5EF4-FFF2-40B4-BE49-F238E27FC236}">
                <a16:creationId xmlns:a16="http://schemas.microsoft.com/office/drawing/2014/main" id="{20502E41-9D7A-7646-99A5-05BA47469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796" y="3858276"/>
            <a:ext cx="1536700" cy="1178560"/>
          </a:xfrm>
          <a:prstGeom prst="rect">
            <a:avLst/>
          </a:prstGeom>
        </p:spPr>
      </p:pic>
      <p:pic>
        <p:nvPicPr>
          <p:cNvPr id="12" name="図 11">
            <a:extLst>
              <a:ext uri="{FF2B5EF4-FFF2-40B4-BE49-F238E27FC236}">
                <a16:creationId xmlns:a16="http://schemas.microsoft.com/office/drawing/2014/main" id="{FDCA5444-5F47-1549-9F8A-2C2DC6BABA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5929" y="3901456"/>
            <a:ext cx="1460500" cy="1135380"/>
          </a:xfrm>
          <a:prstGeom prst="rect">
            <a:avLst/>
          </a:prstGeom>
        </p:spPr>
      </p:pic>
      <p:pic>
        <p:nvPicPr>
          <p:cNvPr id="32" name="図 31">
            <a:extLst>
              <a:ext uri="{FF2B5EF4-FFF2-40B4-BE49-F238E27FC236}">
                <a16:creationId xmlns:a16="http://schemas.microsoft.com/office/drawing/2014/main" id="{0BCC4B64-E4F1-1B44-8D00-BB62EE6727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3533" y="3840496"/>
            <a:ext cx="1442720" cy="1196340"/>
          </a:xfrm>
          <a:prstGeom prst="rect">
            <a:avLst/>
          </a:prstGeom>
        </p:spPr>
      </p:pic>
      <p:pic>
        <p:nvPicPr>
          <p:cNvPr id="37" name="図 36">
            <a:extLst>
              <a:ext uri="{FF2B5EF4-FFF2-40B4-BE49-F238E27FC236}">
                <a16:creationId xmlns:a16="http://schemas.microsoft.com/office/drawing/2014/main" id="{F5D3782F-866F-8F4C-B521-F83BFED7F1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627" y="3883676"/>
            <a:ext cx="1493520" cy="1153160"/>
          </a:xfrm>
          <a:prstGeom prst="rect">
            <a:avLst/>
          </a:prstGeom>
        </p:spPr>
      </p:pic>
      <p:pic>
        <p:nvPicPr>
          <p:cNvPr id="43" name="図 42">
            <a:extLst>
              <a:ext uri="{FF2B5EF4-FFF2-40B4-BE49-F238E27FC236}">
                <a16:creationId xmlns:a16="http://schemas.microsoft.com/office/drawing/2014/main" id="{88759EE7-E8FE-CC4D-9BB9-AFF1948210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6637" y="1953607"/>
            <a:ext cx="1478280" cy="1127760"/>
          </a:xfrm>
          <a:prstGeom prst="rect">
            <a:avLst/>
          </a:prstGeom>
        </p:spPr>
      </p:pic>
      <p:pic>
        <p:nvPicPr>
          <p:cNvPr id="45" name="図 44">
            <a:extLst>
              <a:ext uri="{FF2B5EF4-FFF2-40B4-BE49-F238E27FC236}">
                <a16:creationId xmlns:a16="http://schemas.microsoft.com/office/drawing/2014/main" id="{74246697-D395-1749-81CE-0AB13833507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7343" y="1948527"/>
            <a:ext cx="1435100" cy="1132840"/>
          </a:xfrm>
          <a:prstGeom prst="rect">
            <a:avLst/>
          </a:prstGeom>
        </p:spPr>
      </p:pic>
      <p:pic>
        <p:nvPicPr>
          <p:cNvPr id="47" name="図 46">
            <a:extLst>
              <a:ext uri="{FF2B5EF4-FFF2-40B4-BE49-F238E27FC236}">
                <a16:creationId xmlns:a16="http://schemas.microsoft.com/office/drawing/2014/main" id="{A70D98CB-438C-1544-8B70-07E6597E56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8886" y="2012027"/>
            <a:ext cx="1524000" cy="1069340"/>
          </a:xfrm>
          <a:prstGeom prst="rect">
            <a:avLst/>
          </a:prstGeom>
        </p:spPr>
      </p:pic>
      <p:pic>
        <p:nvPicPr>
          <p:cNvPr id="49" name="図 48">
            <a:extLst>
              <a:ext uri="{FF2B5EF4-FFF2-40B4-BE49-F238E27FC236}">
                <a16:creationId xmlns:a16="http://schemas.microsoft.com/office/drawing/2014/main" id="{33734B87-98A7-5F40-9746-A9382EBBAF7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4081" y="1902807"/>
            <a:ext cx="1490980" cy="1178560"/>
          </a:xfrm>
          <a:prstGeom prst="rect">
            <a:avLst/>
          </a:prstGeom>
        </p:spPr>
      </p:pic>
      <p:sp>
        <p:nvSpPr>
          <p:cNvPr id="2" name="正方形/長方形 1">
            <a:extLst>
              <a:ext uri="{FF2B5EF4-FFF2-40B4-BE49-F238E27FC236}">
                <a16:creationId xmlns:a16="http://schemas.microsoft.com/office/drawing/2014/main" id="{BBC8438D-9BC4-8B46-B104-481E7A033F46}"/>
              </a:ext>
            </a:extLst>
          </p:cNvPr>
          <p:cNvSpPr/>
          <p:nvPr/>
        </p:nvSpPr>
        <p:spPr>
          <a:xfrm>
            <a:off x="2024748" y="675593"/>
            <a:ext cx="5086350" cy="457200"/>
          </a:xfrm>
          <a:prstGeom prst="rect">
            <a:avLst/>
          </a:prstGeom>
          <a:solidFill>
            <a:srgbClr val="E05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3933909-A542-1F48-9A99-1CF67FEB224A}"/>
              </a:ext>
            </a:extLst>
          </p:cNvPr>
          <p:cNvSpPr txBox="1"/>
          <p:nvPr/>
        </p:nvSpPr>
        <p:spPr>
          <a:xfrm>
            <a:off x="2036988" y="750632"/>
            <a:ext cx="1972015"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楽しいドライブが一転！</a:t>
            </a:r>
          </a:p>
        </p:txBody>
      </p:sp>
      <p:sp>
        <p:nvSpPr>
          <p:cNvPr id="15" name="テキスト ボックス 14">
            <a:extLst>
              <a:ext uri="{FF2B5EF4-FFF2-40B4-BE49-F238E27FC236}">
                <a16:creationId xmlns:a16="http://schemas.microsoft.com/office/drawing/2014/main" id="{44BD644C-193B-7449-95AE-21D7719D3603}"/>
              </a:ext>
            </a:extLst>
          </p:cNvPr>
          <p:cNvSpPr txBox="1"/>
          <p:nvPr/>
        </p:nvSpPr>
        <p:spPr>
          <a:xfrm>
            <a:off x="3870482" y="665976"/>
            <a:ext cx="3297698"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見逃せないリスクとは？</a:t>
            </a:r>
          </a:p>
        </p:txBody>
      </p:sp>
      <p:pic>
        <p:nvPicPr>
          <p:cNvPr id="26" name="図 25">
            <a:extLst>
              <a:ext uri="{FF2B5EF4-FFF2-40B4-BE49-F238E27FC236}">
                <a16:creationId xmlns:a16="http://schemas.microsoft.com/office/drawing/2014/main" id="{E7D2BD86-9EC8-9A43-9559-17C99C7D1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742" y="1274947"/>
            <a:ext cx="1797346" cy="1799921"/>
          </a:xfrm>
          <a:prstGeom prst="rect">
            <a:avLst/>
          </a:prstGeom>
        </p:spPr>
      </p:pic>
      <p:sp>
        <p:nvSpPr>
          <p:cNvPr id="17" name="テキスト ボックス 16">
            <a:extLst>
              <a:ext uri="{FF2B5EF4-FFF2-40B4-BE49-F238E27FC236}">
                <a16:creationId xmlns:a16="http://schemas.microsoft.com/office/drawing/2014/main" id="{9072E450-4375-824A-9642-46DDC889F775}"/>
              </a:ext>
            </a:extLst>
          </p:cNvPr>
          <p:cNvSpPr txBox="1"/>
          <p:nvPr/>
        </p:nvSpPr>
        <p:spPr>
          <a:xfrm>
            <a:off x="6638758" y="5346719"/>
            <a:ext cx="1063985" cy="646331"/>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まずは</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安全運転を</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心がけてね</a:t>
            </a:r>
            <a:endPar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3" name="テキスト ボックス 2">
            <a:extLst>
              <a:ext uri="{FF2B5EF4-FFF2-40B4-BE49-F238E27FC236}">
                <a16:creationId xmlns:a16="http://schemas.microsoft.com/office/drawing/2014/main" id="{AB84B118-289E-3E47-8CCE-85593D16F326}"/>
              </a:ext>
            </a:extLst>
          </p:cNvPr>
          <p:cNvSpPr txBox="1"/>
          <p:nvPr/>
        </p:nvSpPr>
        <p:spPr>
          <a:xfrm>
            <a:off x="682440" y="131925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75419EF5-D8C7-744A-BCD8-99E65C9BE126}"/>
              </a:ext>
            </a:extLst>
          </p:cNvPr>
          <p:cNvSpPr txBox="1"/>
          <p:nvPr/>
        </p:nvSpPr>
        <p:spPr>
          <a:xfrm>
            <a:off x="2706878" y="131191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4604D63E-65F9-4640-B6CF-6C68BA427BDA}"/>
              </a:ext>
            </a:extLst>
          </p:cNvPr>
          <p:cNvSpPr txBox="1"/>
          <p:nvPr/>
        </p:nvSpPr>
        <p:spPr>
          <a:xfrm>
            <a:off x="4731775" y="131947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925C6D0-80F0-5945-9ED1-0E780193DAED}"/>
              </a:ext>
            </a:extLst>
          </p:cNvPr>
          <p:cNvSpPr txBox="1"/>
          <p:nvPr/>
        </p:nvSpPr>
        <p:spPr>
          <a:xfrm>
            <a:off x="6750109" y="131580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F27837A-4BC3-AB48-A84D-243783ED2182}"/>
              </a:ext>
            </a:extLst>
          </p:cNvPr>
          <p:cNvSpPr txBox="1"/>
          <p:nvPr/>
        </p:nvSpPr>
        <p:spPr>
          <a:xfrm>
            <a:off x="680740" y="327026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C71508CA-DA35-2A4B-8060-95D4DCE24FD6}"/>
              </a:ext>
            </a:extLst>
          </p:cNvPr>
          <p:cNvSpPr txBox="1"/>
          <p:nvPr/>
        </p:nvSpPr>
        <p:spPr>
          <a:xfrm>
            <a:off x="2694218" y="327024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90962BC3-88AD-7E4C-B267-BC8F2CD47C88}"/>
              </a:ext>
            </a:extLst>
          </p:cNvPr>
          <p:cNvSpPr txBox="1"/>
          <p:nvPr/>
        </p:nvSpPr>
        <p:spPr>
          <a:xfrm>
            <a:off x="4711757" y="327781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FEF14861-61E1-3546-AA46-4C6A0E62990F}"/>
              </a:ext>
            </a:extLst>
          </p:cNvPr>
          <p:cNvSpPr txBox="1"/>
          <p:nvPr/>
        </p:nvSpPr>
        <p:spPr>
          <a:xfrm>
            <a:off x="6733763" y="327414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2BF35B4A-6D2E-8443-8871-7FB16D7C1A09}"/>
              </a:ext>
            </a:extLst>
          </p:cNvPr>
          <p:cNvSpPr txBox="1"/>
          <p:nvPr/>
        </p:nvSpPr>
        <p:spPr>
          <a:xfrm>
            <a:off x="982544" y="1360010"/>
            <a:ext cx="1261884"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人をはねて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ケガをさせた。</a:t>
            </a:r>
          </a:p>
        </p:txBody>
      </p:sp>
      <p:sp>
        <p:nvSpPr>
          <p:cNvPr id="31" name="テキスト ボックス 30">
            <a:extLst>
              <a:ext uri="{FF2B5EF4-FFF2-40B4-BE49-F238E27FC236}">
                <a16:creationId xmlns:a16="http://schemas.microsoft.com/office/drawing/2014/main" id="{5EEF9D9F-6901-4E49-AB8B-3AFB5170450D}"/>
              </a:ext>
            </a:extLst>
          </p:cNvPr>
          <p:cNvSpPr txBox="1"/>
          <p:nvPr/>
        </p:nvSpPr>
        <p:spPr>
          <a:xfrm>
            <a:off x="981890" y="3359690"/>
            <a:ext cx="1569660" cy="646331"/>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ぶつかって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自分と他のくるまに</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キズがついた。</a:t>
            </a:r>
          </a:p>
        </p:txBody>
      </p:sp>
      <p:sp>
        <p:nvSpPr>
          <p:cNvPr id="33" name="テキスト ボックス 32">
            <a:extLst>
              <a:ext uri="{FF2B5EF4-FFF2-40B4-BE49-F238E27FC236}">
                <a16:creationId xmlns:a16="http://schemas.microsoft.com/office/drawing/2014/main" id="{78747A8A-021B-0345-A616-30F098E890A7}"/>
              </a:ext>
            </a:extLst>
          </p:cNvPr>
          <p:cNvSpPr txBox="1"/>
          <p:nvPr/>
        </p:nvSpPr>
        <p:spPr>
          <a:xfrm>
            <a:off x="3002320" y="1360010"/>
            <a:ext cx="1569660" cy="646331"/>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ガードレールに</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ぶつかってくるまに</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キズがついた。</a:t>
            </a:r>
          </a:p>
        </p:txBody>
      </p:sp>
      <p:sp>
        <p:nvSpPr>
          <p:cNvPr id="34" name="テキスト ボックス 33">
            <a:extLst>
              <a:ext uri="{FF2B5EF4-FFF2-40B4-BE49-F238E27FC236}">
                <a16:creationId xmlns:a16="http://schemas.microsoft.com/office/drawing/2014/main" id="{8CC28874-4D18-5C4B-AA6E-D59F950E2999}"/>
              </a:ext>
            </a:extLst>
          </p:cNvPr>
          <p:cNvSpPr txBox="1"/>
          <p:nvPr/>
        </p:nvSpPr>
        <p:spPr>
          <a:xfrm>
            <a:off x="3001666" y="3359690"/>
            <a:ext cx="1261884" cy="276999"/>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落書きされた。</a:t>
            </a:r>
          </a:p>
        </p:txBody>
      </p:sp>
      <p:sp>
        <p:nvSpPr>
          <p:cNvPr id="40" name="テキスト ボックス 39">
            <a:extLst>
              <a:ext uri="{FF2B5EF4-FFF2-40B4-BE49-F238E27FC236}">
                <a16:creationId xmlns:a16="http://schemas.microsoft.com/office/drawing/2014/main" id="{8E4E86CB-56DA-0240-B166-4FC79BAA8418}"/>
              </a:ext>
            </a:extLst>
          </p:cNvPr>
          <p:cNvSpPr txBox="1"/>
          <p:nvPr/>
        </p:nvSpPr>
        <p:spPr>
          <a:xfrm>
            <a:off x="5011505" y="1360010"/>
            <a:ext cx="1569660" cy="646331"/>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バッテリーが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上がって走行不能に</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なった。</a:t>
            </a:r>
          </a:p>
        </p:txBody>
      </p:sp>
      <p:sp>
        <p:nvSpPr>
          <p:cNvPr id="41" name="テキスト ボックス 40">
            <a:extLst>
              <a:ext uri="{FF2B5EF4-FFF2-40B4-BE49-F238E27FC236}">
                <a16:creationId xmlns:a16="http://schemas.microsoft.com/office/drawing/2014/main" id="{1E89C6B9-33B3-CA4C-BA93-184A7A7CFC4E}"/>
              </a:ext>
            </a:extLst>
          </p:cNvPr>
          <p:cNvSpPr txBox="1"/>
          <p:nvPr/>
        </p:nvSpPr>
        <p:spPr>
          <a:xfrm>
            <a:off x="5010851" y="3359690"/>
            <a:ext cx="1261884"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くるまが盗難に</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あった。</a:t>
            </a:r>
          </a:p>
        </p:txBody>
      </p:sp>
      <p:sp>
        <p:nvSpPr>
          <p:cNvPr id="38" name="テキスト ボックス 37">
            <a:extLst>
              <a:ext uri="{FF2B5EF4-FFF2-40B4-BE49-F238E27FC236}">
                <a16:creationId xmlns:a16="http://schemas.microsoft.com/office/drawing/2014/main" id="{17F50EDF-2A3B-1941-B99A-95F034655C30}"/>
              </a:ext>
            </a:extLst>
          </p:cNvPr>
          <p:cNvSpPr txBox="1"/>
          <p:nvPr/>
        </p:nvSpPr>
        <p:spPr>
          <a:xfrm>
            <a:off x="7031281" y="1360010"/>
            <a:ext cx="1569660"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タイヤがパンクして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走行不能になった。</a:t>
            </a:r>
          </a:p>
        </p:txBody>
      </p:sp>
      <p:sp>
        <p:nvSpPr>
          <p:cNvPr id="39" name="テキスト ボックス 38">
            <a:extLst>
              <a:ext uri="{FF2B5EF4-FFF2-40B4-BE49-F238E27FC236}">
                <a16:creationId xmlns:a16="http://schemas.microsoft.com/office/drawing/2014/main" id="{A3D82CFF-0ED6-0740-9338-3C374D5709AE}"/>
              </a:ext>
            </a:extLst>
          </p:cNvPr>
          <p:cNvSpPr txBox="1"/>
          <p:nvPr/>
        </p:nvSpPr>
        <p:spPr>
          <a:xfrm>
            <a:off x="7030627" y="3359690"/>
            <a:ext cx="1569660" cy="46166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追突されてくるまが</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壊れた。</a:t>
            </a:r>
          </a:p>
        </p:txBody>
      </p:sp>
      <p:sp>
        <p:nvSpPr>
          <p:cNvPr id="59" name="テキスト ボックス 58">
            <a:extLst>
              <a:ext uri="{FF2B5EF4-FFF2-40B4-BE49-F238E27FC236}">
                <a16:creationId xmlns:a16="http://schemas.microsoft.com/office/drawing/2014/main" id="{5092557F-CB7A-3F44-A468-80A00476F456}"/>
              </a:ext>
            </a:extLst>
          </p:cNvPr>
          <p:cNvSpPr txBox="1"/>
          <p:nvPr/>
        </p:nvSpPr>
        <p:spPr>
          <a:xfrm>
            <a:off x="1044081" y="5526650"/>
            <a:ext cx="4409466" cy="800219"/>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万一の場合どんな備えがあるか</a:t>
            </a:r>
            <a:endParaRPr kumimoji="1" lang="en-US" altLang="ja-JP"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endParaRPr>
          </a:p>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23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考えてみよう</a:t>
            </a:r>
          </a:p>
        </p:txBody>
      </p:sp>
      <p:pic>
        <p:nvPicPr>
          <p:cNvPr id="5" name="図 4">
            <a:extLst>
              <a:ext uri="{FF2B5EF4-FFF2-40B4-BE49-F238E27FC236}">
                <a16:creationId xmlns:a16="http://schemas.microsoft.com/office/drawing/2014/main" id="{110DB586-354E-CC06-C3B4-6212BBBDC6C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9" name="グループ化 8">
            <a:extLst>
              <a:ext uri="{FF2B5EF4-FFF2-40B4-BE49-F238E27FC236}">
                <a16:creationId xmlns:a16="http://schemas.microsoft.com/office/drawing/2014/main" id="{FE006211-436F-FF9C-2D8E-47C6C6606D91}"/>
              </a:ext>
            </a:extLst>
          </p:cNvPr>
          <p:cNvGrpSpPr>
            <a:grpSpLocks noChangeAspect="1"/>
          </p:cNvGrpSpPr>
          <p:nvPr/>
        </p:nvGrpSpPr>
        <p:grpSpPr>
          <a:xfrm>
            <a:off x="8035353" y="94006"/>
            <a:ext cx="924222" cy="967829"/>
            <a:chOff x="8030207" y="77898"/>
            <a:chExt cx="1026913" cy="1075365"/>
          </a:xfrm>
        </p:grpSpPr>
        <p:pic>
          <p:nvPicPr>
            <p:cNvPr id="10" name="図 9">
              <a:extLst>
                <a:ext uri="{FF2B5EF4-FFF2-40B4-BE49-F238E27FC236}">
                  <a16:creationId xmlns:a16="http://schemas.microsoft.com/office/drawing/2014/main" id="{981A1683-0D71-1BA8-F0E0-9E3A46921C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1" name="図 10">
              <a:extLst>
                <a:ext uri="{FF2B5EF4-FFF2-40B4-BE49-F238E27FC236}">
                  <a16:creationId xmlns:a16="http://schemas.microsoft.com/office/drawing/2014/main" id="{2E7DD5DE-A83B-2F7B-A270-9C2120B1E86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13224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10"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500"/>
                                        <p:tgtEl>
                                          <p:spTgt spid="39"/>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500"/>
                                        <p:tgtEl>
                                          <p:spTgt spid="59"/>
                                        </p:tgtEl>
                                      </p:cBhvr>
                                    </p:animEffect>
                                  </p:childTnLst>
                                </p:cTn>
                              </p:par>
                              <p:par>
                                <p:cTn id="83" presetID="10"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15" grpId="0"/>
      <p:bldP spid="17" grpId="0"/>
      <p:bldP spid="30" grpId="0"/>
      <p:bldP spid="31" grpId="0"/>
      <p:bldP spid="33" grpId="0"/>
      <p:bldP spid="34" grpId="0"/>
      <p:bldP spid="40" grpId="0"/>
      <p:bldP spid="41" grpId="0"/>
      <p:bldP spid="38" grpId="0"/>
      <p:bldP spid="39"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a:extLst>
              <a:ext uri="{FF2B5EF4-FFF2-40B4-BE49-F238E27FC236}">
                <a16:creationId xmlns:a16="http://schemas.microsoft.com/office/drawing/2014/main" id="{A605383F-9330-3144-9F8C-22C107F13FBA}"/>
              </a:ext>
            </a:extLst>
          </p:cNvPr>
          <p:cNvSpPr/>
          <p:nvPr/>
        </p:nvSpPr>
        <p:spPr>
          <a:xfrm>
            <a:off x="681509" y="1114833"/>
            <a:ext cx="7857460" cy="23620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BA423E08-51FD-7443-9131-978D76728F58}"/>
              </a:ext>
            </a:extLst>
          </p:cNvPr>
          <p:cNvSpPr/>
          <p:nvPr/>
        </p:nvSpPr>
        <p:spPr>
          <a:xfrm>
            <a:off x="679374" y="699666"/>
            <a:ext cx="1031358" cy="361507"/>
          </a:xfrm>
          <a:prstGeom prst="roundRect">
            <a:avLst/>
          </a:prstGeom>
          <a:noFill/>
          <a:ln>
            <a:solidFill>
              <a:srgbClr val="7CB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7" name="グループ化 6">
            <a:extLst>
              <a:ext uri="{FF2B5EF4-FFF2-40B4-BE49-F238E27FC236}">
                <a16:creationId xmlns:a16="http://schemas.microsoft.com/office/drawing/2014/main" id="{3EBEB036-63C2-771C-D8EF-05BE67DF6DC7}"/>
              </a:ext>
            </a:extLst>
          </p:cNvPr>
          <p:cNvGrpSpPr/>
          <p:nvPr/>
        </p:nvGrpSpPr>
        <p:grpSpPr>
          <a:xfrm>
            <a:off x="679374" y="654786"/>
            <a:ext cx="6107743" cy="461665"/>
            <a:chOff x="679374" y="654786"/>
            <a:chExt cx="6107743" cy="461665"/>
          </a:xfrm>
        </p:grpSpPr>
        <p:sp>
          <p:nvSpPr>
            <p:cNvPr id="4" name="テキスト ボックス 3">
              <a:extLst>
                <a:ext uri="{FF2B5EF4-FFF2-40B4-BE49-F238E27FC236}">
                  <a16:creationId xmlns:a16="http://schemas.microsoft.com/office/drawing/2014/main" id="{C9979238-8023-AE40-AE7E-27FC14FC1813}"/>
                </a:ext>
              </a:extLst>
            </p:cNvPr>
            <p:cNvSpPr txBox="1"/>
            <p:nvPr/>
          </p:nvSpPr>
          <p:spPr>
            <a:xfrm>
              <a:off x="679374" y="702541"/>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7" name="テキスト ボックス 16">
              <a:extLst>
                <a:ext uri="{FF2B5EF4-FFF2-40B4-BE49-F238E27FC236}">
                  <a16:creationId xmlns:a16="http://schemas.microsoft.com/office/drawing/2014/main" id="{D124E0FE-0AE1-E24C-963C-0A9F82648386}"/>
                </a:ext>
              </a:extLst>
            </p:cNvPr>
            <p:cNvSpPr txBox="1"/>
            <p:nvPr/>
          </p:nvSpPr>
          <p:spPr>
            <a:xfrm>
              <a:off x="1676400" y="65478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自賠責保険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自動車保険</a:t>
              </a:r>
            </a:p>
          </p:txBody>
        </p:sp>
      </p:grpSp>
      <p:pic>
        <p:nvPicPr>
          <p:cNvPr id="8" name="図 7">
            <a:extLst>
              <a:ext uri="{FF2B5EF4-FFF2-40B4-BE49-F238E27FC236}">
                <a16:creationId xmlns:a16="http://schemas.microsoft.com/office/drawing/2014/main" id="{7D23D79A-7DB5-0541-8376-16DCD4B026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922" y="1575965"/>
            <a:ext cx="1790700" cy="965200"/>
          </a:xfrm>
          <a:prstGeom prst="rect">
            <a:avLst/>
          </a:prstGeom>
        </p:spPr>
      </p:pic>
      <p:sp>
        <p:nvSpPr>
          <p:cNvPr id="22" name="テキスト ボックス 21">
            <a:extLst>
              <a:ext uri="{FF2B5EF4-FFF2-40B4-BE49-F238E27FC236}">
                <a16:creationId xmlns:a16="http://schemas.microsoft.com/office/drawing/2014/main" id="{A70F9B77-5694-E542-96D7-47C3E154CF2B}"/>
              </a:ext>
            </a:extLst>
          </p:cNvPr>
          <p:cNvSpPr txBox="1"/>
          <p:nvPr/>
        </p:nvSpPr>
        <p:spPr>
          <a:xfrm>
            <a:off x="2472209" y="1209740"/>
            <a:ext cx="165513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CBE35"/>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自賠責保険</a:t>
            </a:r>
          </a:p>
        </p:txBody>
      </p:sp>
      <p:sp>
        <p:nvSpPr>
          <p:cNvPr id="23" name="テキスト ボックス 22">
            <a:extLst>
              <a:ext uri="{FF2B5EF4-FFF2-40B4-BE49-F238E27FC236}">
                <a16:creationId xmlns:a16="http://schemas.microsoft.com/office/drawing/2014/main" id="{4C0B523E-B39F-6540-B2AA-5D258F2E1455}"/>
              </a:ext>
            </a:extLst>
          </p:cNvPr>
          <p:cNvSpPr txBox="1"/>
          <p:nvPr/>
        </p:nvSpPr>
        <p:spPr>
          <a:xfrm>
            <a:off x="2472209" y="2224538"/>
            <a:ext cx="1655136"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CBE35"/>
                </a:solidFill>
                <a:effectLst/>
                <a:uLnTx/>
                <a:uFillTx/>
                <a:latin typeface="游ゴシック" panose="020F0502020204030204"/>
                <a:ea typeface="游ゴシック" panose="020B0400000000000000"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自動車保険</a:t>
            </a:r>
          </a:p>
        </p:txBody>
      </p:sp>
      <p:sp>
        <p:nvSpPr>
          <p:cNvPr id="24" name="テキスト ボックス 23">
            <a:extLst>
              <a:ext uri="{FF2B5EF4-FFF2-40B4-BE49-F238E27FC236}">
                <a16:creationId xmlns:a16="http://schemas.microsoft.com/office/drawing/2014/main" id="{4E5E98DF-0F2D-8046-ACEB-6AE8C7ABE273}"/>
              </a:ext>
            </a:extLst>
          </p:cNvPr>
          <p:cNvSpPr txBox="1"/>
          <p:nvPr/>
        </p:nvSpPr>
        <p:spPr>
          <a:xfrm>
            <a:off x="2659609" y="1514246"/>
            <a:ext cx="5879360" cy="748666"/>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くるまの事故により、他人を死傷させた場合の損害を補償する保険です。すべてのくるまに加入することが義務付けられています。</a:t>
            </a:r>
          </a:p>
        </p:txBody>
      </p:sp>
      <p:sp>
        <p:nvSpPr>
          <p:cNvPr id="25" name="テキスト ボックス 24">
            <a:extLst>
              <a:ext uri="{FF2B5EF4-FFF2-40B4-BE49-F238E27FC236}">
                <a16:creationId xmlns:a16="http://schemas.microsoft.com/office/drawing/2014/main" id="{0ABEF504-FA23-714D-AD69-34B768C097AA}"/>
              </a:ext>
            </a:extLst>
          </p:cNvPr>
          <p:cNvSpPr txBox="1"/>
          <p:nvPr/>
        </p:nvSpPr>
        <p:spPr>
          <a:xfrm>
            <a:off x="2659608" y="2510238"/>
            <a:ext cx="5821325" cy="966675"/>
          </a:xfrm>
          <a:prstGeom prst="rect">
            <a:avLst/>
          </a:prstGeom>
          <a:noFill/>
        </p:spPr>
        <p:txBody>
          <a:bodyPr wrap="square" rtlCol="0">
            <a:spAutoFit/>
          </a:bodyPr>
          <a:lstStyle/>
          <a:p>
            <a:pPr marL="0" marR="0" lvl="0" indent="0" algn="l" defTabSz="566654" rtl="0" eaLnBrk="1" fontAlgn="auto" latinLnBrk="0" hangingPunct="1">
              <a:lnSpc>
                <a:spcPts val="174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くるまの事故により、他人を死傷させたり、他人のくるまを壊してしまった場合の賠償金、自分のケガ、自分のくるまの損害などを総合的に補償する保険です。加入は任意で、主に</a:t>
            </a:r>
            <a:endPar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ts val="174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5</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種類の保険から成り立っています。</a:t>
            </a:r>
          </a:p>
        </p:txBody>
      </p:sp>
      <p:sp>
        <p:nvSpPr>
          <p:cNvPr id="26" name="テキスト ボックス 25">
            <a:extLst>
              <a:ext uri="{FF2B5EF4-FFF2-40B4-BE49-F238E27FC236}">
                <a16:creationId xmlns:a16="http://schemas.microsoft.com/office/drawing/2014/main" id="{58BC670B-78B5-074D-BDF1-D881D226857D}"/>
              </a:ext>
            </a:extLst>
          </p:cNvPr>
          <p:cNvSpPr txBox="1"/>
          <p:nvPr/>
        </p:nvSpPr>
        <p:spPr>
          <a:xfrm>
            <a:off x="1602659" y="3807311"/>
            <a:ext cx="3724941"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rPr>
              <a:t>運転免許証</a:t>
            </a:r>
            <a:r>
              <a:rPr kumimoji="1" lang="en-US" altLang="ja-JP" sz="1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rPr>
              <a:t>取得年齢</a:t>
            </a:r>
            <a:r>
              <a:rPr kumimoji="1" lang="en-US" altLang="ja-JP" sz="1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(2021</a:t>
            </a:r>
            <a:r>
              <a:rPr kumimoji="1" lang="ja-JP" altLang="en-US" sz="18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rPr>
              <a:t>年中）</a:t>
            </a:r>
            <a:endParaRPr kumimoji="1" lang="ja-JP" altLang="en-US" sz="1800" b="0"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87407746-46F8-E147-B661-8A1549F66927}"/>
              </a:ext>
            </a:extLst>
          </p:cNvPr>
          <p:cNvSpPr txBox="1"/>
          <p:nvPr/>
        </p:nvSpPr>
        <p:spPr>
          <a:xfrm>
            <a:off x="1520420" y="4100531"/>
            <a:ext cx="6943884"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免許の取得年齢は、車両の種類を問わず可能年齢になった時点で取得する若者が多いようです。また、試験の合格率は</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60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80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％程度となっています。</a:t>
            </a:r>
          </a:p>
        </p:txBody>
      </p:sp>
      <p:sp>
        <p:nvSpPr>
          <p:cNvPr id="30" name="テキスト ボックス 29">
            <a:extLst>
              <a:ext uri="{FF2B5EF4-FFF2-40B4-BE49-F238E27FC236}">
                <a16:creationId xmlns:a16="http://schemas.microsoft.com/office/drawing/2014/main" id="{BD3F7BD2-1CB3-284E-8333-21D19F914D52}"/>
              </a:ext>
            </a:extLst>
          </p:cNvPr>
          <p:cNvSpPr txBox="1"/>
          <p:nvPr/>
        </p:nvSpPr>
        <p:spPr>
          <a:xfrm>
            <a:off x="4982593" y="6495169"/>
            <a:ext cx="3400908" cy="253916"/>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警察庁「運転免許統計（令和</a:t>
            </a: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年版）」をもとに作成</a:t>
            </a:r>
          </a:p>
        </p:txBody>
      </p:sp>
      <p:sp>
        <p:nvSpPr>
          <p:cNvPr id="32" name="テキスト ボックス 31">
            <a:extLst>
              <a:ext uri="{FF2B5EF4-FFF2-40B4-BE49-F238E27FC236}">
                <a16:creationId xmlns:a16="http://schemas.microsoft.com/office/drawing/2014/main" id="{45686F66-B797-8C4D-BA63-7D66299496D5}"/>
              </a:ext>
            </a:extLst>
          </p:cNvPr>
          <p:cNvSpPr txBox="1"/>
          <p:nvPr/>
        </p:nvSpPr>
        <p:spPr>
          <a:xfrm>
            <a:off x="1288472" y="1816675"/>
            <a:ext cx="1123506" cy="605294"/>
          </a:xfrm>
          <a:prstGeom prst="rect">
            <a:avLst/>
          </a:prstGeom>
          <a:noFill/>
        </p:spPr>
        <p:txBody>
          <a:bodyPr wrap="square" rtlCol="0">
            <a:spAutoFit/>
          </a:bodyPr>
          <a:lstStyle/>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こんな</a:t>
            </a:r>
            <a:endPar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566654" rtl="0" eaLnBrk="1" fontAlgn="auto" latinLnBrk="0" hangingPunct="1">
              <a:lnSpc>
                <a:spcPts val="2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保険です</a:t>
            </a:r>
          </a:p>
        </p:txBody>
      </p:sp>
      <p:sp>
        <p:nvSpPr>
          <p:cNvPr id="33" name="角丸四角形 32">
            <a:extLst>
              <a:ext uri="{FF2B5EF4-FFF2-40B4-BE49-F238E27FC236}">
                <a16:creationId xmlns:a16="http://schemas.microsoft.com/office/drawing/2014/main" id="{B9330437-B889-9D47-BBBB-9AD7D6D0000B}"/>
              </a:ext>
            </a:extLst>
          </p:cNvPr>
          <p:cNvSpPr/>
          <p:nvPr/>
        </p:nvSpPr>
        <p:spPr>
          <a:xfrm>
            <a:off x="597457" y="3728200"/>
            <a:ext cx="7857460" cy="2999640"/>
          </a:xfrm>
          <a:prstGeom prst="roundRect">
            <a:avLst>
              <a:gd name="adj" fmla="val 9609"/>
            </a:avLst>
          </a:prstGeom>
          <a:noFill/>
          <a:ln w="25400">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33C1816-9166-F098-35D9-8E3578BC5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9" name="テキスト ボックス 8">
            <a:extLst>
              <a:ext uri="{FF2B5EF4-FFF2-40B4-BE49-F238E27FC236}">
                <a16:creationId xmlns:a16="http://schemas.microsoft.com/office/drawing/2014/main" id="{7F58829C-AF01-6358-B7E7-6BACE885D116}"/>
              </a:ext>
            </a:extLst>
          </p:cNvPr>
          <p:cNvSpPr txBox="1"/>
          <p:nvPr/>
        </p:nvSpPr>
        <p:spPr>
          <a:xfrm>
            <a:off x="6683047" y="5027971"/>
            <a:ext cx="1829600" cy="1200329"/>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グラフの構成率は、警察庁の統計数値をもとに小数点以下を四捨五入していることから、合計が</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％にならない場合があります。</a:t>
            </a:r>
          </a:p>
        </p:txBody>
      </p:sp>
      <p:pic>
        <p:nvPicPr>
          <p:cNvPr id="10" name="図 9">
            <a:extLst>
              <a:ext uri="{FF2B5EF4-FFF2-40B4-BE49-F238E27FC236}">
                <a16:creationId xmlns:a16="http://schemas.microsoft.com/office/drawing/2014/main" id="{3B36C4A6-8C58-C206-8977-31EAF4E5BA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70" y="3524047"/>
            <a:ext cx="1005202" cy="993692"/>
          </a:xfrm>
          <a:prstGeom prst="rect">
            <a:avLst/>
          </a:prstGeom>
        </p:spPr>
      </p:pic>
      <p:pic>
        <p:nvPicPr>
          <p:cNvPr id="12" name="図 11">
            <a:extLst>
              <a:ext uri="{FF2B5EF4-FFF2-40B4-BE49-F238E27FC236}">
                <a16:creationId xmlns:a16="http://schemas.microsoft.com/office/drawing/2014/main" id="{C88BEA63-D12D-02DE-C356-DC1829CC9EE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5343" y="4791776"/>
            <a:ext cx="2364514" cy="307777"/>
          </a:xfrm>
          <a:prstGeom prst="rect">
            <a:avLst/>
          </a:prstGeom>
        </p:spPr>
      </p:pic>
      <p:pic>
        <p:nvPicPr>
          <p:cNvPr id="14" name="図 13">
            <a:extLst>
              <a:ext uri="{FF2B5EF4-FFF2-40B4-BE49-F238E27FC236}">
                <a16:creationId xmlns:a16="http://schemas.microsoft.com/office/drawing/2014/main" id="{A9E8E338-50EF-D431-FCA7-410D26DB2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90" y="5186622"/>
            <a:ext cx="6173794" cy="1182429"/>
          </a:xfrm>
          <a:prstGeom prst="rect">
            <a:avLst/>
          </a:prstGeom>
        </p:spPr>
      </p:pic>
      <p:grpSp>
        <p:nvGrpSpPr>
          <p:cNvPr id="11" name="グループ化 10">
            <a:extLst>
              <a:ext uri="{FF2B5EF4-FFF2-40B4-BE49-F238E27FC236}">
                <a16:creationId xmlns:a16="http://schemas.microsoft.com/office/drawing/2014/main" id="{7A588C02-4EE7-8AB5-4E66-B5E9BB9E66C5}"/>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EB9D5220-69DC-655B-3606-7A8BCB70EF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5" name="図 14">
              <a:extLst>
                <a:ext uri="{FF2B5EF4-FFF2-40B4-BE49-F238E27FC236}">
                  <a16:creationId xmlns:a16="http://schemas.microsoft.com/office/drawing/2014/main" id="{877FA901-A69D-8793-E874-C9E46889CF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49858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E0C6ADD-D576-D14D-A61D-00F1FDBB2B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830" y="2147392"/>
            <a:ext cx="6713305" cy="3970515"/>
          </a:xfrm>
          <a:prstGeom prst="rect">
            <a:avLst/>
          </a:prstGeom>
        </p:spPr>
      </p:pic>
      <p:pic>
        <p:nvPicPr>
          <p:cNvPr id="6" name="図 5">
            <a:extLst>
              <a:ext uri="{FF2B5EF4-FFF2-40B4-BE49-F238E27FC236}">
                <a16:creationId xmlns:a16="http://schemas.microsoft.com/office/drawing/2014/main" id="{0F0E758B-F0BC-154C-87D3-B46E5545B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810" y="6210869"/>
            <a:ext cx="508590" cy="497994"/>
          </a:xfrm>
          <a:prstGeom prst="rect">
            <a:avLst/>
          </a:prstGeom>
        </p:spPr>
      </p:pic>
      <p:sp>
        <p:nvSpPr>
          <p:cNvPr id="9" name="角丸四角形 8">
            <a:extLst>
              <a:ext uri="{FF2B5EF4-FFF2-40B4-BE49-F238E27FC236}">
                <a16:creationId xmlns:a16="http://schemas.microsoft.com/office/drawing/2014/main" id="{E51CA7AC-85AD-F641-A0C3-B37F59AE1C87}"/>
              </a:ext>
            </a:extLst>
          </p:cNvPr>
          <p:cNvSpPr>
            <a:spLocks noChangeAspect="1"/>
          </p:cNvSpPr>
          <p:nvPr/>
        </p:nvSpPr>
        <p:spPr>
          <a:xfrm>
            <a:off x="968148" y="1208329"/>
            <a:ext cx="7200000" cy="423088"/>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7A66978F-198F-3949-829F-A7117936694E}"/>
              </a:ext>
            </a:extLst>
          </p:cNvPr>
          <p:cNvSpPr txBox="1"/>
          <p:nvPr/>
        </p:nvSpPr>
        <p:spPr>
          <a:xfrm>
            <a:off x="1056169" y="1236939"/>
            <a:ext cx="6868630"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保険金が支払われる主なケースと支払われない主なケース</a:t>
            </a: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353AE405-040A-EF42-B8F6-3B299279DAC2}"/>
              </a:ext>
            </a:extLst>
          </p:cNvPr>
          <p:cNvSpPr txBox="1"/>
          <p:nvPr/>
        </p:nvSpPr>
        <p:spPr>
          <a:xfrm>
            <a:off x="1056167" y="1645628"/>
            <a:ext cx="7004576"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保険会社や保険商品によって補償内容等が異なる場合もあるので、契約の際は十分に確認しましょう。</a:t>
            </a:r>
          </a:p>
        </p:txBody>
      </p:sp>
      <p:sp>
        <p:nvSpPr>
          <p:cNvPr id="28" name="テキスト ボックス 27">
            <a:extLst>
              <a:ext uri="{FF2B5EF4-FFF2-40B4-BE49-F238E27FC236}">
                <a16:creationId xmlns:a16="http://schemas.microsoft.com/office/drawing/2014/main" id="{C186A221-0FE4-854A-8CD0-3B306D48993E}"/>
              </a:ext>
            </a:extLst>
          </p:cNvPr>
          <p:cNvSpPr txBox="1"/>
          <p:nvPr/>
        </p:nvSpPr>
        <p:spPr>
          <a:xfrm>
            <a:off x="1676400" y="6197022"/>
            <a:ext cx="7004576" cy="55399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EC75A2"/>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000" b="1"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❸ ❹</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ロードサービスにて対応</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サービス内容や、自動セットか特約（オプション）でセットするかは、保険会社によって異なります。</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EC75A2"/>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000" b="1"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❺</a:t>
            </a:r>
            <a:r>
              <a:rPr kumimoji="1" lang="ja-JP" altLang="en-US" sz="10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ぶつけた相手のくるまは対物賠償責任保険で、自分のくるまは車両保険で補償されます。</a:t>
            </a:r>
          </a:p>
        </p:txBody>
      </p:sp>
      <p:cxnSp>
        <p:nvCxnSpPr>
          <p:cNvPr id="19" name="直線コネクタ 18">
            <a:extLst>
              <a:ext uri="{FF2B5EF4-FFF2-40B4-BE49-F238E27FC236}">
                <a16:creationId xmlns:a16="http://schemas.microsoft.com/office/drawing/2014/main" id="{2B315150-8C1D-7F44-A212-1C50899D4099}"/>
              </a:ext>
            </a:extLst>
          </p:cNvPr>
          <p:cNvCxnSpPr>
            <a:cxnSpLocks/>
          </p:cNvCxnSpPr>
          <p:nvPr/>
        </p:nvCxnSpPr>
        <p:spPr>
          <a:xfrm>
            <a:off x="1189614" y="6117944"/>
            <a:ext cx="6651820" cy="0"/>
          </a:xfrm>
          <a:prstGeom prst="line">
            <a:avLst/>
          </a:prstGeom>
          <a:ln>
            <a:solidFill>
              <a:srgbClr val="EC75A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FCD5324-D888-6040-A59C-55109B66E854}"/>
              </a:ext>
            </a:extLst>
          </p:cNvPr>
          <p:cNvCxnSpPr>
            <a:cxnSpLocks/>
          </p:cNvCxnSpPr>
          <p:nvPr/>
        </p:nvCxnSpPr>
        <p:spPr>
          <a:xfrm>
            <a:off x="1189614" y="6778251"/>
            <a:ext cx="6651820" cy="0"/>
          </a:xfrm>
          <a:prstGeom prst="line">
            <a:avLst/>
          </a:prstGeom>
          <a:ln>
            <a:solidFill>
              <a:srgbClr val="EC75A2"/>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FF31063-3E8C-A14B-BCBA-6828824AC2E7}"/>
              </a:ext>
            </a:extLst>
          </p:cNvPr>
          <p:cNvSpPr txBox="1"/>
          <p:nvPr/>
        </p:nvSpPr>
        <p:spPr>
          <a:xfrm>
            <a:off x="1111950" y="5903549"/>
            <a:ext cx="5085738" cy="253916"/>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表中の</a:t>
            </a:r>
            <a:r>
              <a:rPr kumimoji="1" lang="ja-JP" altLang="en-US" sz="1050" b="0" i="0" u="none" strike="noStrike" kern="1200" cap="none" spc="0" normalizeH="0" baseline="0" noProof="0" dirty="0">
                <a:ln>
                  <a:noFill/>
                </a:ln>
                <a:solidFill>
                  <a:srgbClr val="0070C0"/>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数字は「見逃せないリスク」の番号を示しています。</a:t>
            </a:r>
          </a:p>
        </p:txBody>
      </p:sp>
      <p:pic>
        <p:nvPicPr>
          <p:cNvPr id="2" name="図 1">
            <a:extLst>
              <a:ext uri="{FF2B5EF4-FFF2-40B4-BE49-F238E27FC236}">
                <a16:creationId xmlns:a16="http://schemas.microsoft.com/office/drawing/2014/main" id="{44E75BA8-F9FF-90B9-E8D7-7C8EE82DA6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grpSp>
        <p:nvGrpSpPr>
          <p:cNvPr id="7" name="グループ化 6">
            <a:extLst>
              <a:ext uri="{FF2B5EF4-FFF2-40B4-BE49-F238E27FC236}">
                <a16:creationId xmlns:a16="http://schemas.microsoft.com/office/drawing/2014/main" id="{3DC8F297-1150-1F5F-6CFE-B8B6764F41A8}"/>
              </a:ext>
            </a:extLst>
          </p:cNvPr>
          <p:cNvGrpSpPr/>
          <p:nvPr/>
        </p:nvGrpSpPr>
        <p:grpSpPr>
          <a:xfrm>
            <a:off x="652131" y="654786"/>
            <a:ext cx="6134986" cy="461665"/>
            <a:chOff x="652131" y="654786"/>
            <a:chExt cx="6134986" cy="461665"/>
          </a:xfrm>
        </p:grpSpPr>
        <p:sp>
          <p:nvSpPr>
            <p:cNvPr id="10" name="テキスト ボックス 9">
              <a:extLst>
                <a:ext uri="{FF2B5EF4-FFF2-40B4-BE49-F238E27FC236}">
                  <a16:creationId xmlns:a16="http://schemas.microsoft.com/office/drawing/2014/main" id="{91C12CDB-74A0-44A3-5219-4AEC1033D1D0}"/>
                </a:ext>
              </a:extLst>
            </p:cNvPr>
            <p:cNvSpPr txBox="1"/>
            <p:nvPr/>
          </p:nvSpPr>
          <p:spPr>
            <a:xfrm>
              <a:off x="652131" y="71399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1" name="テキスト ボックス 10">
              <a:extLst>
                <a:ext uri="{FF2B5EF4-FFF2-40B4-BE49-F238E27FC236}">
                  <a16:creationId xmlns:a16="http://schemas.microsoft.com/office/drawing/2014/main" id="{885FD102-9141-C3B2-86B9-3FC7E68D8E69}"/>
                </a:ext>
              </a:extLst>
            </p:cNvPr>
            <p:cNvSpPr txBox="1"/>
            <p:nvPr/>
          </p:nvSpPr>
          <p:spPr>
            <a:xfrm>
              <a:off x="1676400" y="65478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自賠責保険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自動車保険</a:t>
              </a:r>
            </a:p>
          </p:txBody>
        </p:sp>
      </p:grpSp>
      <p:sp>
        <p:nvSpPr>
          <p:cNvPr id="12" name="角丸四角形 1">
            <a:extLst>
              <a:ext uri="{FF2B5EF4-FFF2-40B4-BE49-F238E27FC236}">
                <a16:creationId xmlns:a16="http://schemas.microsoft.com/office/drawing/2014/main" id="{60DA31F6-B658-8975-21D1-B1C164F3BBA7}"/>
              </a:ext>
            </a:extLst>
          </p:cNvPr>
          <p:cNvSpPr/>
          <p:nvPr/>
        </p:nvSpPr>
        <p:spPr>
          <a:xfrm>
            <a:off x="679374" y="699666"/>
            <a:ext cx="1031358" cy="361507"/>
          </a:xfrm>
          <a:prstGeom prst="roundRect">
            <a:avLst/>
          </a:prstGeom>
          <a:noFill/>
          <a:ln>
            <a:solidFill>
              <a:srgbClr val="7CB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E67BB6EC-B672-837E-FED5-D0AF1B339F46}"/>
              </a:ext>
            </a:extLst>
          </p:cNvPr>
          <p:cNvGrpSpPr>
            <a:grpSpLocks noChangeAspect="1"/>
          </p:cNvGrpSpPr>
          <p:nvPr/>
        </p:nvGrpSpPr>
        <p:grpSpPr>
          <a:xfrm>
            <a:off x="8035353" y="94006"/>
            <a:ext cx="924222" cy="967829"/>
            <a:chOff x="8030207" y="77898"/>
            <a:chExt cx="1026913" cy="1075365"/>
          </a:xfrm>
        </p:grpSpPr>
        <p:pic>
          <p:nvPicPr>
            <p:cNvPr id="13" name="図 12">
              <a:extLst>
                <a:ext uri="{FF2B5EF4-FFF2-40B4-BE49-F238E27FC236}">
                  <a16:creationId xmlns:a16="http://schemas.microsoft.com/office/drawing/2014/main" id="{EF60DB9A-9ABB-480D-A70C-5FE002D62B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4" name="図 13">
              <a:extLst>
                <a:ext uri="{FF2B5EF4-FFF2-40B4-BE49-F238E27FC236}">
                  <a16:creationId xmlns:a16="http://schemas.microsoft.com/office/drawing/2014/main" id="{F2DE5845-F0C5-394D-F1AC-517210DA06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4946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B7D3D3A7-07F9-BF44-AA45-9977E7CCDF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4265" y="4141182"/>
            <a:ext cx="6909806" cy="2142378"/>
          </a:xfrm>
          <a:prstGeom prst="rect">
            <a:avLst/>
          </a:prstGeom>
        </p:spPr>
      </p:pic>
      <p:sp>
        <p:nvSpPr>
          <p:cNvPr id="20" name="テキスト ボックス 19">
            <a:extLst>
              <a:ext uri="{FF2B5EF4-FFF2-40B4-BE49-F238E27FC236}">
                <a16:creationId xmlns:a16="http://schemas.microsoft.com/office/drawing/2014/main" id="{9E948CEE-7BE1-4944-9CD3-7E590AF8A887}"/>
              </a:ext>
            </a:extLst>
          </p:cNvPr>
          <p:cNvSpPr txBox="1"/>
          <p:nvPr/>
        </p:nvSpPr>
        <p:spPr>
          <a:xfrm>
            <a:off x="1164265" y="1887310"/>
            <a:ext cx="6785267" cy="1797928"/>
          </a:xfrm>
          <a:prstGeom prst="rect">
            <a:avLst/>
          </a:prstGeom>
          <a:noFill/>
        </p:spPr>
        <p:txBody>
          <a:bodyPr wrap="square" rtlCol="0">
            <a:spAutoFit/>
          </a:bodyPr>
          <a:lstStyle/>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heavy" strike="noStrike" kern="1200" cap="none" spc="0" normalizeH="0" baseline="0" noProof="0" dirty="0">
                <a:ln>
                  <a:noFill/>
                </a:ln>
                <a:solidFill>
                  <a:prstClr val="black"/>
                </a:solidFill>
                <a:effectLst/>
                <a:uLnTx/>
                <a:uFill>
                  <a:solidFill>
                    <a:srgbClr val="EC75A2"/>
                  </a:solidFill>
                </a:uFill>
                <a:latin typeface="游ゴシック Medium" panose="020B0500000000000000" pitchFamily="50" charset="-128"/>
                <a:ea typeface="游ゴシック Medium" panose="020B0500000000000000" pitchFamily="50" charset="-128"/>
                <a:cs typeface="+mn-cs"/>
              </a:rPr>
              <a:t>自賠責保険は被害者の救済を目的としていますので、相手のくるまや物、自分のケガなどは補償されません。</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また、自賠責保険で支払われる保険金には「被害者１名あたりの限度額」が設けてあり、ケガによる損害の場合は</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120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万円、死亡による損害の場合は</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3,000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万円、後遺障害による損害の場合は最高</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4,000</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万円が限度額です。</a:t>
            </a:r>
          </a:p>
          <a:p>
            <a:pPr marL="0" marR="0" lvl="0" indent="0" algn="l" defTabSz="566654" rtl="0" eaLnBrk="1" fontAlgn="auto" latinLnBrk="0" hangingPunct="1">
              <a:lnSpc>
                <a:spcPts val="19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自動車保険は、自賠責保険の限度額を超えた分を補償してくれるので、自動車保険にも加入しておくことが大切です。</a:t>
            </a:r>
          </a:p>
        </p:txBody>
      </p:sp>
      <p:sp>
        <p:nvSpPr>
          <p:cNvPr id="21" name="テキスト ボックス 20">
            <a:extLst>
              <a:ext uri="{FF2B5EF4-FFF2-40B4-BE49-F238E27FC236}">
                <a16:creationId xmlns:a16="http://schemas.microsoft.com/office/drawing/2014/main" id="{35FF4C9B-5224-454F-B279-B4C100BF7EE2}"/>
              </a:ext>
            </a:extLst>
          </p:cNvPr>
          <p:cNvSpPr txBox="1"/>
          <p:nvPr/>
        </p:nvSpPr>
        <p:spPr>
          <a:xfrm>
            <a:off x="1200534" y="4086777"/>
            <a:ext cx="1389083"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補 償 範 囲</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BD7C229C-5C8F-C899-BB23-238F9AD221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2" name="角丸四角形 91">
            <a:extLst>
              <a:ext uri="{FF2B5EF4-FFF2-40B4-BE49-F238E27FC236}">
                <a16:creationId xmlns:a16="http://schemas.microsoft.com/office/drawing/2014/main" id="{E210D1D7-0B82-4BED-3DBE-DB2022B99ED0}"/>
              </a:ext>
            </a:extLst>
          </p:cNvPr>
          <p:cNvSpPr>
            <a:spLocks noChangeAspect="1"/>
          </p:cNvSpPr>
          <p:nvPr/>
        </p:nvSpPr>
        <p:spPr>
          <a:xfrm>
            <a:off x="1019168" y="138827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E71EE2A6-CC3F-E8DB-8B84-D60C690D5665}"/>
              </a:ext>
            </a:extLst>
          </p:cNvPr>
          <p:cNvSpPr txBox="1"/>
          <p:nvPr/>
        </p:nvSpPr>
        <p:spPr>
          <a:xfrm>
            <a:off x="1200534" y="1419984"/>
            <a:ext cx="4961861"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自賠責保険と自動車保険の補償範囲</a:t>
            </a:r>
          </a:p>
        </p:txBody>
      </p:sp>
      <p:grpSp>
        <p:nvGrpSpPr>
          <p:cNvPr id="4" name="グループ化 3">
            <a:extLst>
              <a:ext uri="{FF2B5EF4-FFF2-40B4-BE49-F238E27FC236}">
                <a16:creationId xmlns:a16="http://schemas.microsoft.com/office/drawing/2014/main" id="{E17CC25A-4DAF-0CFD-9FA5-D3CAEB5C344C}"/>
              </a:ext>
            </a:extLst>
          </p:cNvPr>
          <p:cNvGrpSpPr/>
          <p:nvPr/>
        </p:nvGrpSpPr>
        <p:grpSpPr>
          <a:xfrm>
            <a:off x="652131" y="654786"/>
            <a:ext cx="6134986" cy="461665"/>
            <a:chOff x="652131" y="654786"/>
            <a:chExt cx="6134986" cy="461665"/>
          </a:xfrm>
        </p:grpSpPr>
        <p:sp>
          <p:nvSpPr>
            <p:cNvPr id="8" name="テキスト ボックス 7">
              <a:extLst>
                <a:ext uri="{FF2B5EF4-FFF2-40B4-BE49-F238E27FC236}">
                  <a16:creationId xmlns:a16="http://schemas.microsoft.com/office/drawing/2014/main" id="{A0907F8D-6F9C-8B37-9E5E-F153EC1C2F37}"/>
                </a:ext>
              </a:extLst>
            </p:cNvPr>
            <p:cNvSpPr txBox="1"/>
            <p:nvPr/>
          </p:nvSpPr>
          <p:spPr>
            <a:xfrm>
              <a:off x="652131" y="71399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9" name="テキスト ボックス 8">
              <a:extLst>
                <a:ext uri="{FF2B5EF4-FFF2-40B4-BE49-F238E27FC236}">
                  <a16:creationId xmlns:a16="http://schemas.microsoft.com/office/drawing/2014/main" id="{BA35B147-1783-FA13-545D-C7EC72630020}"/>
                </a:ext>
              </a:extLst>
            </p:cNvPr>
            <p:cNvSpPr txBox="1"/>
            <p:nvPr/>
          </p:nvSpPr>
          <p:spPr>
            <a:xfrm>
              <a:off x="1676400" y="65478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自賠責保険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自動車保険</a:t>
              </a:r>
            </a:p>
          </p:txBody>
        </p:sp>
      </p:grpSp>
      <p:sp>
        <p:nvSpPr>
          <p:cNvPr id="10" name="角丸四角形 1">
            <a:extLst>
              <a:ext uri="{FF2B5EF4-FFF2-40B4-BE49-F238E27FC236}">
                <a16:creationId xmlns:a16="http://schemas.microsoft.com/office/drawing/2014/main" id="{26ED1D47-F6B4-12FF-CFC1-FBAD798BDEA0}"/>
              </a:ext>
            </a:extLst>
          </p:cNvPr>
          <p:cNvSpPr/>
          <p:nvPr/>
        </p:nvSpPr>
        <p:spPr>
          <a:xfrm>
            <a:off x="679374" y="699666"/>
            <a:ext cx="1031358" cy="361507"/>
          </a:xfrm>
          <a:prstGeom prst="roundRect">
            <a:avLst/>
          </a:prstGeom>
          <a:noFill/>
          <a:ln>
            <a:solidFill>
              <a:srgbClr val="7CB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F93FA430-A252-5E9B-AB26-E324258D85AB}"/>
              </a:ext>
            </a:extLst>
          </p:cNvPr>
          <p:cNvGrpSpPr>
            <a:grpSpLocks noChangeAspect="1"/>
          </p:cNvGrpSpPr>
          <p:nvPr/>
        </p:nvGrpSpPr>
        <p:grpSpPr>
          <a:xfrm>
            <a:off x="8035353" y="94006"/>
            <a:ext cx="924222" cy="967829"/>
            <a:chOff x="8030207" y="77898"/>
            <a:chExt cx="1026913" cy="1075365"/>
          </a:xfrm>
        </p:grpSpPr>
        <p:pic>
          <p:nvPicPr>
            <p:cNvPr id="12" name="図 11">
              <a:extLst>
                <a:ext uri="{FF2B5EF4-FFF2-40B4-BE49-F238E27FC236}">
                  <a16:creationId xmlns:a16="http://schemas.microsoft.com/office/drawing/2014/main" id="{5401C34D-25A9-0EC2-64F8-CED26C2206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3" name="図 12">
              <a:extLst>
                <a:ext uri="{FF2B5EF4-FFF2-40B4-BE49-F238E27FC236}">
                  <a16:creationId xmlns:a16="http://schemas.microsoft.com/office/drawing/2014/main" id="{7D225D4B-2DC0-E7C5-7BD7-C2D92FF25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3753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C4E06518-766E-EA4A-81B7-6734743F22C1}"/>
              </a:ext>
            </a:extLst>
          </p:cNvPr>
          <p:cNvSpPr txBox="1"/>
          <p:nvPr/>
        </p:nvSpPr>
        <p:spPr>
          <a:xfrm>
            <a:off x="683164" y="1311460"/>
            <a:ext cx="3548594"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交通事故高額賠償判決事例</a:t>
            </a:r>
            <a:endParaRPr kumimoji="1" lang="ja-JP" altLang="en-US" sz="1600" b="0"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826CEB2E-CC2E-7D41-8005-3723FA9C9390}"/>
              </a:ext>
            </a:extLst>
          </p:cNvPr>
          <p:cNvSpPr txBox="1"/>
          <p:nvPr/>
        </p:nvSpPr>
        <p:spPr>
          <a:xfrm>
            <a:off x="4088495" y="5708785"/>
            <a:ext cx="4316341" cy="261610"/>
          </a:xfrm>
          <a:prstGeom prst="rect">
            <a:avLst/>
          </a:prstGeom>
          <a:noFill/>
        </p:spPr>
        <p:txBody>
          <a:bodyPr wrap="square" rtlCol="0">
            <a:spAutoFit/>
          </a:bodyPr>
          <a:lstStyle/>
          <a:p>
            <a:pPr marL="0" marR="0" lvl="0" indent="0" algn="r" defTabSz="56665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出典：損害保険料率算出機構「自動車保険の概況</a:t>
            </a:r>
            <a:r>
              <a:rPr kumimoji="1" lang="en-US" altLang="ja-JP"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年度版」</a:t>
            </a:r>
          </a:p>
        </p:txBody>
      </p:sp>
      <p:sp>
        <p:nvSpPr>
          <p:cNvPr id="31" name="テキスト ボックス 30">
            <a:extLst>
              <a:ext uri="{FF2B5EF4-FFF2-40B4-BE49-F238E27FC236}">
                <a16:creationId xmlns:a16="http://schemas.microsoft.com/office/drawing/2014/main" id="{83F28EB7-A7EA-AA47-A65E-5BDAC2A09D91}"/>
              </a:ext>
            </a:extLst>
          </p:cNvPr>
          <p:cNvSpPr txBox="1"/>
          <p:nvPr/>
        </p:nvSpPr>
        <p:spPr>
          <a:xfrm>
            <a:off x="892135" y="6270275"/>
            <a:ext cx="7646410" cy="43088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認定総損害額とは、被害者の損害額（弁護士費用を含む）をいい、被害者の過失相殺相当額あるいは自賠責保険等</a:t>
            </a:r>
            <a:endPar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 で支払われた金額を控除する前の金額です。</a:t>
            </a:r>
          </a:p>
        </p:txBody>
      </p:sp>
      <p:sp>
        <p:nvSpPr>
          <p:cNvPr id="32" name="テキスト ボックス 31">
            <a:extLst>
              <a:ext uri="{FF2B5EF4-FFF2-40B4-BE49-F238E27FC236}">
                <a16:creationId xmlns:a16="http://schemas.microsoft.com/office/drawing/2014/main" id="{4E3C64EA-ADEA-A545-BF71-5ABFE3E1EEAC}"/>
              </a:ext>
            </a:extLst>
          </p:cNvPr>
          <p:cNvSpPr txBox="1"/>
          <p:nvPr/>
        </p:nvSpPr>
        <p:spPr>
          <a:xfrm>
            <a:off x="933211" y="1780812"/>
            <a:ext cx="1068528"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人身事故</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E84F23D6-4A9B-6344-B511-62595CE67B5B}"/>
              </a:ext>
            </a:extLst>
          </p:cNvPr>
          <p:cNvSpPr txBox="1"/>
          <p:nvPr/>
        </p:nvSpPr>
        <p:spPr>
          <a:xfrm>
            <a:off x="892135" y="3844965"/>
            <a:ext cx="1404379" cy="33855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物件事故</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D5E95E97-6EA7-96F8-418D-C8CB807470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25" y="4176595"/>
            <a:ext cx="7263582" cy="1464289"/>
          </a:xfrm>
          <a:prstGeom prst="rect">
            <a:avLst/>
          </a:prstGeom>
        </p:spPr>
      </p:pic>
      <p:sp>
        <p:nvSpPr>
          <p:cNvPr id="27" name="テキスト ボックス 26">
            <a:extLst>
              <a:ext uri="{FF2B5EF4-FFF2-40B4-BE49-F238E27FC236}">
                <a16:creationId xmlns:a16="http://schemas.microsoft.com/office/drawing/2014/main" id="{EF4693AB-DF85-7543-B3B6-A6B531F2F6BD}"/>
              </a:ext>
            </a:extLst>
          </p:cNvPr>
          <p:cNvSpPr txBox="1"/>
          <p:nvPr/>
        </p:nvSpPr>
        <p:spPr>
          <a:xfrm>
            <a:off x="1398676" y="4563832"/>
            <a:ext cx="128592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6,135</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28" name="テキスト ボックス 27">
            <a:extLst>
              <a:ext uri="{FF2B5EF4-FFF2-40B4-BE49-F238E27FC236}">
                <a16:creationId xmlns:a16="http://schemas.microsoft.com/office/drawing/2014/main" id="{D1ACA396-950E-9945-8DAD-89635F945656}"/>
              </a:ext>
            </a:extLst>
          </p:cNvPr>
          <p:cNvSpPr txBox="1"/>
          <p:nvPr/>
        </p:nvSpPr>
        <p:spPr>
          <a:xfrm>
            <a:off x="1398676" y="4951069"/>
            <a:ext cx="128592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3,450</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52" name="テキスト ボックス 51">
            <a:extLst>
              <a:ext uri="{FF2B5EF4-FFF2-40B4-BE49-F238E27FC236}">
                <a16:creationId xmlns:a16="http://schemas.microsoft.com/office/drawing/2014/main" id="{46C08ECC-476B-514F-9C00-839F20FC3609}"/>
              </a:ext>
            </a:extLst>
          </p:cNvPr>
          <p:cNvSpPr txBox="1"/>
          <p:nvPr/>
        </p:nvSpPr>
        <p:spPr>
          <a:xfrm>
            <a:off x="3333472" y="4563832"/>
            <a:ext cx="2211341"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積荷（呉服・洋服・毛皮）</a:t>
            </a:r>
          </a:p>
        </p:txBody>
      </p:sp>
      <p:sp>
        <p:nvSpPr>
          <p:cNvPr id="53" name="テキスト ボックス 52">
            <a:extLst>
              <a:ext uri="{FF2B5EF4-FFF2-40B4-BE49-F238E27FC236}">
                <a16:creationId xmlns:a16="http://schemas.microsoft.com/office/drawing/2014/main" id="{16C765EB-63C2-9043-AE03-11492D2DFBCD}"/>
              </a:ext>
            </a:extLst>
          </p:cNvPr>
          <p:cNvSpPr txBox="1"/>
          <p:nvPr/>
        </p:nvSpPr>
        <p:spPr>
          <a:xfrm>
            <a:off x="3333472" y="4951069"/>
            <a:ext cx="1821427"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店舗（パチンコ店）</a:t>
            </a:r>
          </a:p>
        </p:txBody>
      </p:sp>
      <p:sp>
        <p:nvSpPr>
          <p:cNvPr id="51" name="テキスト ボックス 50">
            <a:extLst>
              <a:ext uri="{FF2B5EF4-FFF2-40B4-BE49-F238E27FC236}">
                <a16:creationId xmlns:a16="http://schemas.microsoft.com/office/drawing/2014/main" id="{D1ACA396-950E-9945-8DAD-89635F945656}"/>
              </a:ext>
            </a:extLst>
          </p:cNvPr>
          <p:cNvSpPr txBox="1"/>
          <p:nvPr/>
        </p:nvSpPr>
        <p:spPr>
          <a:xfrm>
            <a:off x="1398676" y="5313788"/>
            <a:ext cx="128592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1</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2,036</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54" name="テキスト ボックス 53">
            <a:extLst>
              <a:ext uri="{FF2B5EF4-FFF2-40B4-BE49-F238E27FC236}">
                <a16:creationId xmlns:a16="http://schemas.microsoft.com/office/drawing/2014/main" id="{16C765EB-63C2-9043-AE03-11492D2DFBCD}"/>
              </a:ext>
            </a:extLst>
          </p:cNvPr>
          <p:cNvSpPr txBox="1"/>
          <p:nvPr/>
        </p:nvSpPr>
        <p:spPr>
          <a:xfrm>
            <a:off x="3333472" y="5313788"/>
            <a:ext cx="1821427"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電車・線路・家屋</a:t>
            </a:r>
          </a:p>
        </p:txBody>
      </p:sp>
      <p:sp>
        <p:nvSpPr>
          <p:cNvPr id="55" name="テキスト ボックス 54">
            <a:extLst>
              <a:ext uri="{FF2B5EF4-FFF2-40B4-BE49-F238E27FC236}">
                <a16:creationId xmlns:a16="http://schemas.microsoft.com/office/drawing/2014/main" id="{46C08ECC-476B-514F-9C00-839F20FC3609}"/>
              </a:ext>
            </a:extLst>
          </p:cNvPr>
          <p:cNvSpPr txBox="1"/>
          <p:nvPr/>
        </p:nvSpPr>
        <p:spPr>
          <a:xfrm>
            <a:off x="6003673" y="4563832"/>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神戸地裁</a:t>
            </a:r>
          </a:p>
        </p:txBody>
      </p:sp>
      <p:sp>
        <p:nvSpPr>
          <p:cNvPr id="56" name="テキスト ボックス 55">
            <a:extLst>
              <a:ext uri="{FF2B5EF4-FFF2-40B4-BE49-F238E27FC236}">
                <a16:creationId xmlns:a16="http://schemas.microsoft.com/office/drawing/2014/main" id="{16C765EB-63C2-9043-AE03-11492D2DFBCD}"/>
              </a:ext>
            </a:extLst>
          </p:cNvPr>
          <p:cNvSpPr txBox="1"/>
          <p:nvPr/>
        </p:nvSpPr>
        <p:spPr>
          <a:xfrm>
            <a:off x="6003673" y="4951069"/>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東京地裁</a:t>
            </a:r>
          </a:p>
        </p:txBody>
      </p:sp>
      <p:sp>
        <p:nvSpPr>
          <p:cNvPr id="57" name="テキスト ボックス 56">
            <a:extLst>
              <a:ext uri="{FF2B5EF4-FFF2-40B4-BE49-F238E27FC236}">
                <a16:creationId xmlns:a16="http://schemas.microsoft.com/office/drawing/2014/main" id="{16C765EB-63C2-9043-AE03-11492D2DFBCD}"/>
              </a:ext>
            </a:extLst>
          </p:cNvPr>
          <p:cNvSpPr txBox="1"/>
          <p:nvPr/>
        </p:nvSpPr>
        <p:spPr>
          <a:xfrm>
            <a:off x="6003673" y="5313788"/>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福岡地裁</a:t>
            </a:r>
          </a:p>
        </p:txBody>
      </p:sp>
      <p:sp>
        <p:nvSpPr>
          <p:cNvPr id="58" name="テキスト ボックス 57">
            <a:extLst>
              <a:ext uri="{FF2B5EF4-FFF2-40B4-BE49-F238E27FC236}">
                <a16:creationId xmlns:a16="http://schemas.microsoft.com/office/drawing/2014/main" id="{46C08ECC-476B-514F-9C00-839F20FC3609}"/>
              </a:ext>
            </a:extLst>
          </p:cNvPr>
          <p:cNvSpPr txBox="1"/>
          <p:nvPr/>
        </p:nvSpPr>
        <p:spPr>
          <a:xfrm>
            <a:off x="7257837" y="4563832"/>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1985</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59" name="テキスト ボックス 58">
            <a:extLst>
              <a:ext uri="{FF2B5EF4-FFF2-40B4-BE49-F238E27FC236}">
                <a16:creationId xmlns:a16="http://schemas.microsoft.com/office/drawing/2014/main" id="{16C765EB-63C2-9043-AE03-11492D2DFBCD}"/>
              </a:ext>
            </a:extLst>
          </p:cNvPr>
          <p:cNvSpPr txBox="1"/>
          <p:nvPr/>
        </p:nvSpPr>
        <p:spPr>
          <a:xfrm>
            <a:off x="7257837" y="4951069"/>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1991</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pic>
        <p:nvPicPr>
          <p:cNvPr id="8" name="図 7">
            <a:extLst>
              <a:ext uri="{FF2B5EF4-FFF2-40B4-BE49-F238E27FC236}">
                <a16:creationId xmlns:a16="http://schemas.microsoft.com/office/drawing/2014/main" id="{B8DACDC6-40B5-BE49-905B-A9C70C758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225" y="2097982"/>
            <a:ext cx="7273003" cy="1387780"/>
          </a:xfrm>
          <a:prstGeom prst="rect">
            <a:avLst/>
          </a:prstGeom>
        </p:spPr>
      </p:pic>
      <p:sp>
        <p:nvSpPr>
          <p:cNvPr id="2" name="テキスト ボックス 1">
            <a:extLst>
              <a:ext uri="{FF2B5EF4-FFF2-40B4-BE49-F238E27FC236}">
                <a16:creationId xmlns:a16="http://schemas.microsoft.com/office/drawing/2014/main" id="{72988A79-1495-D545-A1D0-59AA1EC61084}"/>
              </a:ext>
            </a:extLst>
          </p:cNvPr>
          <p:cNvSpPr txBox="1"/>
          <p:nvPr/>
        </p:nvSpPr>
        <p:spPr>
          <a:xfrm>
            <a:off x="1315660" y="2452394"/>
            <a:ext cx="1569180"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5</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2,853</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25" name="テキスト ボックス 24">
            <a:extLst>
              <a:ext uri="{FF2B5EF4-FFF2-40B4-BE49-F238E27FC236}">
                <a16:creationId xmlns:a16="http://schemas.microsoft.com/office/drawing/2014/main" id="{15EDFF6E-82F8-6740-99A0-F54C97EE1AB2}"/>
              </a:ext>
            </a:extLst>
          </p:cNvPr>
          <p:cNvSpPr txBox="1"/>
          <p:nvPr/>
        </p:nvSpPr>
        <p:spPr>
          <a:xfrm>
            <a:off x="1315660" y="2818794"/>
            <a:ext cx="128592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4</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5,381</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26" name="テキスト ボックス 25">
            <a:extLst>
              <a:ext uri="{FF2B5EF4-FFF2-40B4-BE49-F238E27FC236}">
                <a16:creationId xmlns:a16="http://schemas.microsoft.com/office/drawing/2014/main" id="{D15D2D26-5C2A-0F4A-B28D-1EA5FEA557DF}"/>
              </a:ext>
            </a:extLst>
          </p:cNvPr>
          <p:cNvSpPr txBox="1"/>
          <p:nvPr/>
        </p:nvSpPr>
        <p:spPr>
          <a:xfrm>
            <a:off x="1315660" y="3174408"/>
            <a:ext cx="1285929"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4</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億</a:t>
            </a: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5,375</a:t>
            </a:r>
            <a:r>
              <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万円</a:t>
            </a:r>
          </a:p>
        </p:txBody>
      </p:sp>
      <p:sp>
        <p:nvSpPr>
          <p:cNvPr id="29" name="テキスト ボックス 28">
            <a:extLst>
              <a:ext uri="{FF2B5EF4-FFF2-40B4-BE49-F238E27FC236}">
                <a16:creationId xmlns:a16="http://schemas.microsoft.com/office/drawing/2014/main" id="{E82B8795-6918-D843-B8C0-B2766F96C02F}"/>
              </a:ext>
            </a:extLst>
          </p:cNvPr>
          <p:cNvSpPr txBox="1"/>
          <p:nvPr/>
        </p:nvSpPr>
        <p:spPr>
          <a:xfrm>
            <a:off x="2929847" y="2452394"/>
            <a:ext cx="1010683"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死亡</a:t>
            </a:r>
          </a:p>
        </p:txBody>
      </p:sp>
      <p:sp>
        <p:nvSpPr>
          <p:cNvPr id="30" name="テキスト ボックス 29">
            <a:extLst>
              <a:ext uri="{FF2B5EF4-FFF2-40B4-BE49-F238E27FC236}">
                <a16:creationId xmlns:a16="http://schemas.microsoft.com/office/drawing/2014/main" id="{470085CF-77D7-9C47-B771-21385ADF2022}"/>
              </a:ext>
            </a:extLst>
          </p:cNvPr>
          <p:cNvSpPr txBox="1"/>
          <p:nvPr/>
        </p:nvSpPr>
        <p:spPr>
          <a:xfrm>
            <a:off x="2929846" y="2818794"/>
            <a:ext cx="1010684"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後遺障害</a:t>
            </a:r>
          </a:p>
        </p:txBody>
      </p:sp>
      <p:sp>
        <p:nvSpPr>
          <p:cNvPr id="33" name="テキスト ボックス 32">
            <a:extLst>
              <a:ext uri="{FF2B5EF4-FFF2-40B4-BE49-F238E27FC236}">
                <a16:creationId xmlns:a16="http://schemas.microsoft.com/office/drawing/2014/main" id="{7F245B51-CF13-0F48-8A50-6CD81981B91F}"/>
              </a:ext>
            </a:extLst>
          </p:cNvPr>
          <p:cNvSpPr txBox="1"/>
          <p:nvPr/>
        </p:nvSpPr>
        <p:spPr>
          <a:xfrm>
            <a:off x="2929846" y="3174408"/>
            <a:ext cx="1010684"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後遺障害</a:t>
            </a:r>
          </a:p>
        </p:txBody>
      </p:sp>
      <p:sp>
        <p:nvSpPr>
          <p:cNvPr id="37" name="テキスト ボックス 36">
            <a:extLst>
              <a:ext uri="{FF2B5EF4-FFF2-40B4-BE49-F238E27FC236}">
                <a16:creationId xmlns:a16="http://schemas.microsoft.com/office/drawing/2014/main" id="{A0D2B866-0D16-C04B-83E6-9C55A50D11AB}"/>
              </a:ext>
            </a:extLst>
          </p:cNvPr>
          <p:cNvSpPr txBox="1"/>
          <p:nvPr/>
        </p:nvSpPr>
        <p:spPr>
          <a:xfrm>
            <a:off x="4030544" y="2452394"/>
            <a:ext cx="1075062"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横浜地裁</a:t>
            </a:r>
          </a:p>
        </p:txBody>
      </p:sp>
      <p:sp>
        <p:nvSpPr>
          <p:cNvPr id="38" name="テキスト ボックス 37">
            <a:extLst>
              <a:ext uri="{FF2B5EF4-FFF2-40B4-BE49-F238E27FC236}">
                <a16:creationId xmlns:a16="http://schemas.microsoft.com/office/drawing/2014/main" id="{C294D503-3FC8-C642-93A5-6903777D34F2}"/>
              </a:ext>
            </a:extLst>
          </p:cNvPr>
          <p:cNvSpPr txBox="1"/>
          <p:nvPr/>
        </p:nvSpPr>
        <p:spPr>
          <a:xfrm>
            <a:off x="4030544" y="2818794"/>
            <a:ext cx="1075062"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札幌地裁</a:t>
            </a:r>
          </a:p>
        </p:txBody>
      </p:sp>
      <p:sp>
        <p:nvSpPr>
          <p:cNvPr id="39" name="テキスト ボックス 38">
            <a:extLst>
              <a:ext uri="{FF2B5EF4-FFF2-40B4-BE49-F238E27FC236}">
                <a16:creationId xmlns:a16="http://schemas.microsoft.com/office/drawing/2014/main" id="{08B402DB-7E88-6649-8BAD-AC71E21648E4}"/>
              </a:ext>
            </a:extLst>
          </p:cNvPr>
          <p:cNvSpPr txBox="1"/>
          <p:nvPr/>
        </p:nvSpPr>
        <p:spPr>
          <a:xfrm>
            <a:off x="4030544" y="3174408"/>
            <a:ext cx="1075062"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横浜地裁</a:t>
            </a:r>
          </a:p>
        </p:txBody>
      </p:sp>
      <p:sp>
        <p:nvSpPr>
          <p:cNvPr id="43" name="テキスト ボックス 42">
            <a:extLst>
              <a:ext uri="{FF2B5EF4-FFF2-40B4-BE49-F238E27FC236}">
                <a16:creationId xmlns:a16="http://schemas.microsoft.com/office/drawing/2014/main" id="{E311752C-6DCB-1449-9766-C2A8B94B62FA}"/>
              </a:ext>
            </a:extLst>
          </p:cNvPr>
          <p:cNvSpPr txBox="1"/>
          <p:nvPr/>
        </p:nvSpPr>
        <p:spPr>
          <a:xfrm>
            <a:off x="5195620" y="2452394"/>
            <a:ext cx="791035"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2009</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44" name="テキスト ボックス 43">
            <a:extLst>
              <a:ext uri="{FF2B5EF4-FFF2-40B4-BE49-F238E27FC236}">
                <a16:creationId xmlns:a16="http://schemas.microsoft.com/office/drawing/2014/main" id="{1F86E982-9966-B948-8119-DC362593BD29}"/>
              </a:ext>
            </a:extLst>
          </p:cNvPr>
          <p:cNvSpPr txBox="1"/>
          <p:nvPr/>
        </p:nvSpPr>
        <p:spPr>
          <a:xfrm>
            <a:off x="5195620" y="2818794"/>
            <a:ext cx="791035"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2009</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45" name="テキスト ボックス 44">
            <a:extLst>
              <a:ext uri="{FF2B5EF4-FFF2-40B4-BE49-F238E27FC236}">
                <a16:creationId xmlns:a16="http://schemas.microsoft.com/office/drawing/2014/main" id="{850F542E-24DA-E74B-A842-25FAB6B29E79}"/>
              </a:ext>
            </a:extLst>
          </p:cNvPr>
          <p:cNvSpPr txBox="1"/>
          <p:nvPr/>
        </p:nvSpPr>
        <p:spPr>
          <a:xfrm>
            <a:off x="5195620" y="3174408"/>
            <a:ext cx="791035"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2012</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sp>
        <p:nvSpPr>
          <p:cNvPr id="46" name="テキスト ボックス 45">
            <a:extLst>
              <a:ext uri="{FF2B5EF4-FFF2-40B4-BE49-F238E27FC236}">
                <a16:creationId xmlns:a16="http://schemas.microsoft.com/office/drawing/2014/main" id="{F89EB695-FD32-D449-A1D2-5A66473F8BE0}"/>
              </a:ext>
            </a:extLst>
          </p:cNvPr>
          <p:cNvSpPr txBox="1"/>
          <p:nvPr/>
        </p:nvSpPr>
        <p:spPr>
          <a:xfrm>
            <a:off x="6075080" y="2452394"/>
            <a:ext cx="2295525"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男性</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41</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歳（眼科開業医）</a:t>
            </a:r>
          </a:p>
        </p:txBody>
      </p:sp>
      <p:sp>
        <p:nvSpPr>
          <p:cNvPr id="47" name="テキスト ボックス 46">
            <a:extLst>
              <a:ext uri="{FF2B5EF4-FFF2-40B4-BE49-F238E27FC236}">
                <a16:creationId xmlns:a16="http://schemas.microsoft.com/office/drawing/2014/main" id="{8753EFC8-038F-E14E-9191-A81768CEC75F}"/>
              </a:ext>
            </a:extLst>
          </p:cNvPr>
          <p:cNvSpPr txBox="1"/>
          <p:nvPr/>
        </p:nvSpPr>
        <p:spPr>
          <a:xfrm>
            <a:off x="6075080" y="2818794"/>
            <a:ext cx="2299033"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男性</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30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歳（公務員）</a:t>
            </a:r>
          </a:p>
        </p:txBody>
      </p:sp>
      <p:sp>
        <p:nvSpPr>
          <p:cNvPr id="48" name="テキスト ボックス 47">
            <a:extLst>
              <a:ext uri="{FF2B5EF4-FFF2-40B4-BE49-F238E27FC236}">
                <a16:creationId xmlns:a16="http://schemas.microsoft.com/office/drawing/2014/main" id="{13034F44-14B4-6144-BEE9-E24B916E863D}"/>
              </a:ext>
            </a:extLst>
          </p:cNvPr>
          <p:cNvSpPr txBox="1"/>
          <p:nvPr/>
        </p:nvSpPr>
        <p:spPr>
          <a:xfrm>
            <a:off x="6075080" y="3174408"/>
            <a:ext cx="2466655" cy="307777"/>
          </a:xfrm>
          <a:prstGeom prst="rect">
            <a:avLst/>
          </a:prstGeom>
          <a:noFill/>
        </p:spPr>
        <p:txBody>
          <a:bodyPr wrap="square" lIns="0" rIns="0"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男性</a:t>
            </a: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歳（コンサルタント）</a:t>
            </a:r>
          </a:p>
        </p:txBody>
      </p:sp>
      <p:sp>
        <p:nvSpPr>
          <p:cNvPr id="4" name="テキスト ボックス 3">
            <a:extLst>
              <a:ext uri="{FF2B5EF4-FFF2-40B4-BE49-F238E27FC236}">
                <a16:creationId xmlns:a16="http://schemas.microsoft.com/office/drawing/2014/main" id="{DD8B5CBF-AD83-DCA5-B436-5026EE9B92C5}"/>
              </a:ext>
            </a:extLst>
          </p:cNvPr>
          <p:cNvSpPr txBox="1"/>
          <p:nvPr/>
        </p:nvSpPr>
        <p:spPr>
          <a:xfrm>
            <a:off x="7257836" y="5313788"/>
            <a:ext cx="798501" cy="307777"/>
          </a:xfrm>
          <a:prstGeom prst="rect">
            <a:avLst/>
          </a:prstGeom>
          <a:noFill/>
        </p:spPr>
        <p:txBody>
          <a:bodyPr wrap="square" lIns="0" rIns="0"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1975</a:t>
            </a: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年</a:t>
            </a:r>
          </a:p>
        </p:txBody>
      </p:sp>
      <p:grpSp>
        <p:nvGrpSpPr>
          <p:cNvPr id="9" name="グループ化 8">
            <a:extLst>
              <a:ext uri="{FF2B5EF4-FFF2-40B4-BE49-F238E27FC236}">
                <a16:creationId xmlns:a16="http://schemas.microsoft.com/office/drawing/2014/main" id="{CE952EFD-39B1-AB3C-F881-B51C53CEDB60}"/>
              </a:ext>
            </a:extLst>
          </p:cNvPr>
          <p:cNvGrpSpPr/>
          <p:nvPr/>
        </p:nvGrpSpPr>
        <p:grpSpPr>
          <a:xfrm>
            <a:off x="652131" y="654786"/>
            <a:ext cx="6134986" cy="461665"/>
            <a:chOff x="652131" y="654786"/>
            <a:chExt cx="6134986" cy="461665"/>
          </a:xfrm>
        </p:grpSpPr>
        <p:sp>
          <p:nvSpPr>
            <p:cNvPr id="10" name="テキスト ボックス 9">
              <a:extLst>
                <a:ext uri="{FF2B5EF4-FFF2-40B4-BE49-F238E27FC236}">
                  <a16:creationId xmlns:a16="http://schemas.microsoft.com/office/drawing/2014/main" id="{28D67CFF-6F1F-3A85-0CB7-CD6D918ADB5E}"/>
                </a:ext>
              </a:extLst>
            </p:cNvPr>
            <p:cNvSpPr txBox="1"/>
            <p:nvPr/>
          </p:nvSpPr>
          <p:spPr>
            <a:xfrm>
              <a:off x="652131" y="71399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1" name="テキスト ボックス 10">
              <a:extLst>
                <a:ext uri="{FF2B5EF4-FFF2-40B4-BE49-F238E27FC236}">
                  <a16:creationId xmlns:a16="http://schemas.microsoft.com/office/drawing/2014/main" id="{9DAEA9EC-1E71-639C-4827-93000A9FCA0A}"/>
                </a:ext>
              </a:extLst>
            </p:cNvPr>
            <p:cNvSpPr txBox="1"/>
            <p:nvPr/>
          </p:nvSpPr>
          <p:spPr>
            <a:xfrm>
              <a:off x="1676400" y="65478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自賠責保険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自動車保険</a:t>
              </a:r>
            </a:p>
          </p:txBody>
        </p:sp>
      </p:grpSp>
      <p:sp>
        <p:nvSpPr>
          <p:cNvPr id="12" name="角丸四角形 1">
            <a:extLst>
              <a:ext uri="{FF2B5EF4-FFF2-40B4-BE49-F238E27FC236}">
                <a16:creationId xmlns:a16="http://schemas.microsoft.com/office/drawing/2014/main" id="{413864BC-709B-DBC2-2FE1-97CC3090BFB0}"/>
              </a:ext>
            </a:extLst>
          </p:cNvPr>
          <p:cNvSpPr/>
          <p:nvPr/>
        </p:nvSpPr>
        <p:spPr>
          <a:xfrm>
            <a:off x="679374" y="699666"/>
            <a:ext cx="1031358" cy="361507"/>
          </a:xfrm>
          <a:prstGeom prst="roundRect">
            <a:avLst/>
          </a:prstGeom>
          <a:noFill/>
          <a:ln>
            <a:solidFill>
              <a:srgbClr val="7CB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DB879EC5-0B55-24BC-E9E5-5577CF9CACA2}"/>
              </a:ext>
            </a:extLst>
          </p:cNvPr>
          <p:cNvGrpSpPr>
            <a:grpSpLocks noChangeAspect="1"/>
          </p:cNvGrpSpPr>
          <p:nvPr/>
        </p:nvGrpSpPr>
        <p:grpSpPr>
          <a:xfrm>
            <a:off x="8035353" y="94006"/>
            <a:ext cx="924222" cy="967829"/>
            <a:chOff x="8030207" y="77898"/>
            <a:chExt cx="1026913" cy="1075365"/>
          </a:xfrm>
        </p:grpSpPr>
        <p:pic>
          <p:nvPicPr>
            <p:cNvPr id="14" name="図 13">
              <a:extLst>
                <a:ext uri="{FF2B5EF4-FFF2-40B4-BE49-F238E27FC236}">
                  <a16:creationId xmlns:a16="http://schemas.microsoft.com/office/drawing/2014/main" id="{43303E78-4906-8D38-ACAA-8AB4FF0367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5" name="図 14">
              <a:extLst>
                <a:ext uri="{FF2B5EF4-FFF2-40B4-BE49-F238E27FC236}">
                  <a16:creationId xmlns:a16="http://schemas.microsoft.com/office/drawing/2014/main" id="{7580C07C-CC51-2BD1-1275-B9BD36C78A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6609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1" grpId="0"/>
      <p:bldP spid="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3232E60D-F7DC-7D69-1D01-144E5AF5A62D}"/>
              </a:ext>
            </a:extLst>
          </p:cNvPr>
          <p:cNvPicPr>
            <a:picLocks noChangeAspect="1"/>
          </p:cNvPicPr>
          <p:nvPr/>
        </p:nvPicPr>
        <p:blipFill>
          <a:blip r:embed="rId3"/>
          <a:stretch>
            <a:fillRect/>
          </a:stretch>
        </p:blipFill>
        <p:spPr>
          <a:xfrm>
            <a:off x="1075966" y="4027768"/>
            <a:ext cx="6986915" cy="2587596"/>
          </a:xfrm>
          <a:prstGeom prst="rect">
            <a:avLst/>
          </a:prstGeom>
          <a:ln>
            <a:noFill/>
          </a:ln>
        </p:spPr>
      </p:pic>
      <p:sp>
        <p:nvSpPr>
          <p:cNvPr id="19" name="テキスト ボックス 18">
            <a:extLst>
              <a:ext uri="{FF2B5EF4-FFF2-40B4-BE49-F238E27FC236}">
                <a16:creationId xmlns:a16="http://schemas.microsoft.com/office/drawing/2014/main" id="{88B58F7C-0A1D-C148-A6DE-470E293F1E12}"/>
              </a:ext>
            </a:extLst>
          </p:cNvPr>
          <p:cNvSpPr txBox="1"/>
          <p:nvPr/>
        </p:nvSpPr>
        <p:spPr>
          <a:xfrm>
            <a:off x="648586" y="5420437"/>
            <a:ext cx="4961861" cy="30777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レンタカーは自分で保険に入らなくても大丈夫？</a:t>
            </a:r>
            <a:endParaRPr kumimoji="1" lang="ja-JP" altLang="en-US" sz="14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10F03ED7-B735-CA4E-8CD7-591F6EFC8BD9}"/>
              </a:ext>
            </a:extLst>
          </p:cNvPr>
          <p:cNvSpPr txBox="1"/>
          <p:nvPr/>
        </p:nvSpPr>
        <p:spPr>
          <a:xfrm>
            <a:off x="1019168" y="2002224"/>
            <a:ext cx="5082868" cy="1323439"/>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
                  <a:solidFill>
                    <a:srgbClr val="FF0000"/>
                  </a:solidFill>
                </a:uFill>
                <a:latin typeface="游ゴシック Medium" panose="020B0500000000000000" pitchFamily="50" charset="-128"/>
                <a:ea typeface="游ゴシック Medium" panose="020B0500000000000000" pitchFamily="50" charset="-128"/>
                <a:cs typeface="+mn-cs"/>
              </a:rPr>
              <a:t>通常、レンタカーを借りる際、同時に保険に加入することになるため、必ずしも事前に自動車保険に加入する必要はありません。</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ただし、レンタカー会社によって補償内容は異なるため、借りるときには補償内容や条件を確認することが大切です。</a:t>
            </a:r>
          </a:p>
        </p:txBody>
      </p:sp>
      <p:sp>
        <p:nvSpPr>
          <p:cNvPr id="25" name="テキスト ボックス 24">
            <a:extLst>
              <a:ext uri="{FF2B5EF4-FFF2-40B4-BE49-F238E27FC236}">
                <a16:creationId xmlns:a16="http://schemas.microsoft.com/office/drawing/2014/main" id="{5956185C-85BE-B148-BC20-4A90DC3FE5C6}"/>
              </a:ext>
            </a:extLst>
          </p:cNvPr>
          <p:cNvSpPr txBox="1"/>
          <p:nvPr/>
        </p:nvSpPr>
        <p:spPr>
          <a:xfrm>
            <a:off x="1395766" y="5177090"/>
            <a:ext cx="3745997" cy="10772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日（</a:t>
            </a:r>
            <a:r>
              <a:rPr kumimoji="1" lang="en-US" altLang="ja-JP"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24</a:t>
            </a:r>
            <a:r>
              <a:rPr kumimoji="1" lang="ja-JP" altLang="en-US" sz="16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時間）単位で入ることができる保険があります。保険商品によって、補償内容が異なるため、入る前に保険期間や補償内容を確認しましょう。</a:t>
            </a:r>
          </a:p>
        </p:txBody>
      </p:sp>
      <p:sp>
        <p:nvSpPr>
          <p:cNvPr id="33" name="テキスト ボックス 32">
            <a:extLst>
              <a:ext uri="{FF2B5EF4-FFF2-40B4-BE49-F238E27FC236}">
                <a16:creationId xmlns:a16="http://schemas.microsoft.com/office/drawing/2014/main" id="{BF29FFF2-C8EA-D946-AA2B-394BE3039A2B}"/>
              </a:ext>
            </a:extLst>
          </p:cNvPr>
          <p:cNvSpPr txBox="1"/>
          <p:nvPr/>
        </p:nvSpPr>
        <p:spPr>
          <a:xfrm>
            <a:off x="4483979" y="1836061"/>
            <a:ext cx="726237" cy="263918"/>
          </a:xfrm>
          <a:prstGeom prst="rect">
            <a:avLst/>
          </a:prstGeom>
          <a:noFill/>
        </p:spPr>
        <p:txBody>
          <a:bodyPr wrap="square" rtlCol="0">
            <a:spAutoFit/>
          </a:bodyPr>
          <a:lstStyle/>
          <a:p>
            <a:pPr marL="0" marR="0" lvl="0" indent="0" algn="dist" defTabSz="566654" rtl="0" eaLnBrk="1" fontAlgn="auto" latinLnBrk="0" hangingPunct="1">
              <a:lnSpc>
                <a:spcPct val="100000"/>
              </a:lnSpc>
              <a:spcBef>
                <a:spcPts val="0"/>
              </a:spcBef>
              <a:spcAft>
                <a:spcPts val="0"/>
              </a:spcAft>
              <a:buClrTx/>
              <a:buSzTx/>
              <a:buFontTx/>
              <a:buNone/>
              <a:tabLst/>
              <a:defRPr/>
            </a:pPr>
            <a:r>
              <a:rPr kumimoji="1" lang="ja-JP" altLang="en-US" sz="1115"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コラム</a:t>
            </a:r>
          </a:p>
        </p:txBody>
      </p:sp>
      <p:sp>
        <p:nvSpPr>
          <p:cNvPr id="34" name="テキスト ボックス 33">
            <a:extLst>
              <a:ext uri="{FF2B5EF4-FFF2-40B4-BE49-F238E27FC236}">
                <a16:creationId xmlns:a16="http://schemas.microsoft.com/office/drawing/2014/main" id="{28B3693C-F4A8-394A-8A0A-4B0280FF163A}"/>
              </a:ext>
            </a:extLst>
          </p:cNvPr>
          <p:cNvSpPr txBox="1"/>
          <p:nvPr/>
        </p:nvSpPr>
        <p:spPr>
          <a:xfrm>
            <a:off x="1574824" y="4484609"/>
            <a:ext cx="3851068" cy="58477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EC75A2"/>
                </a:solidFill>
                <a:effectLst/>
                <a:uLnTx/>
                <a:uFillTx/>
                <a:latin typeface="游ゴシック" panose="020F0502020204030204"/>
                <a:ea typeface="游ゴシック" panose="020B0400000000000000" pitchFamily="50" charset="-128"/>
                <a:cs typeface="+mn-cs"/>
              </a:rPr>
              <a:t>1</a:t>
            </a:r>
            <a:r>
              <a:rPr kumimoji="1" lang="ja-JP" altLang="en-US" sz="1600" b="1" i="0" u="none" strike="noStrike" kern="1200" cap="none" spc="0" normalizeH="0" baseline="0" noProof="0" dirty="0">
                <a:ln>
                  <a:noFill/>
                </a:ln>
                <a:solidFill>
                  <a:srgbClr val="EC75A2"/>
                </a:solidFill>
                <a:effectLst/>
                <a:uLnTx/>
                <a:uFillTx/>
                <a:latin typeface="游ゴシック" panose="020F0502020204030204"/>
                <a:ea typeface="游ゴシック" panose="020B0400000000000000" pitchFamily="50" charset="-128"/>
                <a:cs typeface="+mn-cs"/>
              </a:rPr>
              <a:t>日だけ友人のくるまを借りて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EC75A2"/>
                </a:solidFill>
                <a:effectLst/>
                <a:uLnTx/>
                <a:uFillTx/>
                <a:latin typeface="游ゴシック" panose="020F0502020204030204"/>
                <a:ea typeface="游ゴシック" panose="020B0400000000000000" pitchFamily="50" charset="-128"/>
                <a:cs typeface="+mn-cs"/>
              </a:rPr>
              <a:t>運転したいとき、保険はどうする？</a:t>
            </a:r>
          </a:p>
        </p:txBody>
      </p:sp>
      <p:pic>
        <p:nvPicPr>
          <p:cNvPr id="2" name="図 1">
            <a:extLst>
              <a:ext uri="{FF2B5EF4-FFF2-40B4-BE49-F238E27FC236}">
                <a16:creationId xmlns:a16="http://schemas.microsoft.com/office/drawing/2014/main" id="{A6E37E12-71F8-87DC-ABE0-A80D41FAD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59091"/>
          </a:xfrm>
          <a:prstGeom prst="rect">
            <a:avLst/>
          </a:prstGeom>
        </p:spPr>
      </p:pic>
      <p:sp>
        <p:nvSpPr>
          <p:cNvPr id="6" name="角丸四角形 91">
            <a:extLst>
              <a:ext uri="{FF2B5EF4-FFF2-40B4-BE49-F238E27FC236}">
                <a16:creationId xmlns:a16="http://schemas.microsoft.com/office/drawing/2014/main" id="{0B6F1B25-9507-3757-DCED-4FC57215683D}"/>
              </a:ext>
            </a:extLst>
          </p:cNvPr>
          <p:cNvSpPr>
            <a:spLocks noChangeAspect="1"/>
          </p:cNvSpPr>
          <p:nvPr/>
        </p:nvSpPr>
        <p:spPr>
          <a:xfrm>
            <a:off x="1019168" y="1388271"/>
            <a:ext cx="7200000" cy="379775"/>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F26B4A47-05D6-1CD7-6BA0-5A69A6F7C2A8}"/>
              </a:ext>
            </a:extLst>
          </p:cNvPr>
          <p:cNvSpPr txBox="1"/>
          <p:nvPr/>
        </p:nvSpPr>
        <p:spPr>
          <a:xfrm>
            <a:off x="1200534" y="1419984"/>
            <a:ext cx="6074909" cy="369332"/>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レンタカーは自分で保険に入らなくても大丈夫？</a:t>
            </a:r>
          </a:p>
        </p:txBody>
      </p:sp>
      <p:pic>
        <p:nvPicPr>
          <p:cNvPr id="9" name="図 8">
            <a:extLst>
              <a:ext uri="{FF2B5EF4-FFF2-40B4-BE49-F238E27FC236}">
                <a16:creationId xmlns:a16="http://schemas.microsoft.com/office/drawing/2014/main" id="{6D71A24C-C475-4174-05DC-C1F4EE6E94FD}"/>
              </a:ext>
            </a:extLst>
          </p:cNvPr>
          <p:cNvPicPr>
            <a:picLocks noChangeAspect="1"/>
          </p:cNvPicPr>
          <p:nvPr/>
        </p:nvPicPr>
        <p:blipFill rotWithShape="1">
          <a:blip r:embed="rId5"/>
          <a:srcRect l="68099" t="39300" r="21888" b="48633"/>
          <a:stretch/>
        </p:blipFill>
        <p:spPr>
          <a:xfrm>
            <a:off x="6102036" y="1946432"/>
            <a:ext cx="2117132" cy="1435021"/>
          </a:xfrm>
          <a:prstGeom prst="rect">
            <a:avLst/>
          </a:prstGeom>
        </p:spPr>
      </p:pic>
      <p:pic>
        <p:nvPicPr>
          <p:cNvPr id="8" name="図 7">
            <a:extLst>
              <a:ext uri="{FF2B5EF4-FFF2-40B4-BE49-F238E27FC236}">
                <a16:creationId xmlns:a16="http://schemas.microsoft.com/office/drawing/2014/main" id="{B17CF823-7559-9A7F-EBE8-AA1345D365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3210" y="4292973"/>
            <a:ext cx="2478224" cy="1910241"/>
          </a:xfrm>
          <a:prstGeom prst="rect">
            <a:avLst/>
          </a:prstGeom>
        </p:spPr>
      </p:pic>
      <p:grpSp>
        <p:nvGrpSpPr>
          <p:cNvPr id="3" name="グループ化 2">
            <a:extLst>
              <a:ext uri="{FF2B5EF4-FFF2-40B4-BE49-F238E27FC236}">
                <a16:creationId xmlns:a16="http://schemas.microsoft.com/office/drawing/2014/main" id="{2C44635D-2ED9-136A-8BE8-8ABD0F22D202}"/>
              </a:ext>
            </a:extLst>
          </p:cNvPr>
          <p:cNvGrpSpPr/>
          <p:nvPr/>
        </p:nvGrpSpPr>
        <p:grpSpPr>
          <a:xfrm>
            <a:off x="652131" y="654786"/>
            <a:ext cx="6134986" cy="461665"/>
            <a:chOff x="652131" y="654786"/>
            <a:chExt cx="6134986" cy="461665"/>
          </a:xfrm>
        </p:grpSpPr>
        <p:sp>
          <p:nvSpPr>
            <p:cNvPr id="10" name="テキスト ボックス 9">
              <a:extLst>
                <a:ext uri="{FF2B5EF4-FFF2-40B4-BE49-F238E27FC236}">
                  <a16:creationId xmlns:a16="http://schemas.microsoft.com/office/drawing/2014/main" id="{A578E623-B345-602A-6325-57594C4DC566}"/>
                </a:ext>
              </a:extLst>
            </p:cNvPr>
            <p:cNvSpPr txBox="1"/>
            <p:nvPr/>
          </p:nvSpPr>
          <p:spPr>
            <a:xfrm>
              <a:off x="652131" y="713997"/>
              <a:ext cx="1031358" cy="369332"/>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資料編</a:t>
              </a:r>
            </a:p>
          </p:txBody>
        </p:sp>
        <p:sp>
          <p:nvSpPr>
            <p:cNvPr id="11" name="テキスト ボックス 10">
              <a:extLst>
                <a:ext uri="{FF2B5EF4-FFF2-40B4-BE49-F238E27FC236}">
                  <a16:creationId xmlns:a16="http://schemas.microsoft.com/office/drawing/2014/main" id="{65695CCC-7D0A-74EA-ED5B-89D503C9996D}"/>
                </a:ext>
              </a:extLst>
            </p:cNvPr>
            <p:cNvSpPr txBox="1"/>
            <p:nvPr/>
          </p:nvSpPr>
          <p:spPr>
            <a:xfrm>
              <a:off x="1676400" y="654786"/>
              <a:ext cx="5110717" cy="461665"/>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自賠責保険</a:t>
              </a:r>
              <a:r>
                <a:rPr kumimoji="1" lang="en-US" altLang="ja-JP"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prstClr val="black">
                      <a:lumMod val="75000"/>
                      <a:lumOff val="25000"/>
                    </a:prstClr>
                  </a:solidFill>
                  <a:effectLst/>
                  <a:uLnTx/>
                  <a:uFillTx/>
                  <a:latin typeface="游ゴシック" panose="020F0502020204030204"/>
                  <a:ea typeface="游ゴシック" panose="020B0400000000000000" pitchFamily="50" charset="-128"/>
                  <a:cs typeface="+mn-cs"/>
                </a:rPr>
                <a:t>自動車保険</a:t>
              </a:r>
            </a:p>
          </p:txBody>
        </p:sp>
      </p:grpSp>
      <p:sp>
        <p:nvSpPr>
          <p:cNvPr id="12" name="角丸四角形 1">
            <a:extLst>
              <a:ext uri="{FF2B5EF4-FFF2-40B4-BE49-F238E27FC236}">
                <a16:creationId xmlns:a16="http://schemas.microsoft.com/office/drawing/2014/main" id="{E8DEBB98-68A9-5968-471A-2191F015E78F}"/>
              </a:ext>
            </a:extLst>
          </p:cNvPr>
          <p:cNvSpPr/>
          <p:nvPr/>
        </p:nvSpPr>
        <p:spPr>
          <a:xfrm>
            <a:off x="679374" y="699666"/>
            <a:ext cx="1031358" cy="361507"/>
          </a:xfrm>
          <a:prstGeom prst="roundRect">
            <a:avLst/>
          </a:prstGeom>
          <a:noFill/>
          <a:ln>
            <a:solidFill>
              <a:srgbClr val="7CBE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DD1337B5-CF55-B3AF-536A-32D64C395CEF}"/>
              </a:ext>
            </a:extLst>
          </p:cNvPr>
          <p:cNvSpPr/>
          <p:nvPr/>
        </p:nvSpPr>
        <p:spPr>
          <a:xfrm rot="20676631">
            <a:off x="789708" y="3988350"/>
            <a:ext cx="1572774" cy="32433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66654" rtl="0" eaLnBrk="1" fontAlgn="auto" latinLnBrk="0" hangingPunct="1">
              <a:lnSpc>
                <a:spcPct val="100000"/>
              </a:lnSpc>
              <a:spcBef>
                <a:spcPts val="0"/>
              </a:spcBef>
              <a:spcAft>
                <a:spcPts val="0"/>
              </a:spcAft>
              <a:buClrTx/>
              <a:buSzTx/>
              <a:buFontTx/>
              <a:buNone/>
              <a:tabLst/>
              <a:defRPr/>
            </a:pPr>
            <a:endParaRPr kumimoji="1" lang="ja-JP" altLang="en-US" sz="1115"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DFCF50F-0F0E-60A6-1F8D-08A356FAA7A9}"/>
              </a:ext>
            </a:extLst>
          </p:cNvPr>
          <p:cNvSpPr txBox="1"/>
          <p:nvPr/>
        </p:nvSpPr>
        <p:spPr>
          <a:xfrm rot="20702467">
            <a:off x="788413" y="3902620"/>
            <a:ext cx="1844637" cy="461665"/>
          </a:xfrm>
          <a:prstGeom prst="rect">
            <a:avLst/>
          </a:prstGeom>
          <a:noFill/>
        </p:spPr>
        <p:txBody>
          <a:bodyPr wrap="square">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elveticaNeueLTStd-HvCn"/>
                <a:ea typeface="游ゴシック" panose="020B0400000000000000" pitchFamily="50" charset="-128"/>
                <a:cs typeface="+mn-cs"/>
              </a:rPr>
              <a:t>COLUMN</a:t>
            </a:r>
            <a:endParaRPr kumimoji="1" lang="ja-JP" altLang="en-US" sz="24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06DC9612-F105-486F-AEE4-5844427D47E3}"/>
              </a:ext>
            </a:extLst>
          </p:cNvPr>
          <p:cNvGrpSpPr>
            <a:grpSpLocks noChangeAspect="1"/>
          </p:cNvGrpSpPr>
          <p:nvPr/>
        </p:nvGrpSpPr>
        <p:grpSpPr>
          <a:xfrm>
            <a:off x="8035353" y="94006"/>
            <a:ext cx="924222" cy="967829"/>
            <a:chOff x="8030207" y="77898"/>
            <a:chExt cx="1026913" cy="1075365"/>
          </a:xfrm>
        </p:grpSpPr>
        <p:pic>
          <p:nvPicPr>
            <p:cNvPr id="15" name="図 14">
              <a:extLst>
                <a:ext uri="{FF2B5EF4-FFF2-40B4-BE49-F238E27FC236}">
                  <a16:creationId xmlns:a16="http://schemas.microsoft.com/office/drawing/2014/main" id="{AE067899-BD5F-80CE-AFFF-11DE748A25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30207" y="77898"/>
              <a:ext cx="1000731" cy="823578"/>
            </a:xfrm>
            <a:prstGeom prst="rect">
              <a:avLst/>
            </a:prstGeom>
          </p:spPr>
        </p:pic>
        <p:pic>
          <p:nvPicPr>
            <p:cNvPr id="16" name="図 15">
              <a:extLst>
                <a:ext uri="{FF2B5EF4-FFF2-40B4-BE49-F238E27FC236}">
                  <a16:creationId xmlns:a16="http://schemas.microsoft.com/office/drawing/2014/main" id="{09AA67BD-0D93-514A-7C52-F0B4D8B817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9057" y="920614"/>
              <a:ext cx="998063" cy="232649"/>
            </a:xfrm>
            <a:prstGeom prst="rect">
              <a:avLst/>
            </a:prstGeom>
          </p:spPr>
        </p:pic>
      </p:grpSp>
    </p:spTree>
    <p:extLst>
      <p:ext uri="{BB962C8B-B14F-4D97-AF65-F5344CB8AC3E}">
        <p14:creationId xmlns:p14="http://schemas.microsoft.com/office/powerpoint/2010/main" val="1453068563"/>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44d436695001b1d7f15cffc745d821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e04c3f510123572b1e0a405224cf0ac0"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16D095-6DB2-41D9-9CAA-FE23045BC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94cecb-f9b5-4a2a-ba2e-d30f9cb9bfaa"/>
    <ds:schemaRef ds:uri="54d7915c-8155-41e6-8583-0bf1714184ae"/>
    <ds:schemaRef ds:uri="5b8f1f48-a59c-4316-9b4f-c8925e5a6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538A7C-7EAE-4439-A9C6-B63913FB55A8}">
  <ds:schemaRefs>
    <ds:schemaRef ds:uri="http://schemas.microsoft.com/sharepoint/v3/contenttype/forms"/>
  </ds:schemaRefs>
</ds:datastoreItem>
</file>

<file path=customXml/itemProps3.xml><?xml version="1.0" encoding="utf-8"?>
<ds:datastoreItem xmlns:ds="http://schemas.openxmlformats.org/officeDocument/2006/customXml" ds:itemID="{F9F3C353-AB38-4520-8C52-E68E1B75B690}">
  <ds:schemaRefs>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5b8f1f48-a59c-4316-9b4f-c8925e5a6422"/>
    <ds:schemaRef ds:uri="54d7915c-8155-41e6-8583-0bf1714184ae"/>
    <ds:schemaRef ds:uri="2b94cecb-f9b5-4a2a-ba2e-d30f9cb9bfaa"/>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1385</Words>
  <Application>Microsoft Office PowerPoint</Application>
  <PresentationFormat>画面に合わせる (4:3)</PresentationFormat>
  <Paragraphs>155</Paragraphs>
  <Slides>13</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13</vt:i4>
      </vt:variant>
    </vt:vector>
  </HeadingPairs>
  <TitlesOfParts>
    <vt:vector size="25" baseType="lpstr">
      <vt:lpstr>BIZ UDPゴシック</vt:lpstr>
      <vt:lpstr>HelveticaNeueLTStd-HvCn</vt:lpstr>
      <vt:lpstr>HGP創英角ﾎﾟｯﾌﾟ体</vt:lpstr>
      <vt:lpstr>HG丸ｺﾞｼｯｸM-PRO</vt:lpstr>
      <vt:lpstr>ＭＳ Ｐゴシック</vt:lpstr>
      <vt:lpstr>メイリオ</vt:lpstr>
      <vt:lpstr>游ゴシック</vt:lpstr>
      <vt:lpstr>游ゴシック Medium</vt:lpstr>
      <vt:lpstr>Arial</vt:lpstr>
      <vt:lpstr>Calibri</vt:lpstr>
      <vt:lpstr>Calibri Light</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今福 敦也</dc:creator>
  <cp:lastModifiedBy>今福 敦也</cp:lastModifiedBy>
  <cp:revision>1</cp:revision>
  <dcterms:created xsi:type="dcterms:W3CDTF">2023-03-24T07:27:18Z</dcterms:created>
  <dcterms:modified xsi:type="dcterms:W3CDTF">2023-03-24T10:16:16Z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