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385" r:id="rId5"/>
    <p:sldId id="345" r:id="rId6"/>
    <p:sldId id="265" r:id="rId7"/>
    <p:sldId id="338" r:id="rId8"/>
    <p:sldId id="274" r:id="rId9"/>
    <p:sldId id="340" r:id="rId10"/>
    <p:sldId id="383" r:id="rId11"/>
    <p:sldId id="294" r:id="rId12"/>
    <p:sldId id="406" r:id="rId13"/>
    <p:sldId id="407" r:id="rId14"/>
    <p:sldId id="27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3" d="100"/>
          <a:sy n="103" d="100"/>
        </p:scale>
        <p:origin x="9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今福 敦也" userId="a4dadd50-510a-4045-ac2a-d2a5cccd63f2" providerId="ADAL" clId="{36360E83-55A3-44FE-B0B2-9AEBCF1E770B}"/>
    <pc:docChg chg="modSld">
      <pc:chgData name="今福 敦也" userId="a4dadd50-510a-4045-ac2a-d2a5cccd63f2" providerId="ADAL" clId="{36360E83-55A3-44FE-B0B2-9AEBCF1E770B}" dt="2023-03-24T10:17:23.184" v="12"/>
      <pc:docMkLst>
        <pc:docMk/>
      </pc:docMkLst>
      <pc:sldChg chg="modAnim">
        <pc:chgData name="今福 敦也" userId="a4dadd50-510a-4045-ac2a-d2a5cccd63f2" providerId="ADAL" clId="{36360E83-55A3-44FE-B0B2-9AEBCF1E770B}" dt="2023-03-24T08:49:07.016" v="2"/>
        <pc:sldMkLst>
          <pc:docMk/>
          <pc:sldMk cId="828276952" sldId="265"/>
        </pc:sldMkLst>
      </pc:sldChg>
      <pc:sldChg chg="modAnim">
        <pc:chgData name="今福 敦也" userId="a4dadd50-510a-4045-ac2a-d2a5cccd63f2" providerId="ADAL" clId="{36360E83-55A3-44FE-B0B2-9AEBCF1E770B}" dt="2023-03-24T10:17:23.184" v="12"/>
        <pc:sldMkLst>
          <pc:docMk/>
          <pc:sldMk cId="901484348"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6AC44-B03C-43AD-99B8-37A0CC84788E}"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E8C5E-7D57-4336-B023-9DB8E05A97AB}" type="slidenum">
              <a:rPr kumimoji="1" lang="ja-JP" altLang="en-US" smtClean="0"/>
              <a:t>‹#›</a:t>
            </a:fld>
            <a:endParaRPr kumimoji="1" lang="ja-JP" altLang="en-US"/>
          </a:p>
        </p:txBody>
      </p:sp>
    </p:spTree>
    <p:extLst>
      <p:ext uri="{BB962C8B-B14F-4D97-AF65-F5344CB8AC3E}">
        <p14:creationId xmlns:p14="http://schemas.microsoft.com/office/powerpoint/2010/main" val="17726918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768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1941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46775" y="601663"/>
            <a:ext cx="2165350" cy="16240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404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6530408-FF1D-2349-B5D7-DB14C4DB8B6E}"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4931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A8FA5B-4BFF-0E42-B012-FFEDE2599485}"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82104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4AA3C1-D2AC-EB47-9C4A-969EA931B2B4}"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7109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D82E432-3763-C34A-870F-C7FAEFB45272}" type="datetime1">
              <a:rPr lang="ja-JP" altLang="en-US" smtClean="0"/>
              <a:t>2023/3/24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860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637CED-D144-A64D-A3C2-C382524D6187}"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83021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363D5AD-B01F-F242-A53D-CF56495F5A8C}"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61541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8CE7C4-5BF1-894C-B2D8-678AFF78E3B1}"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23854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60BADFD-1157-0042-B3AA-D3B96E029C6A}" type="datetime1">
              <a:rPr lang="ja-JP" altLang="en-US" smtClean="0"/>
              <a:t>2023/3/24</a:t>
            </a:fld>
            <a:endParaRPr 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3629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123066-459D-9242-9420-CD0EB46AFA6E}" type="datetime1">
              <a:rPr lang="ja-JP" altLang="en-US" smtClean="0"/>
              <a:t>2023/3/24</a:t>
            </a:fld>
            <a:endParaRPr 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83919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A1AD5-0991-AB40-A574-0026582FD395}" type="datetime1">
              <a:rPr lang="ja-JP" altLang="en-US" smtClean="0"/>
              <a:t>2023/3/24</a:t>
            </a:fld>
            <a:endParaRPr 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16502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7B3223-078D-0349-AADD-1BD8F2C8853B}"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3862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B1E134-579D-F343-84BF-0A9F83248EB8}"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21417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EB2C9-1175-2144-9CBC-5EF5A6593ACE}"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63D88-3025-4DD8-9BF8-ABA7AC58231B}" type="slidenum">
              <a:rPr kumimoji="1" lang="ja-JP" altLang="en-US" smtClean="0"/>
              <a:t>‹#›</a:t>
            </a:fld>
            <a:endParaRPr kumimoji="1" lang="ja-JP" altLang="en-US"/>
          </a:p>
        </p:txBody>
      </p:sp>
    </p:spTree>
    <p:extLst>
      <p:ext uri="{BB962C8B-B14F-4D97-AF65-F5344CB8AC3E}">
        <p14:creationId xmlns:p14="http://schemas.microsoft.com/office/powerpoint/2010/main" val="2226784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971D770-9A8B-CBEC-B468-319FBA8F2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 y="0"/>
            <a:ext cx="9138780" cy="6858000"/>
          </a:xfrm>
          <a:prstGeom prst="rect">
            <a:avLst/>
          </a:prstGeom>
        </p:spPr>
      </p:pic>
    </p:spTree>
    <p:extLst>
      <p:ext uri="{BB962C8B-B14F-4D97-AF65-F5344CB8AC3E}">
        <p14:creationId xmlns:p14="http://schemas.microsoft.com/office/powerpoint/2010/main" val="4212039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D1989802-A572-7F6D-B47E-2E8694882760}"/>
              </a:ext>
            </a:extLst>
          </p:cNvPr>
          <p:cNvSpPr/>
          <p:nvPr/>
        </p:nvSpPr>
        <p:spPr>
          <a:xfrm>
            <a:off x="680833" y="5046722"/>
            <a:ext cx="7804849" cy="163428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06BF3BE9-ADFB-5127-1221-38DEB83F1EFC}"/>
              </a:ext>
            </a:extLst>
          </p:cNvPr>
          <p:cNvSpPr/>
          <p:nvPr/>
        </p:nvSpPr>
        <p:spPr>
          <a:xfrm>
            <a:off x="2235133" y="5314172"/>
            <a:ext cx="3765246" cy="10800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7E7A9432-63BC-3BC2-662B-9E70DA2878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704"/>
            <a:ext cx="9144000" cy="559091"/>
          </a:xfrm>
          <a:prstGeom prst="rect">
            <a:avLst/>
          </a:prstGeom>
        </p:spPr>
      </p:pic>
      <p:sp>
        <p:nvSpPr>
          <p:cNvPr id="77" name="テキスト ボックス 76">
            <a:extLst>
              <a:ext uri="{FF2B5EF4-FFF2-40B4-BE49-F238E27FC236}">
                <a16:creationId xmlns:a16="http://schemas.microsoft.com/office/drawing/2014/main" id="{940DCEFE-712E-FB46-9E59-4D832AE6D379}"/>
              </a:ext>
            </a:extLst>
          </p:cNvPr>
          <p:cNvSpPr txBox="1"/>
          <p:nvPr/>
        </p:nvSpPr>
        <p:spPr>
          <a:xfrm>
            <a:off x="528921" y="1900011"/>
            <a:ext cx="7949253"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次の中で、傷害保険で支払い対象となるケガに〇をつけよう。</a:t>
            </a:r>
          </a:p>
        </p:txBody>
      </p:sp>
      <p:sp>
        <p:nvSpPr>
          <p:cNvPr id="78" name="テキスト ボックス 77">
            <a:extLst>
              <a:ext uri="{FF2B5EF4-FFF2-40B4-BE49-F238E27FC236}">
                <a16:creationId xmlns:a16="http://schemas.microsoft.com/office/drawing/2014/main" id="{5BA8F8EF-9E56-8B48-90A4-61C81499BBB9}"/>
              </a:ext>
            </a:extLst>
          </p:cNvPr>
          <p:cNvSpPr txBox="1"/>
          <p:nvPr/>
        </p:nvSpPr>
        <p:spPr>
          <a:xfrm>
            <a:off x="1844197" y="2541902"/>
            <a:ext cx="4909027" cy="1169551"/>
          </a:xfrm>
          <a:prstGeom prst="rect">
            <a:avLst/>
          </a:prstGeom>
          <a:noFill/>
        </p:spPr>
        <p:txBody>
          <a:bodyPr wrap="square" rtlCol="0">
            <a:spAutoFit/>
          </a:bodyPr>
          <a:lstStyle/>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①テニスひじや野球肩などの慢性的なケガ</a:t>
            </a: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②脳卒中で意識を失い、転倒したときのケガ</a:t>
            </a: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③雪道で滑って骨折するといった</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突発的な事故が原因のケガ</a:t>
            </a:r>
          </a:p>
        </p:txBody>
      </p:sp>
      <p:sp>
        <p:nvSpPr>
          <p:cNvPr id="79" name="正方形/長方形 78">
            <a:extLst>
              <a:ext uri="{FF2B5EF4-FFF2-40B4-BE49-F238E27FC236}">
                <a16:creationId xmlns:a16="http://schemas.microsoft.com/office/drawing/2014/main" id="{9EEF688A-043E-7740-A960-018BE60E34AC}"/>
              </a:ext>
            </a:extLst>
          </p:cNvPr>
          <p:cNvSpPr/>
          <p:nvPr/>
        </p:nvSpPr>
        <p:spPr>
          <a:xfrm>
            <a:off x="6573224" y="2848887"/>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0" name="正方形/長方形 79">
            <a:extLst>
              <a:ext uri="{FF2B5EF4-FFF2-40B4-BE49-F238E27FC236}">
                <a16:creationId xmlns:a16="http://schemas.microsoft.com/office/drawing/2014/main" id="{E01C2BA9-4659-9A43-B20C-A20E847A4C30}"/>
              </a:ext>
            </a:extLst>
          </p:cNvPr>
          <p:cNvSpPr/>
          <p:nvPr/>
        </p:nvSpPr>
        <p:spPr>
          <a:xfrm>
            <a:off x="6573224" y="3116792"/>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1" name="正方形/長方形 80">
            <a:extLst>
              <a:ext uri="{FF2B5EF4-FFF2-40B4-BE49-F238E27FC236}">
                <a16:creationId xmlns:a16="http://schemas.microsoft.com/office/drawing/2014/main" id="{01AB17A7-D9FF-6F4C-BD80-75BAFA110E8C}"/>
              </a:ext>
            </a:extLst>
          </p:cNvPr>
          <p:cNvSpPr/>
          <p:nvPr/>
        </p:nvSpPr>
        <p:spPr>
          <a:xfrm>
            <a:off x="6573224" y="2586287"/>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83" name="図 82">
            <a:extLst>
              <a:ext uri="{FF2B5EF4-FFF2-40B4-BE49-F238E27FC236}">
                <a16:creationId xmlns:a16="http://schemas.microsoft.com/office/drawing/2014/main" id="{92E8B98E-AEC4-5F49-9961-7D09DA8ED6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005" y="652246"/>
            <a:ext cx="4575987" cy="751998"/>
          </a:xfrm>
          <a:prstGeom prst="rect">
            <a:avLst/>
          </a:prstGeom>
        </p:spPr>
      </p:pic>
      <p:pic>
        <p:nvPicPr>
          <p:cNvPr id="92" name="図 91">
            <a:extLst>
              <a:ext uri="{FF2B5EF4-FFF2-40B4-BE49-F238E27FC236}">
                <a16:creationId xmlns:a16="http://schemas.microsoft.com/office/drawing/2014/main" id="{A8D9D3C4-2B60-104E-9704-7CE1B44291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2422" y="664046"/>
            <a:ext cx="4577569" cy="736252"/>
          </a:xfrm>
          <a:prstGeom prst="rect">
            <a:avLst/>
          </a:prstGeom>
        </p:spPr>
      </p:pic>
      <p:sp>
        <p:nvSpPr>
          <p:cNvPr id="38" name="正方形/長方形 37">
            <a:extLst>
              <a:ext uri="{FF2B5EF4-FFF2-40B4-BE49-F238E27FC236}">
                <a16:creationId xmlns:a16="http://schemas.microsoft.com/office/drawing/2014/main" id="{4CDE8C52-58D3-483F-B225-498645BAAD1E}"/>
              </a:ext>
            </a:extLst>
          </p:cNvPr>
          <p:cNvSpPr/>
          <p:nvPr/>
        </p:nvSpPr>
        <p:spPr>
          <a:xfrm>
            <a:off x="6486153" y="3112797"/>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sp>
        <p:nvSpPr>
          <p:cNvPr id="3" name="テキスト ボックス 2">
            <a:extLst>
              <a:ext uri="{FF2B5EF4-FFF2-40B4-BE49-F238E27FC236}">
                <a16:creationId xmlns:a16="http://schemas.microsoft.com/office/drawing/2014/main" id="{8D4D4236-0B73-D5E7-2EE0-2B3D01866F39}"/>
              </a:ext>
            </a:extLst>
          </p:cNvPr>
          <p:cNvSpPr txBox="1"/>
          <p:nvPr/>
        </p:nvSpPr>
        <p:spPr>
          <a:xfrm>
            <a:off x="2235133" y="5556359"/>
            <a:ext cx="3734988" cy="92333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傷害保険の支払い対象となる事故とケガには３つの条件を満たす必要があります。</a:t>
            </a:r>
          </a:p>
        </p:txBody>
      </p:sp>
      <p:grpSp>
        <p:nvGrpSpPr>
          <p:cNvPr id="8" name="グループ化 7">
            <a:extLst>
              <a:ext uri="{FF2B5EF4-FFF2-40B4-BE49-F238E27FC236}">
                <a16:creationId xmlns:a16="http://schemas.microsoft.com/office/drawing/2014/main" id="{0D67E593-BA20-F890-1ACF-5F0E8DC06B9A}"/>
              </a:ext>
            </a:extLst>
          </p:cNvPr>
          <p:cNvGrpSpPr>
            <a:grpSpLocks noChangeAspect="1"/>
          </p:cNvGrpSpPr>
          <p:nvPr/>
        </p:nvGrpSpPr>
        <p:grpSpPr>
          <a:xfrm>
            <a:off x="8035353" y="94006"/>
            <a:ext cx="924222" cy="967829"/>
            <a:chOff x="8030207" y="77898"/>
            <a:chExt cx="1026913" cy="1075365"/>
          </a:xfrm>
        </p:grpSpPr>
        <p:pic>
          <p:nvPicPr>
            <p:cNvPr id="9" name="図 8">
              <a:extLst>
                <a:ext uri="{FF2B5EF4-FFF2-40B4-BE49-F238E27FC236}">
                  <a16:creationId xmlns:a16="http://schemas.microsoft.com/office/drawing/2014/main" id="{987D6BE7-E465-71FD-262D-E21149DB83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0" name="図 9">
              <a:extLst>
                <a:ext uri="{FF2B5EF4-FFF2-40B4-BE49-F238E27FC236}">
                  <a16:creationId xmlns:a16="http://schemas.microsoft.com/office/drawing/2014/main" id="{726C714F-9822-DF82-6739-B90B1079A0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
        <p:nvSpPr>
          <p:cNvPr id="6" name="正方形/長方形 5">
            <a:extLst>
              <a:ext uri="{FF2B5EF4-FFF2-40B4-BE49-F238E27FC236}">
                <a16:creationId xmlns:a16="http://schemas.microsoft.com/office/drawing/2014/main" id="{5D2FDA07-B828-FE14-4D3E-73F2391E627E}"/>
              </a:ext>
            </a:extLst>
          </p:cNvPr>
          <p:cNvSpPr/>
          <p:nvPr/>
        </p:nvSpPr>
        <p:spPr>
          <a:xfrm>
            <a:off x="628447" y="1543828"/>
            <a:ext cx="7849728" cy="28033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C4FBC093-FE7C-F939-ACD8-96C5EE205F98}"/>
              </a:ext>
            </a:extLst>
          </p:cNvPr>
          <p:cNvSpPr txBox="1"/>
          <p:nvPr/>
        </p:nvSpPr>
        <p:spPr>
          <a:xfrm>
            <a:off x="4102627" y="1520652"/>
            <a:ext cx="928459"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2</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2120C203-F8FC-A4D9-64B0-0027102888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3984" y="4682472"/>
            <a:ext cx="606553" cy="1263399"/>
          </a:xfrm>
          <a:prstGeom prst="rect">
            <a:avLst/>
          </a:prstGeom>
        </p:spPr>
      </p:pic>
    </p:spTree>
    <p:extLst>
      <p:ext uri="{BB962C8B-B14F-4D97-AF65-F5344CB8AC3E}">
        <p14:creationId xmlns:p14="http://schemas.microsoft.com/office/powerpoint/2010/main" val="80378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object 147"/>
          <p:cNvSpPr/>
          <p:nvPr/>
        </p:nvSpPr>
        <p:spPr>
          <a:xfrm>
            <a:off x="194245"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8" name="object 148"/>
          <p:cNvSpPr/>
          <p:nvPr/>
        </p:nvSpPr>
        <p:spPr>
          <a:xfrm>
            <a:off x="65090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9" name="object 149"/>
          <p:cNvSpPr/>
          <p:nvPr/>
        </p:nvSpPr>
        <p:spPr>
          <a:xfrm>
            <a:off x="1107572"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0" name="object 150"/>
          <p:cNvSpPr/>
          <p:nvPr/>
        </p:nvSpPr>
        <p:spPr>
          <a:xfrm>
            <a:off x="1564235"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1" name="object 151"/>
          <p:cNvSpPr/>
          <p:nvPr/>
        </p:nvSpPr>
        <p:spPr>
          <a:xfrm>
            <a:off x="2020898" y="42363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2" name="object 152"/>
          <p:cNvSpPr/>
          <p:nvPr/>
        </p:nvSpPr>
        <p:spPr>
          <a:xfrm>
            <a:off x="2477562" y="42363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3" name="object 153"/>
          <p:cNvSpPr/>
          <p:nvPr/>
        </p:nvSpPr>
        <p:spPr>
          <a:xfrm>
            <a:off x="2934225" y="42363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4" name="object 154"/>
          <p:cNvSpPr/>
          <p:nvPr/>
        </p:nvSpPr>
        <p:spPr>
          <a:xfrm>
            <a:off x="339088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5" name="object 155"/>
          <p:cNvSpPr/>
          <p:nvPr/>
        </p:nvSpPr>
        <p:spPr>
          <a:xfrm>
            <a:off x="3847553"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6" name="object 156"/>
          <p:cNvSpPr/>
          <p:nvPr/>
        </p:nvSpPr>
        <p:spPr>
          <a:xfrm>
            <a:off x="4304216"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7" name="object 157"/>
          <p:cNvSpPr/>
          <p:nvPr/>
        </p:nvSpPr>
        <p:spPr>
          <a:xfrm>
            <a:off x="194245"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8" name="object 158"/>
          <p:cNvSpPr/>
          <p:nvPr/>
        </p:nvSpPr>
        <p:spPr>
          <a:xfrm>
            <a:off x="650909"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9" name="object 159"/>
          <p:cNvSpPr/>
          <p:nvPr/>
        </p:nvSpPr>
        <p:spPr>
          <a:xfrm>
            <a:off x="1107572"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0" name="object 160"/>
          <p:cNvSpPr/>
          <p:nvPr/>
        </p:nvSpPr>
        <p:spPr>
          <a:xfrm>
            <a:off x="1564235"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1" name="object 161"/>
          <p:cNvSpPr/>
          <p:nvPr/>
        </p:nvSpPr>
        <p:spPr>
          <a:xfrm>
            <a:off x="2020898"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2" name="object 162"/>
          <p:cNvSpPr/>
          <p:nvPr/>
        </p:nvSpPr>
        <p:spPr>
          <a:xfrm>
            <a:off x="2477562" y="880407"/>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3" name="object 163"/>
          <p:cNvSpPr/>
          <p:nvPr/>
        </p:nvSpPr>
        <p:spPr>
          <a:xfrm>
            <a:off x="2934225"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4" name="object 164"/>
          <p:cNvSpPr/>
          <p:nvPr/>
        </p:nvSpPr>
        <p:spPr>
          <a:xfrm>
            <a:off x="3390889"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5" name="object 165"/>
          <p:cNvSpPr/>
          <p:nvPr/>
        </p:nvSpPr>
        <p:spPr>
          <a:xfrm>
            <a:off x="3847553"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6" name="object 166"/>
          <p:cNvSpPr/>
          <p:nvPr/>
        </p:nvSpPr>
        <p:spPr>
          <a:xfrm>
            <a:off x="4304216"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7" name="object 167"/>
          <p:cNvSpPr/>
          <p:nvPr/>
        </p:nvSpPr>
        <p:spPr>
          <a:xfrm>
            <a:off x="19424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8" name="object 168"/>
          <p:cNvSpPr/>
          <p:nvPr/>
        </p:nvSpPr>
        <p:spPr>
          <a:xfrm>
            <a:off x="650909"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9" name="object 169"/>
          <p:cNvSpPr/>
          <p:nvPr/>
        </p:nvSpPr>
        <p:spPr>
          <a:xfrm>
            <a:off x="1107572" y="13371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0" name="object 170"/>
          <p:cNvSpPr/>
          <p:nvPr/>
        </p:nvSpPr>
        <p:spPr>
          <a:xfrm>
            <a:off x="156423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1" name="object 171"/>
          <p:cNvSpPr/>
          <p:nvPr/>
        </p:nvSpPr>
        <p:spPr>
          <a:xfrm>
            <a:off x="2020898" y="13371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2" name="object 172"/>
          <p:cNvSpPr/>
          <p:nvPr/>
        </p:nvSpPr>
        <p:spPr>
          <a:xfrm>
            <a:off x="2477562" y="133718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3" name="object 173"/>
          <p:cNvSpPr/>
          <p:nvPr/>
        </p:nvSpPr>
        <p:spPr>
          <a:xfrm>
            <a:off x="2934225"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4" name="object 174"/>
          <p:cNvSpPr/>
          <p:nvPr/>
        </p:nvSpPr>
        <p:spPr>
          <a:xfrm>
            <a:off x="3390889"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5" name="object 175"/>
          <p:cNvSpPr/>
          <p:nvPr/>
        </p:nvSpPr>
        <p:spPr>
          <a:xfrm>
            <a:off x="3847553"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6" name="object 176"/>
          <p:cNvSpPr/>
          <p:nvPr/>
        </p:nvSpPr>
        <p:spPr>
          <a:xfrm>
            <a:off x="4304216"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7" name="object 177"/>
          <p:cNvSpPr/>
          <p:nvPr/>
        </p:nvSpPr>
        <p:spPr>
          <a:xfrm>
            <a:off x="19424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8" name="object 178"/>
          <p:cNvSpPr/>
          <p:nvPr/>
        </p:nvSpPr>
        <p:spPr>
          <a:xfrm>
            <a:off x="650909" y="179395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9" name="object 179"/>
          <p:cNvSpPr/>
          <p:nvPr/>
        </p:nvSpPr>
        <p:spPr>
          <a:xfrm>
            <a:off x="1107572"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0" name="object 180"/>
          <p:cNvSpPr/>
          <p:nvPr/>
        </p:nvSpPr>
        <p:spPr>
          <a:xfrm>
            <a:off x="1564235"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1" name="object 181"/>
          <p:cNvSpPr/>
          <p:nvPr/>
        </p:nvSpPr>
        <p:spPr>
          <a:xfrm>
            <a:off x="2020898"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2" name="object 182"/>
          <p:cNvSpPr/>
          <p:nvPr/>
        </p:nvSpPr>
        <p:spPr>
          <a:xfrm>
            <a:off x="2477562" y="179395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3" name="object 183"/>
          <p:cNvSpPr/>
          <p:nvPr/>
        </p:nvSpPr>
        <p:spPr>
          <a:xfrm>
            <a:off x="293422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4" name="object 184"/>
          <p:cNvSpPr/>
          <p:nvPr/>
        </p:nvSpPr>
        <p:spPr>
          <a:xfrm>
            <a:off x="3390889"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5" name="object 185"/>
          <p:cNvSpPr/>
          <p:nvPr/>
        </p:nvSpPr>
        <p:spPr>
          <a:xfrm>
            <a:off x="3847553" y="179395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6" name="object 186"/>
          <p:cNvSpPr/>
          <p:nvPr/>
        </p:nvSpPr>
        <p:spPr>
          <a:xfrm>
            <a:off x="4304216"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7" name="object 187"/>
          <p:cNvSpPr/>
          <p:nvPr/>
        </p:nvSpPr>
        <p:spPr>
          <a:xfrm>
            <a:off x="194245" y="225073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8" name="object 188"/>
          <p:cNvSpPr/>
          <p:nvPr/>
        </p:nvSpPr>
        <p:spPr>
          <a:xfrm>
            <a:off x="65090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9" name="object 189"/>
          <p:cNvSpPr/>
          <p:nvPr/>
        </p:nvSpPr>
        <p:spPr>
          <a:xfrm>
            <a:off x="1107572"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0" name="object 190"/>
          <p:cNvSpPr/>
          <p:nvPr/>
        </p:nvSpPr>
        <p:spPr>
          <a:xfrm>
            <a:off x="1564235" y="225073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1" name="object 191"/>
          <p:cNvSpPr/>
          <p:nvPr/>
        </p:nvSpPr>
        <p:spPr>
          <a:xfrm>
            <a:off x="2020898"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2" name="object 192"/>
          <p:cNvSpPr/>
          <p:nvPr/>
        </p:nvSpPr>
        <p:spPr>
          <a:xfrm>
            <a:off x="2477562" y="225073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3" name="object 193"/>
          <p:cNvSpPr/>
          <p:nvPr/>
        </p:nvSpPr>
        <p:spPr>
          <a:xfrm>
            <a:off x="2934225"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4" name="object 194"/>
          <p:cNvSpPr/>
          <p:nvPr/>
        </p:nvSpPr>
        <p:spPr>
          <a:xfrm>
            <a:off x="339088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5" name="object 195"/>
          <p:cNvSpPr/>
          <p:nvPr/>
        </p:nvSpPr>
        <p:spPr>
          <a:xfrm>
            <a:off x="3847553"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6" name="object 196"/>
          <p:cNvSpPr/>
          <p:nvPr/>
        </p:nvSpPr>
        <p:spPr>
          <a:xfrm>
            <a:off x="4304216"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7" name="object 197"/>
          <p:cNvSpPr/>
          <p:nvPr/>
        </p:nvSpPr>
        <p:spPr>
          <a:xfrm>
            <a:off x="194245" y="270750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8" name="object 198"/>
          <p:cNvSpPr/>
          <p:nvPr/>
        </p:nvSpPr>
        <p:spPr>
          <a:xfrm>
            <a:off x="650909" y="270750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9" name="object 199"/>
          <p:cNvSpPr/>
          <p:nvPr/>
        </p:nvSpPr>
        <p:spPr>
          <a:xfrm>
            <a:off x="1107572"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0" name="object 200"/>
          <p:cNvSpPr/>
          <p:nvPr/>
        </p:nvSpPr>
        <p:spPr>
          <a:xfrm>
            <a:off x="1564235"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1" name="object 201"/>
          <p:cNvSpPr/>
          <p:nvPr/>
        </p:nvSpPr>
        <p:spPr>
          <a:xfrm>
            <a:off x="2020898" y="270750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2" name="object 202"/>
          <p:cNvSpPr/>
          <p:nvPr/>
        </p:nvSpPr>
        <p:spPr>
          <a:xfrm>
            <a:off x="2477562" y="270750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3" name="object 203"/>
          <p:cNvSpPr/>
          <p:nvPr/>
        </p:nvSpPr>
        <p:spPr>
          <a:xfrm>
            <a:off x="2934225"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4" name="object 204"/>
          <p:cNvSpPr/>
          <p:nvPr/>
        </p:nvSpPr>
        <p:spPr>
          <a:xfrm>
            <a:off x="3390889"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5" name="object 205"/>
          <p:cNvSpPr/>
          <p:nvPr/>
        </p:nvSpPr>
        <p:spPr>
          <a:xfrm>
            <a:off x="3847553" y="270750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6" name="object 206"/>
          <p:cNvSpPr/>
          <p:nvPr/>
        </p:nvSpPr>
        <p:spPr>
          <a:xfrm>
            <a:off x="4304216"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7" name="object 207"/>
          <p:cNvSpPr/>
          <p:nvPr/>
        </p:nvSpPr>
        <p:spPr>
          <a:xfrm>
            <a:off x="194245"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8" name="object 208"/>
          <p:cNvSpPr/>
          <p:nvPr/>
        </p:nvSpPr>
        <p:spPr>
          <a:xfrm>
            <a:off x="65090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9" name="object 209"/>
          <p:cNvSpPr/>
          <p:nvPr/>
        </p:nvSpPr>
        <p:spPr>
          <a:xfrm>
            <a:off x="1107572" y="316428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0" name="object 210"/>
          <p:cNvSpPr/>
          <p:nvPr/>
        </p:nvSpPr>
        <p:spPr>
          <a:xfrm>
            <a:off x="156423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1" name="object 211"/>
          <p:cNvSpPr/>
          <p:nvPr/>
        </p:nvSpPr>
        <p:spPr>
          <a:xfrm>
            <a:off x="2020898" y="31642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2" name="object 212"/>
          <p:cNvSpPr/>
          <p:nvPr/>
        </p:nvSpPr>
        <p:spPr>
          <a:xfrm>
            <a:off x="2477562" y="316428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3" name="object 213"/>
          <p:cNvSpPr/>
          <p:nvPr/>
        </p:nvSpPr>
        <p:spPr>
          <a:xfrm>
            <a:off x="293422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4" name="object 214"/>
          <p:cNvSpPr/>
          <p:nvPr/>
        </p:nvSpPr>
        <p:spPr>
          <a:xfrm>
            <a:off x="339088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5" name="object 215"/>
          <p:cNvSpPr/>
          <p:nvPr/>
        </p:nvSpPr>
        <p:spPr>
          <a:xfrm>
            <a:off x="3847553" y="31642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6" name="object 216"/>
          <p:cNvSpPr/>
          <p:nvPr/>
        </p:nvSpPr>
        <p:spPr>
          <a:xfrm>
            <a:off x="4304216"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7" name="object 217"/>
          <p:cNvSpPr/>
          <p:nvPr/>
        </p:nvSpPr>
        <p:spPr>
          <a:xfrm>
            <a:off x="19424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8" name="object 218"/>
          <p:cNvSpPr/>
          <p:nvPr/>
        </p:nvSpPr>
        <p:spPr>
          <a:xfrm>
            <a:off x="650909" y="362106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9" name="object 219"/>
          <p:cNvSpPr/>
          <p:nvPr/>
        </p:nvSpPr>
        <p:spPr>
          <a:xfrm>
            <a:off x="1107572"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0" name="object 220"/>
          <p:cNvSpPr/>
          <p:nvPr/>
        </p:nvSpPr>
        <p:spPr>
          <a:xfrm>
            <a:off x="1564235"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1" name="object 221"/>
          <p:cNvSpPr/>
          <p:nvPr/>
        </p:nvSpPr>
        <p:spPr>
          <a:xfrm>
            <a:off x="2020898"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2" name="object 222"/>
          <p:cNvSpPr/>
          <p:nvPr/>
        </p:nvSpPr>
        <p:spPr>
          <a:xfrm>
            <a:off x="2477562" y="362106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3" name="object 223"/>
          <p:cNvSpPr/>
          <p:nvPr/>
        </p:nvSpPr>
        <p:spPr>
          <a:xfrm>
            <a:off x="293422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4" name="object 224"/>
          <p:cNvSpPr/>
          <p:nvPr/>
        </p:nvSpPr>
        <p:spPr>
          <a:xfrm>
            <a:off x="3390889"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5" name="object 225"/>
          <p:cNvSpPr/>
          <p:nvPr/>
        </p:nvSpPr>
        <p:spPr>
          <a:xfrm>
            <a:off x="3847553"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6" name="object 226"/>
          <p:cNvSpPr/>
          <p:nvPr/>
        </p:nvSpPr>
        <p:spPr>
          <a:xfrm>
            <a:off x="4304216"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7" name="object 227"/>
          <p:cNvSpPr/>
          <p:nvPr/>
        </p:nvSpPr>
        <p:spPr>
          <a:xfrm>
            <a:off x="194245" y="407783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8" name="object 228"/>
          <p:cNvSpPr/>
          <p:nvPr/>
        </p:nvSpPr>
        <p:spPr>
          <a:xfrm>
            <a:off x="650909"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9" name="object 229"/>
          <p:cNvSpPr/>
          <p:nvPr/>
        </p:nvSpPr>
        <p:spPr>
          <a:xfrm>
            <a:off x="1107572"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0" name="object 230"/>
          <p:cNvSpPr/>
          <p:nvPr/>
        </p:nvSpPr>
        <p:spPr>
          <a:xfrm>
            <a:off x="1564235"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1" name="object 231"/>
          <p:cNvSpPr/>
          <p:nvPr/>
        </p:nvSpPr>
        <p:spPr>
          <a:xfrm>
            <a:off x="2020898" y="407783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2" name="object 232"/>
          <p:cNvSpPr/>
          <p:nvPr/>
        </p:nvSpPr>
        <p:spPr>
          <a:xfrm>
            <a:off x="2477562" y="407783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3" name="object 233"/>
          <p:cNvSpPr/>
          <p:nvPr/>
        </p:nvSpPr>
        <p:spPr>
          <a:xfrm>
            <a:off x="2934225" y="407783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4" name="object 234"/>
          <p:cNvSpPr/>
          <p:nvPr/>
        </p:nvSpPr>
        <p:spPr>
          <a:xfrm>
            <a:off x="3390889"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5" name="object 235"/>
          <p:cNvSpPr/>
          <p:nvPr/>
        </p:nvSpPr>
        <p:spPr>
          <a:xfrm>
            <a:off x="3847553"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6" name="object 236"/>
          <p:cNvSpPr/>
          <p:nvPr/>
        </p:nvSpPr>
        <p:spPr>
          <a:xfrm>
            <a:off x="4304216" y="407783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7" name="object 237"/>
          <p:cNvSpPr/>
          <p:nvPr/>
        </p:nvSpPr>
        <p:spPr>
          <a:xfrm>
            <a:off x="194245"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8" name="object 238"/>
          <p:cNvSpPr/>
          <p:nvPr/>
        </p:nvSpPr>
        <p:spPr>
          <a:xfrm>
            <a:off x="650909"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9" name="object 239"/>
          <p:cNvSpPr/>
          <p:nvPr/>
        </p:nvSpPr>
        <p:spPr>
          <a:xfrm>
            <a:off x="1107572" y="453461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0" name="object 240"/>
          <p:cNvSpPr/>
          <p:nvPr/>
        </p:nvSpPr>
        <p:spPr>
          <a:xfrm>
            <a:off x="1564235" y="453461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1" name="object 241"/>
          <p:cNvSpPr/>
          <p:nvPr/>
        </p:nvSpPr>
        <p:spPr>
          <a:xfrm>
            <a:off x="2020898"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2" name="object 242"/>
          <p:cNvSpPr/>
          <p:nvPr/>
        </p:nvSpPr>
        <p:spPr>
          <a:xfrm>
            <a:off x="2477562" y="453461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3" name="object 243"/>
          <p:cNvSpPr/>
          <p:nvPr/>
        </p:nvSpPr>
        <p:spPr>
          <a:xfrm>
            <a:off x="2934225"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4" name="object 244"/>
          <p:cNvSpPr/>
          <p:nvPr/>
        </p:nvSpPr>
        <p:spPr>
          <a:xfrm>
            <a:off x="3390889"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5" name="object 245"/>
          <p:cNvSpPr/>
          <p:nvPr/>
        </p:nvSpPr>
        <p:spPr>
          <a:xfrm>
            <a:off x="3847553"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6" name="object 246"/>
          <p:cNvSpPr/>
          <p:nvPr/>
        </p:nvSpPr>
        <p:spPr>
          <a:xfrm>
            <a:off x="4304216"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7" name="object 247"/>
          <p:cNvSpPr/>
          <p:nvPr/>
        </p:nvSpPr>
        <p:spPr>
          <a:xfrm>
            <a:off x="194245" y="499138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8" name="object 248"/>
          <p:cNvSpPr/>
          <p:nvPr/>
        </p:nvSpPr>
        <p:spPr>
          <a:xfrm>
            <a:off x="65090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9" name="object 249"/>
          <p:cNvSpPr/>
          <p:nvPr/>
        </p:nvSpPr>
        <p:spPr>
          <a:xfrm>
            <a:off x="1107572" y="499138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0" name="object 250"/>
          <p:cNvSpPr/>
          <p:nvPr/>
        </p:nvSpPr>
        <p:spPr>
          <a:xfrm>
            <a:off x="1564235"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1" name="object 251"/>
          <p:cNvSpPr/>
          <p:nvPr/>
        </p:nvSpPr>
        <p:spPr>
          <a:xfrm>
            <a:off x="2020898"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2" name="object 252"/>
          <p:cNvSpPr/>
          <p:nvPr/>
        </p:nvSpPr>
        <p:spPr>
          <a:xfrm>
            <a:off x="2477562" y="499138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3" name="object 253"/>
          <p:cNvSpPr/>
          <p:nvPr/>
        </p:nvSpPr>
        <p:spPr>
          <a:xfrm>
            <a:off x="2934225"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4" name="object 254"/>
          <p:cNvSpPr/>
          <p:nvPr/>
        </p:nvSpPr>
        <p:spPr>
          <a:xfrm>
            <a:off x="339088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5" name="object 255"/>
          <p:cNvSpPr/>
          <p:nvPr/>
        </p:nvSpPr>
        <p:spPr>
          <a:xfrm>
            <a:off x="3847553"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6" name="object 256"/>
          <p:cNvSpPr/>
          <p:nvPr/>
        </p:nvSpPr>
        <p:spPr>
          <a:xfrm>
            <a:off x="4304216"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7" name="object 257"/>
          <p:cNvSpPr/>
          <p:nvPr/>
        </p:nvSpPr>
        <p:spPr>
          <a:xfrm>
            <a:off x="194245"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6" name="object 266"/>
          <p:cNvSpPr/>
          <p:nvPr/>
        </p:nvSpPr>
        <p:spPr>
          <a:xfrm>
            <a:off x="4304216"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7" name="object 267"/>
          <p:cNvSpPr/>
          <p:nvPr/>
        </p:nvSpPr>
        <p:spPr>
          <a:xfrm>
            <a:off x="194245"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6" name="object 276"/>
          <p:cNvSpPr/>
          <p:nvPr/>
        </p:nvSpPr>
        <p:spPr>
          <a:xfrm>
            <a:off x="8820168"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7" name="object 277"/>
          <p:cNvSpPr/>
          <p:nvPr/>
        </p:nvSpPr>
        <p:spPr>
          <a:xfrm>
            <a:off x="19424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8" name="object 278"/>
          <p:cNvSpPr/>
          <p:nvPr/>
        </p:nvSpPr>
        <p:spPr>
          <a:xfrm>
            <a:off x="65090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9" name="object 279"/>
          <p:cNvSpPr/>
          <p:nvPr/>
        </p:nvSpPr>
        <p:spPr>
          <a:xfrm>
            <a:off x="1107572"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0" name="object 280"/>
          <p:cNvSpPr/>
          <p:nvPr/>
        </p:nvSpPr>
        <p:spPr>
          <a:xfrm>
            <a:off x="1564235"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1" name="object 281"/>
          <p:cNvSpPr/>
          <p:nvPr/>
        </p:nvSpPr>
        <p:spPr>
          <a:xfrm>
            <a:off x="202089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2" name="object 282"/>
          <p:cNvSpPr/>
          <p:nvPr/>
        </p:nvSpPr>
        <p:spPr>
          <a:xfrm>
            <a:off x="2477562" y="6361712"/>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3" name="object 283"/>
          <p:cNvSpPr/>
          <p:nvPr/>
        </p:nvSpPr>
        <p:spPr>
          <a:xfrm>
            <a:off x="293422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4" name="object 284"/>
          <p:cNvSpPr/>
          <p:nvPr/>
        </p:nvSpPr>
        <p:spPr>
          <a:xfrm>
            <a:off x="339088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5" name="object 285"/>
          <p:cNvSpPr/>
          <p:nvPr/>
        </p:nvSpPr>
        <p:spPr>
          <a:xfrm>
            <a:off x="3847553" y="6361712"/>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6" name="object 286"/>
          <p:cNvSpPr/>
          <p:nvPr/>
        </p:nvSpPr>
        <p:spPr>
          <a:xfrm>
            <a:off x="882016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8" name="object 147">
            <a:extLst>
              <a:ext uri="{FF2B5EF4-FFF2-40B4-BE49-F238E27FC236}">
                <a16:creationId xmlns:a16="http://schemas.microsoft.com/office/drawing/2014/main" id="{1A296359-EA1D-3249-A251-E0CEEA75624F}"/>
              </a:ext>
            </a:extLst>
          </p:cNvPr>
          <p:cNvSpPr/>
          <p:nvPr/>
        </p:nvSpPr>
        <p:spPr>
          <a:xfrm>
            <a:off x="4710197"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9" name="object 148">
            <a:extLst>
              <a:ext uri="{FF2B5EF4-FFF2-40B4-BE49-F238E27FC236}">
                <a16:creationId xmlns:a16="http://schemas.microsoft.com/office/drawing/2014/main" id="{D5A4F37B-97D3-5341-A28A-359C50ACB112}"/>
              </a:ext>
            </a:extLst>
          </p:cNvPr>
          <p:cNvSpPr/>
          <p:nvPr/>
        </p:nvSpPr>
        <p:spPr>
          <a:xfrm>
            <a:off x="5166860"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0" name="object 149">
            <a:extLst>
              <a:ext uri="{FF2B5EF4-FFF2-40B4-BE49-F238E27FC236}">
                <a16:creationId xmlns:a16="http://schemas.microsoft.com/office/drawing/2014/main" id="{F8FBCB40-BFB7-984C-A287-0F85DE2645D4}"/>
              </a:ext>
            </a:extLst>
          </p:cNvPr>
          <p:cNvSpPr/>
          <p:nvPr/>
        </p:nvSpPr>
        <p:spPr>
          <a:xfrm>
            <a:off x="562352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1" name="object 150">
            <a:extLst>
              <a:ext uri="{FF2B5EF4-FFF2-40B4-BE49-F238E27FC236}">
                <a16:creationId xmlns:a16="http://schemas.microsoft.com/office/drawing/2014/main" id="{A010B109-192E-B048-A9ED-539B63216ECE}"/>
              </a:ext>
            </a:extLst>
          </p:cNvPr>
          <p:cNvSpPr/>
          <p:nvPr/>
        </p:nvSpPr>
        <p:spPr>
          <a:xfrm>
            <a:off x="6080187"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2" name="object 151">
            <a:extLst>
              <a:ext uri="{FF2B5EF4-FFF2-40B4-BE49-F238E27FC236}">
                <a16:creationId xmlns:a16="http://schemas.microsoft.com/office/drawing/2014/main" id="{831984A8-A8D7-B44F-9726-620D529E87E4}"/>
              </a:ext>
            </a:extLst>
          </p:cNvPr>
          <p:cNvSpPr/>
          <p:nvPr/>
        </p:nvSpPr>
        <p:spPr>
          <a:xfrm>
            <a:off x="6536850" y="43474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3" name="object 152">
            <a:extLst>
              <a:ext uri="{FF2B5EF4-FFF2-40B4-BE49-F238E27FC236}">
                <a16:creationId xmlns:a16="http://schemas.microsoft.com/office/drawing/2014/main" id="{CEFD723A-09C9-3248-9852-B11FF8DCFE81}"/>
              </a:ext>
            </a:extLst>
          </p:cNvPr>
          <p:cNvSpPr/>
          <p:nvPr/>
        </p:nvSpPr>
        <p:spPr>
          <a:xfrm>
            <a:off x="6993514" y="43474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4" name="object 153">
            <a:extLst>
              <a:ext uri="{FF2B5EF4-FFF2-40B4-BE49-F238E27FC236}">
                <a16:creationId xmlns:a16="http://schemas.microsoft.com/office/drawing/2014/main" id="{7E1CC1DF-C7ED-6E46-9E16-DEE59CF44F8E}"/>
              </a:ext>
            </a:extLst>
          </p:cNvPr>
          <p:cNvSpPr/>
          <p:nvPr/>
        </p:nvSpPr>
        <p:spPr>
          <a:xfrm>
            <a:off x="7450177" y="43474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5" name="object 154">
            <a:extLst>
              <a:ext uri="{FF2B5EF4-FFF2-40B4-BE49-F238E27FC236}">
                <a16:creationId xmlns:a16="http://schemas.microsoft.com/office/drawing/2014/main" id="{A6EE935A-8346-4F4B-89ED-5BA21965ABC4}"/>
              </a:ext>
            </a:extLst>
          </p:cNvPr>
          <p:cNvSpPr/>
          <p:nvPr/>
        </p:nvSpPr>
        <p:spPr>
          <a:xfrm>
            <a:off x="7906841"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6" name="object 155">
            <a:extLst>
              <a:ext uri="{FF2B5EF4-FFF2-40B4-BE49-F238E27FC236}">
                <a16:creationId xmlns:a16="http://schemas.microsoft.com/office/drawing/2014/main" id="{5C7C8DB4-BD1D-194C-ADA9-4BE8BF562261}"/>
              </a:ext>
            </a:extLst>
          </p:cNvPr>
          <p:cNvSpPr/>
          <p:nvPr/>
        </p:nvSpPr>
        <p:spPr>
          <a:xfrm>
            <a:off x="836350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7" name="object 156">
            <a:extLst>
              <a:ext uri="{FF2B5EF4-FFF2-40B4-BE49-F238E27FC236}">
                <a16:creationId xmlns:a16="http://schemas.microsoft.com/office/drawing/2014/main" id="{9F30113F-4EB6-8F4A-996B-195EA3B6EB13}"/>
              </a:ext>
            </a:extLst>
          </p:cNvPr>
          <p:cNvSpPr/>
          <p:nvPr/>
        </p:nvSpPr>
        <p:spPr>
          <a:xfrm>
            <a:off x="8820168"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8" name="object 157">
            <a:extLst>
              <a:ext uri="{FF2B5EF4-FFF2-40B4-BE49-F238E27FC236}">
                <a16:creationId xmlns:a16="http://schemas.microsoft.com/office/drawing/2014/main" id="{E2B52C2F-04EA-D746-9B43-19C2237F26F3}"/>
              </a:ext>
            </a:extLst>
          </p:cNvPr>
          <p:cNvSpPr/>
          <p:nvPr/>
        </p:nvSpPr>
        <p:spPr>
          <a:xfrm>
            <a:off x="4710197"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9" name="object 158">
            <a:extLst>
              <a:ext uri="{FF2B5EF4-FFF2-40B4-BE49-F238E27FC236}">
                <a16:creationId xmlns:a16="http://schemas.microsoft.com/office/drawing/2014/main" id="{3D016E56-9E10-F242-816F-48C2F399247D}"/>
              </a:ext>
            </a:extLst>
          </p:cNvPr>
          <p:cNvSpPr/>
          <p:nvPr/>
        </p:nvSpPr>
        <p:spPr>
          <a:xfrm>
            <a:off x="5166860"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0" name="object 159">
            <a:extLst>
              <a:ext uri="{FF2B5EF4-FFF2-40B4-BE49-F238E27FC236}">
                <a16:creationId xmlns:a16="http://schemas.microsoft.com/office/drawing/2014/main" id="{B053B271-05F4-214F-8822-7F1EAADB7608}"/>
              </a:ext>
            </a:extLst>
          </p:cNvPr>
          <p:cNvSpPr/>
          <p:nvPr/>
        </p:nvSpPr>
        <p:spPr>
          <a:xfrm>
            <a:off x="5623524"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1" name="object 160">
            <a:extLst>
              <a:ext uri="{FF2B5EF4-FFF2-40B4-BE49-F238E27FC236}">
                <a16:creationId xmlns:a16="http://schemas.microsoft.com/office/drawing/2014/main" id="{381EC0E9-B3E0-704C-A5F2-C6E4ECE047C6}"/>
              </a:ext>
            </a:extLst>
          </p:cNvPr>
          <p:cNvSpPr/>
          <p:nvPr/>
        </p:nvSpPr>
        <p:spPr>
          <a:xfrm>
            <a:off x="6080187"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2" name="object 161">
            <a:extLst>
              <a:ext uri="{FF2B5EF4-FFF2-40B4-BE49-F238E27FC236}">
                <a16:creationId xmlns:a16="http://schemas.microsoft.com/office/drawing/2014/main" id="{9D416E1B-C6EC-8341-91D9-D572A4875721}"/>
              </a:ext>
            </a:extLst>
          </p:cNvPr>
          <p:cNvSpPr/>
          <p:nvPr/>
        </p:nvSpPr>
        <p:spPr>
          <a:xfrm>
            <a:off x="6536850"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3" name="object 162">
            <a:extLst>
              <a:ext uri="{FF2B5EF4-FFF2-40B4-BE49-F238E27FC236}">
                <a16:creationId xmlns:a16="http://schemas.microsoft.com/office/drawing/2014/main" id="{B8D9FE18-4BA0-7842-BD7E-CFB2F878B29E}"/>
              </a:ext>
            </a:extLst>
          </p:cNvPr>
          <p:cNvSpPr/>
          <p:nvPr/>
        </p:nvSpPr>
        <p:spPr>
          <a:xfrm>
            <a:off x="6993514" y="89151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4" name="object 163">
            <a:extLst>
              <a:ext uri="{FF2B5EF4-FFF2-40B4-BE49-F238E27FC236}">
                <a16:creationId xmlns:a16="http://schemas.microsoft.com/office/drawing/2014/main" id="{6141BCA4-7A3F-BD41-BB9D-6C4FAD171487}"/>
              </a:ext>
            </a:extLst>
          </p:cNvPr>
          <p:cNvSpPr/>
          <p:nvPr/>
        </p:nvSpPr>
        <p:spPr>
          <a:xfrm>
            <a:off x="7450177"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5" name="object 164">
            <a:extLst>
              <a:ext uri="{FF2B5EF4-FFF2-40B4-BE49-F238E27FC236}">
                <a16:creationId xmlns:a16="http://schemas.microsoft.com/office/drawing/2014/main" id="{3CEDCDFE-4B2E-8D40-8D79-7DBC2541DE10}"/>
              </a:ext>
            </a:extLst>
          </p:cNvPr>
          <p:cNvSpPr/>
          <p:nvPr/>
        </p:nvSpPr>
        <p:spPr>
          <a:xfrm>
            <a:off x="7906841"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6" name="object 165">
            <a:extLst>
              <a:ext uri="{FF2B5EF4-FFF2-40B4-BE49-F238E27FC236}">
                <a16:creationId xmlns:a16="http://schemas.microsoft.com/office/drawing/2014/main" id="{6ED6AE28-4C2E-DF44-88E1-69FB293682FF}"/>
              </a:ext>
            </a:extLst>
          </p:cNvPr>
          <p:cNvSpPr/>
          <p:nvPr/>
        </p:nvSpPr>
        <p:spPr>
          <a:xfrm>
            <a:off x="8363504"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7" name="object 166">
            <a:extLst>
              <a:ext uri="{FF2B5EF4-FFF2-40B4-BE49-F238E27FC236}">
                <a16:creationId xmlns:a16="http://schemas.microsoft.com/office/drawing/2014/main" id="{FAC20250-A700-1746-8CC1-7348B75E137A}"/>
              </a:ext>
            </a:extLst>
          </p:cNvPr>
          <p:cNvSpPr/>
          <p:nvPr/>
        </p:nvSpPr>
        <p:spPr>
          <a:xfrm>
            <a:off x="8820168"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8" name="object 167">
            <a:extLst>
              <a:ext uri="{FF2B5EF4-FFF2-40B4-BE49-F238E27FC236}">
                <a16:creationId xmlns:a16="http://schemas.microsoft.com/office/drawing/2014/main" id="{91503205-7F70-1346-87BD-AB63503A7BA3}"/>
              </a:ext>
            </a:extLst>
          </p:cNvPr>
          <p:cNvSpPr/>
          <p:nvPr/>
        </p:nvSpPr>
        <p:spPr>
          <a:xfrm>
            <a:off x="471019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9" name="object 168">
            <a:extLst>
              <a:ext uri="{FF2B5EF4-FFF2-40B4-BE49-F238E27FC236}">
                <a16:creationId xmlns:a16="http://schemas.microsoft.com/office/drawing/2014/main" id="{CA3C1655-F239-7148-804E-468D2A476515}"/>
              </a:ext>
            </a:extLst>
          </p:cNvPr>
          <p:cNvSpPr/>
          <p:nvPr/>
        </p:nvSpPr>
        <p:spPr>
          <a:xfrm>
            <a:off x="5166860"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0" name="object 169">
            <a:extLst>
              <a:ext uri="{FF2B5EF4-FFF2-40B4-BE49-F238E27FC236}">
                <a16:creationId xmlns:a16="http://schemas.microsoft.com/office/drawing/2014/main" id="{0543CA05-452D-124E-B09C-B932BE3886BC}"/>
              </a:ext>
            </a:extLst>
          </p:cNvPr>
          <p:cNvSpPr/>
          <p:nvPr/>
        </p:nvSpPr>
        <p:spPr>
          <a:xfrm>
            <a:off x="5623524" y="13482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1" name="object 170">
            <a:extLst>
              <a:ext uri="{FF2B5EF4-FFF2-40B4-BE49-F238E27FC236}">
                <a16:creationId xmlns:a16="http://schemas.microsoft.com/office/drawing/2014/main" id="{2C864FA1-AB51-B847-A10D-336DD36DBA49}"/>
              </a:ext>
            </a:extLst>
          </p:cNvPr>
          <p:cNvSpPr/>
          <p:nvPr/>
        </p:nvSpPr>
        <p:spPr>
          <a:xfrm>
            <a:off x="608018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2" name="object 171">
            <a:extLst>
              <a:ext uri="{FF2B5EF4-FFF2-40B4-BE49-F238E27FC236}">
                <a16:creationId xmlns:a16="http://schemas.microsoft.com/office/drawing/2014/main" id="{3884812C-4E98-E54E-947A-39820C8025D7}"/>
              </a:ext>
            </a:extLst>
          </p:cNvPr>
          <p:cNvSpPr/>
          <p:nvPr/>
        </p:nvSpPr>
        <p:spPr>
          <a:xfrm>
            <a:off x="6536850" y="13482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3" name="object 172">
            <a:extLst>
              <a:ext uri="{FF2B5EF4-FFF2-40B4-BE49-F238E27FC236}">
                <a16:creationId xmlns:a16="http://schemas.microsoft.com/office/drawing/2014/main" id="{1BA0D4E0-B27A-114C-AE31-70B30C6EE3EC}"/>
              </a:ext>
            </a:extLst>
          </p:cNvPr>
          <p:cNvSpPr/>
          <p:nvPr/>
        </p:nvSpPr>
        <p:spPr>
          <a:xfrm>
            <a:off x="6993514" y="134829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4" name="object 173">
            <a:extLst>
              <a:ext uri="{FF2B5EF4-FFF2-40B4-BE49-F238E27FC236}">
                <a16:creationId xmlns:a16="http://schemas.microsoft.com/office/drawing/2014/main" id="{DFA42CF7-34B6-C148-B859-11D7EDD28020}"/>
              </a:ext>
            </a:extLst>
          </p:cNvPr>
          <p:cNvSpPr/>
          <p:nvPr/>
        </p:nvSpPr>
        <p:spPr>
          <a:xfrm>
            <a:off x="7450177"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5" name="object 174">
            <a:extLst>
              <a:ext uri="{FF2B5EF4-FFF2-40B4-BE49-F238E27FC236}">
                <a16:creationId xmlns:a16="http://schemas.microsoft.com/office/drawing/2014/main" id="{C1DE0F82-03FA-6446-8671-C35503077F1B}"/>
              </a:ext>
            </a:extLst>
          </p:cNvPr>
          <p:cNvSpPr/>
          <p:nvPr/>
        </p:nvSpPr>
        <p:spPr>
          <a:xfrm>
            <a:off x="7906841"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6" name="object 175">
            <a:extLst>
              <a:ext uri="{FF2B5EF4-FFF2-40B4-BE49-F238E27FC236}">
                <a16:creationId xmlns:a16="http://schemas.microsoft.com/office/drawing/2014/main" id="{93C61EE4-7357-8042-8013-F465BA8644CC}"/>
              </a:ext>
            </a:extLst>
          </p:cNvPr>
          <p:cNvSpPr/>
          <p:nvPr/>
        </p:nvSpPr>
        <p:spPr>
          <a:xfrm>
            <a:off x="8363504"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7" name="object 176">
            <a:extLst>
              <a:ext uri="{FF2B5EF4-FFF2-40B4-BE49-F238E27FC236}">
                <a16:creationId xmlns:a16="http://schemas.microsoft.com/office/drawing/2014/main" id="{265C55E5-0D14-1C40-B4D4-57181C0930FE}"/>
              </a:ext>
            </a:extLst>
          </p:cNvPr>
          <p:cNvSpPr/>
          <p:nvPr/>
        </p:nvSpPr>
        <p:spPr>
          <a:xfrm>
            <a:off x="8820168"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8" name="object 177">
            <a:extLst>
              <a:ext uri="{FF2B5EF4-FFF2-40B4-BE49-F238E27FC236}">
                <a16:creationId xmlns:a16="http://schemas.microsoft.com/office/drawing/2014/main" id="{EE97A223-3373-394F-A224-77940A8BD829}"/>
              </a:ext>
            </a:extLst>
          </p:cNvPr>
          <p:cNvSpPr/>
          <p:nvPr/>
        </p:nvSpPr>
        <p:spPr>
          <a:xfrm>
            <a:off x="471019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9" name="object 178">
            <a:extLst>
              <a:ext uri="{FF2B5EF4-FFF2-40B4-BE49-F238E27FC236}">
                <a16:creationId xmlns:a16="http://schemas.microsoft.com/office/drawing/2014/main" id="{62D133B1-8DBA-5D46-875D-B71665B6E5A3}"/>
              </a:ext>
            </a:extLst>
          </p:cNvPr>
          <p:cNvSpPr/>
          <p:nvPr/>
        </p:nvSpPr>
        <p:spPr>
          <a:xfrm>
            <a:off x="5166860" y="180506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0" name="object 179">
            <a:extLst>
              <a:ext uri="{FF2B5EF4-FFF2-40B4-BE49-F238E27FC236}">
                <a16:creationId xmlns:a16="http://schemas.microsoft.com/office/drawing/2014/main" id="{551CE507-F4A6-A948-8425-EA69F31BBD09}"/>
              </a:ext>
            </a:extLst>
          </p:cNvPr>
          <p:cNvSpPr/>
          <p:nvPr/>
        </p:nvSpPr>
        <p:spPr>
          <a:xfrm>
            <a:off x="5623524"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1" name="object 180">
            <a:extLst>
              <a:ext uri="{FF2B5EF4-FFF2-40B4-BE49-F238E27FC236}">
                <a16:creationId xmlns:a16="http://schemas.microsoft.com/office/drawing/2014/main" id="{5991C3E1-B1C7-E04A-9C29-7909E7302537}"/>
              </a:ext>
            </a:extLst>
          </p:cNvPr>
          <p:cNvSpPr/>
          <p:nvPr/>
        </p:nvSpPr>
        <p:spPr>
          <a:xfrm>
            <a:off x="6080187"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2" name="object 181">
            <a:extLst>
              <a:ext uri="{FF2B5EF4-FFF2-40B4-BE49-F238E27FC236}">
                <a16:creationId xmlns:a16="http://schemas.microsoft.com/office/drawing/2014/main" id="{F61F92B4-9741-9F46-939B-BC8196EE6A24}"/>
              </a:ext>
            </a:extLst>
          </p:cNvPr>
          <p:cNvSpPr/>
          <p:nvPr/>
        </p:nvSpPr>
        <p:spPr>
          <a:xfrm>
            <a:off x="6536850"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3" name="object 182">
            <a:extLst>
              <a:ext uri="{FF2B5EF4-FFF2-40B4-BE49-F238E27FC236}">
                <a16:creationId xmlns:a16="http://schemas.microsoft.com/office/drawing/2014/main" id="{B343CF57-9DAE-B144-BD5F-9DED0A8D946D}"/>
              </a:ext>
            </a:extLst>
          </p:cNvPr>
          <p:cNvSpPr/>
          <p:nvPr/>
        </p:nvSpPr>
        <p:spPr>
          <a:xfrm>
            <a:off x="6993514" y="180506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4" name="object 183">
            <a:extLst>
              <a:ext uri="{FF2B5EF4-FFF2-40B4-BE49-F238E27FC236}">
                <a16:creationId xmlns:a16="http://schemas.microsoft.com/office/drawing/2014/main" id="{22C1134A-69D5-E146-83D8-2534D9CDA334}"/>
              </a:ext>
            </a:extLst>
          </p:cNvPr>
          <p:cNvSpPr/>
          <p:nvPr/>
        </p:nvSpPr>
        <p:spPr>
          <a:xfrm>
            <a:off x="745017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5" name="object 184">
            <a:extLst>
              <a:ext uri="{FF2B5EF4-FFF2-40B4-BE49-F238E27FC236}">
                <a16:creationId xmlns:a16="http://schemas.microsoft.com/office/drawing/2014/main" id="{2D60D37E-2578-0947-B3E7-96E11B1A73E0}"/>
              </a:ext>
            </a:extLst>
          </p:cNvPr>
          <p:cNvSpPr/>
          <p:nvPr/>
        </p:nvSpPr>
        <p:spPr>
          <a:xfrm>
            <a:off x="7906841"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6" name="object 185">
            <a:extLst>
              <a:ext uri="{FF2B5EF4-FFF2-40B4-BE49-F238E27FC236}">
                <a16:creationId xmlns:a16="http://schemas.microsoft.com/office/drawing/2014/main" id="{73F3213B-34A9-294E-84F9-872CF121CC00}"/>
              </a:ext>
            </a:extLst>
          </p:cNvPr>
          <p:cNvSpPr/>
          <p:nvPr/>
        </p:nvSpPr>
        <p:spPr>
          <a:xfrm>
            <a:off x="8363504" y="180506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7" name="object 186">
            <a:extLst>
              <a:ext uri="{FF2B5EF4-FFF2-40B4-BE49-F238E27FC236}">
                <a16:creationId xmlns:a16="http://schemas.microsoft.com/office/drawing/2014/main" id="{B9E3D320-92A9-6742-886D-0468FC33E349}"/>
              </a:ext>
            </a:extLst>
          </p:cNvPr>
          <p:cNvSpPr/>
          <p:nvPr/>
        </p:nvSpPr>
        <p:spPr>
          <a:xfrm>
            <a:off x="8820168"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8" name="object 187">
            <a:extLst>
              <a:ext uri="{FF2B5EF4-FFF2-40B4-BE49-F238E27FC236}">
                <a16:creationId xmlns:a16="http://schemas.microsoft.com/office/drawing/2014/main" id="{96C756EC-254A-444C-A745-4CA79159FDB0}"/>
              </a:ext>
            </a:extLst>
          </p:cNvPr>
          <p:cNvSpPr/>
          <p:nvPr/>
        </p:nvSpPr>
        <p:spPr>
          <a:xfrm>
            <a:off x="4710197" y="226184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9" name="object 188">
            <a:extLst>
              <a:ext uri="{FF2B5EF4-FFF2-40B4-BE49-F238E27FC236}">
                <a16:creationId xmlns:a16="http://schemas.microsoft.com/office/drawing/2014/main" id="{76F35A69-3BFC-EB4E-8A42-C822CF4BEF48}"/>
              </a:ext>
            </a:extLst>
          </p:cNvPr>
          <p:cNvSpPr/>
          <p:nvPr/>
        </p:nvSpPr>
        <p:spPr>
          <a:xfrm>
            <a:off x="5166860"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0" name="object 189">
            <a:extLst>
              <a:ext uri="{FF2B5EF4-FFF2-40B4-BE49-F238E27FC236}">
                <a16:creationId xmlns:a16="http://schemas.microsoft.com/office/drawing/2014/main" id="{A33A8573-9936-A044-822B-AA3A4646366B}"/>
              </a:ext>
            </a:extLst>
          </p:cNvPr>
          <p:cNvSpPr/>
          <p:nvPr/>
        </p:nvSpPr>
        <p:spPr>
          <a:xfrm>
            <a:off x="562352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1" name="object 190">
            <a:extLst>
              <a:ext uri="{FF2B5EF4-FFF2-40B4-BE49-F238E27FC236}">
                <a16:creationId xmlns:a16="http://schemas.microsoft.com/office/drawing/2014/main" id="{1EE7F574-DF8A-9445-B1E9-57C2965D2260}"/>
              </a:ext>
            </a:extLst>
          </p:cNvPr>
          <p:cNvSpPr/>
          <p:nvPr/>
        </p:nvSpPr>
        <p:spPr>
          <a:xfrm>
            <a:off x="6080187" y="226184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2" name="object 191">
            <a:extLst>
              <a:ext uri="{FF2B5EF4-FFF2-40B4-BE49-F238E27FC236}">
                <a16:creationId xmlns:a16="http://schemas.microsoft.com/office/drawing/2014/main" id="{86CEB703-D003-5743-B029-177F2204D2AD}"/>
              </a:ext>
            </a:extLst>
          </p:cNvPr>
          <p:cNvSpPr/>
          <p:nvPr/>
        </p:nvSpPr>
        <p:spPr>
          <a:xfrm>
            <a:off x="6536850"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3" name="object 192">
            <a:extLst>
              <a:ext uri="{FF2B5EF4-FFF2-40B4-BE49-F238E27FC236}">
                <a16:creationId xmlns:a16="http://schemas.microsoft.com/office/drawing/2014/main" id="{FC9B9860-A99B-9D4F-A6A6-ADC7C0F3E129}"/>
              </a:ext>
            </a:extLst>
          </p:cNvPr>
          <p:cNvSpPr/>
          <p:nvPr/>
        </p:nvSpPr>
        <p:spPr>
          <a:xfrm>
            <a:off x="6993514" y="226184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4" name="object 193">
            <a:extLst>
              <a:ext uri="{FF2B5EF4-FFF2-40B4-BE49-F238E27FC236}">
                <a16:creationId xmlns:a16="http://schemas.microsoft.com/office/drawing/2014/main" id="{BBF8B5EA-F3F4-7641-98BC-A85ED7B289EB}"/>
              </a:ext>
            </a:extLst>
          </p:cNvPr>
          <p:cNvSpPr/>
          <p:nvPr/>
        </p:nvSpPr>
        <p:spPr>
          <a:xfrm>
            <a:off x="7450177"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5" name="object 194">
            <a:extLst>
              <a:ext uri="{FF2B5EF4-FFF2-40B4-BE49-F238E27FC236}">
                <a16:creationId xmlns:a16="http://schemas.microsoft.com/office/drawing/2014/main" id="{867DCF0E-21F7-0442-AC0F-7B8C8A9960EF}"/>
              </a:ext>
            </a:extLst>
          </p:cNvPr>
          <p:cNvSpPr/>
          <p:nvPr/>
        </p:nvSpPr>
        <p:spPr>
          <a:xfrm>
            <a:off x="7906841"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6" name="object 195">
            <a:extLst>
              <a:ext uri="{FF2B5EF4-FFF2-40B4-BE49-F238E27FC236}">
                <a16:creationId xmlns:a16="http://schemas.microsoft.com/office/drawing/2014/main" id="{789EB170-CFED-E845-AF26-3E41780A3263}"/>
              </a:ext>
            </a:extLst>
          </p:cNvPr>
          <p:cNvSpPr/>
          <p:nvPr/>
        </p:nvSpPr>
        <p:spPr>
          <a:xfrm>
            <a:off x="836350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7" name="object 196">
            <a:extLst>
              <a:ext uri="{FF2B5EF4-FFF2-40B4-BE49-F238E27FC236}">
                <a16:creationId xmlns:a16="http://schemas.microsoft.com/office/drawing/2014/main" id="{3E671D98-4790-D241-910D-C649220A08CD}"/>
              </a:ext>
            </a:extLst>
          </p:cNvPr>
          <p:cNvSpPr/>
          <p:nvPr/>
        </p:nvSpPr>
        <p:spPr>
          <a:xfrm>
            <a:off x="8820168"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8" name="object 197">
            <a:extLst>
              <a:ext uri="{FF2B5EF4-FFF2-40B4-BE49-F238E27FC236}">
                <a16:creationId xmlns:a16="http://schemas.microsoft.com/office/drawing/2014/main" id="{4FBE07B4-E0CC-3B49-B468-E4B5255352A0}"/>
              </a:ext>
            </a:extLst>
          </p:cNvPr>
          <p:cNvSpPr/>
          <p:nvPr/>
        </p:nvSpPr>
        <p:spPr>
          <a:xfrm>
            <a:off x="4710197" y="271861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9" name="object 198">
            <a:extLst>
              <a:ext uri="{FF2B5EF4-FFF2-40B4-BE49-F238E27FC236}">
                <a16:creationId xmlns:a16="http://schemas.microsoft.com/office/drawing/2014/main" id="{561CE203-65E4-7644-85A3-3A6F5B198F03}"/>
              </a:ext>
            </a:extLst>
          </p:cNvPr>
          <p:cNvSpPr/>
          <p:nvPr/>
        </p:nvSpPr>
        <p:spPr>
          <a:xfrm>
            <a:off x="5166860" y="271861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0" name="object 199">
            <a:extLst>
              <a:ext uri="{FF2B5EF4-FFF2-40B4-BE49-F238E27FC236}">
                <a16:creationId xmlns:a16="http://schemas.microsoft.com/office/drawing/2014/main" id="{19929B8B-18F0-2847-90FC-54FBE3B8E115}"/>
              </a:ext>
            </a:extLst>
          </p:cNvPr>
          <p:cNvSpPr/>
          <p:nvPr/>
        </p:nvSpPr>
        <p:spPr>
          <a:xfrm>
            <a:off x="5623524"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1" name="object 200">
            <a:extLst>
              <a:ext uri="{FF2B5EF4-FFF2-40B4-BE49-F238E27FC236}">
                <a16:creationId xmlns:a16="http://schemas.microsoft.com/office/drawing/2014/main" id="{FB00D7D5-9F6B-3348-97A4-C6B0CF3FC160}"/>
              </a:ext>
            </a:extLst>
          </p:cNvPr>
          <p:cNvSpPr/>
          <p:nvPr/>
        </p:nvSpPr>
        <p:spPr>
          <a:xfrm>
            <a:off x="6080187"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2" name="object 201">
            <a:extLst>
              <a:ext uri="{FF2B5EF4-FFF2-40B4-BE49-F238E27FC236}">
                <a16:creationId xmlns:a16="http://schemas.microsoft.com/office/drawing/2014/main" id="{AD6F2C8F-9567-4F48-905C-4DB38AFD9068}"/>
              </a:ext>
            </a:extLst>
          </p:cNvPr>
          <p:cNvSpPr/>
          <p:nvPr/>
        </p:nvSpPr>
        <p:spPr>
          <a:xfrm>
            <a:off x="6536850" y="271861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3" name="object 202">
            <a:extLst>
              <a:ext uri="{FF2B5EF4-FFF2-40B4-BE49-F238E27FC236}">
                <a16:creationId xmlns:a16="http://schemas.microsoft.com/office/drawing/2014/main" id="{60305BF0-60C0-F84E-9F40-EBAE182CEFCA}"/>
              </a:ext>
            </a:extLst>
          </p:cNvPr>
          <p:cNvSpPr/>
          <p:nvPr/>
        </p:nvSpPr>
        <p:spPr>
          <a:xfrm>
            <a:off x="6993514" y="271861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4" name="object 203">
            <a:extLst>
              <a:ext uri="{FF2B5EF4-FFF2-40B4-BE49-F238E27FC236}">
                <a16:creationId xmlns:a16="http://schemas.microsoft.com/office/drawing/2014/main" id="{FD317AC9-086E-F64E-9193-EF0980AAABB9}"/>
              </a:ext>
            </a:extLst>
          </p:cNvPr>
          <p:cNvSpPr/>
          <p:nvPr/>
        </p:nvSpPr>
        <p:spPr>
          <a:xfrm>
            <a:off x="7450177"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5" name="object 204">
            <a:extLst>
              <a:ext uri="{FF2B5EF4-FFF2-40B4-BE49-F238E27FC236}">
                <a16:creationId xmlns:a16="http://schemas.microsoft.com/office/drawing/2014/main" id="{927EE603-E972-3E4D-B257-85F2E71A7A74}"/>
              </a:ext>
            </a:extLst>
          </p:cNvPr>
          <p:cNvSpPr/>
          <p:nvPr/>
        </p:nvSpPr>
        <p:spPr>
          <a:xfrm>
            <a:off x="7906841"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6" name="object 205">
            <a:extLst>
              <a:ext uri="{FF2B5EF4-FFF2-40B4-BE49-F238E27FC236}">
                <a16:creationId xmlns:a16="http://schemas.microsoft.com/office/drawing/2014/main" id="{8AB93B25-33B8-CF48-A957-40F64F65AC04}"/>
              </a:ext>
            </a:extLst>
          </p:cNvPr>
          <p:cNvSpPr/>
          <p:nvPr/>
        </p:nvSpPr>
        <p:spPr>
          <a:xfrm>
            <a:off x="8363504" y="271861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7" name="object 206">
            <a:extLst>
              <a:ext uri="{FF2B5EF4-FFF2-40B4-BE49-F238E27FC236}">
                <a16:creationId xmlns:a16="http://schemas.microsoft.com/office/drawing/2014/main" id="{53E5EC8B-064D-C74B-99E6-E50711FAB27C}"/>
              </a:ext>
            </a:extLst>
          </p:cNvPr>
          <p:cNvSpPr/>
          <p:nvPr/>
        </p:nvSpPr>
        <p:spPr>
          <a:xfrm>
            <a:off x="8820168"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8" name="object 207">
            <a:extLst>
              <a:ext uri="{FF2B5EF4-FFF2-40B4-BE49-F238E27FC236}">
                <a16:creationId xmlns:a16="http://schemas.microsoft.com/office/drawing/2014/main" id="{C303509E-CB11-0045-8354-12F8E3805FBB}"/>
              </a:ext>
            </a:extLst>
          </p:cNvPr>
          <p:cNvSpPr/>
          <p:nvPr/>
        </p:nvSpPr>
        <p:spPr>
          <a:xfrm>
            <a:off x="4710197"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9" name="object 208">
            <a:extLst>
              <a:ext uri="{FF2B5EF4-FFF2-40B4-BE49-F238E27FC236}">
                <a16:creationId xmlns:a16="http://schemas.microsoft.com/office/drawing/2014/main" id="{C4D1A454-4B59-814D-8DCB-42364021B5BD}"/>
              </a:ext>
            </a:extLst>
          </p:cNvPr>
          <p:cNvSpPr/>
          <p:nvPr/>
        </p:nvSpPr>
        <p:spPr>
          <a:xfrm>
            <a:off x="5166860"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0" name="object 209">
            <a:extLst>
              <a:ext uri="{FF2B5EF4-FFF2-40B4-BE49-F238E27FC236}">
                <a16:creationId xmlns:a16="http://schemas.microsoft.com/office/drawing/2014/main" id="{0A533880-2229-954C-9A7D-9C3483B917B8}"/>
              </a:ext>
            </a:extLst>
          </p:cNvPr>
          <p:cNvSpPr/>
          <p:nvPr/>
        </p:nvSpPr>
        <p:spPr>
          <a:xfrm>
            <a:off x="5623524" y="317539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1" name="object 210">
            <a:extLst>
              <a:ext uri="{FF2B5EF4-FFF2-40B4-BE49-F238E27FC236}">
                <a16:creationId xmlns:a16="http://schemas.microsoft.com/office/drawing/2014/main" id="{FC48A9E2-F0DA-0847-923C-24063B20F3CA}"/>
              </a:ext>
            </a:extLst>
          </p:cNvPr>
          <p:cNvSpPr/>
          <p:nvPr/>
        </p:nvSpPr>
        <p:spPr>
          <a:xfrm>
            <a:off x="608018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2" name="object 211">
            <a:extLst>
              <a:ext uri="{FF2B5EF4-FFF2-40B4-BE49-F238E27FC236}">
                <a16:creationId xmlns:a16="http://schemas.microsoft.com/office/drawing/2014/main" id="{E3587577-D57F-E64A-BE2B-A879E0D2BF0B}"/>
              </a:ext>
            </a:extLst>
          </p:cNvPr>
          <p:cNvSpPr/>
          <p:nvPr/>
        </p:nvSpPr>
        <p:spPr>
          <a:xfrm>
            <a:off x="6536850" y="31753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3" name="object 212">
            <a:extLst>
              <a:ext uri="{FF2B5EF4-FFF2-40B4-BE49-F238E27FC236}">
                <a16:creationId xmlns:a16="http://schemas.microsoft.com/office/drawing/2014/main" id="{FF2E4B80-A1D1-0E4E-ACD1-85386E3667D5}"/>
              </a:ext>
            </a:extLst>
          </p:cNvPr>
          <p:cNvSpPr/>
          <p:nvPr/>
        </p:nvSpPr>
        <p:spPr>
          <a:xfrm>
            <a:off x="6993514" y="317539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4" name="object 213">
            <a:extLst>
              <a:ext uri="{FF2B5EF4-FFF2-40B4-BE49-F238E27FC236}">
                <a16:creationId xmlns:a16="http://schemas.microsoft.com/office/drawing/2014/main" id="{0E66A3CA-D47B-9043-9BCF-F78834634408}"/>
              </a:ext>
            </a:extLst>
          </p:cNvPr>
          <p:cNvSpPr/>
          <p:nvPr/>
        </p:nvSpPr>
        <p:spPr>
          <a:xfrm>
            <a:off x="745017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5" name="object 214">
            <a:extLst>
              <a:ext uri="{FF2B5EF4-FFF2-40B4-BE49-F238E27FC236}">
                <a16:creationId xmlns:a16="http://schemas.microsoft.com/office/drawing/2014/main" id="{615F4A45-A008-F545-90B2-4F41E6B03901}"/>
              </a:ext>
            </a:extLst>
          </p:cNvPr>
          <p:cNvSpPr/>
          <p:nvPr/>
        </p:nvSpPr>
        <p:spPr>
          <a:xfrm>
            <a:off x="7906841"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6" name="object 215">
            <a:extLst>
              <a:ext uri="{FF2B5EF4-FFF2-40B4-BE49-F238E27FC236}">
                <a16:creationId xmlns:a16="http://schemas.microsoft.com/office/drawing/2014/main" id="{7DA8B7BA-8A7F-3F48-832A-76D5E14BD2C1}"/>
              </a:ext>
            </a:extLst>
          </p:cNvPr>
          <p:cNvSpPr/>
          <p:nvPr/>
        </p:nvSpPr>
        <p:spPr>
          <a:xfrm>
            <a:off x="8363504" y="31753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7" name="object 216">
            <a:extLst>
              <a:ext uri="{FF2B5EF4-FFF2-40B4-BE49-F238E27FC236}">
                <a16:creationId xmlns:a16="http://schemas.microsoft.com/office/drawing/2014/main" id="{9E99A587-E21E-D64C-8312-2843BCB0E517}"/>
              </a:ext>
            </a:extLst>
          </p:cNvPr>
          <p:cNvSpPr/>
          <p:nvPr/>
        </p:nvSpPr>
        <p:spPr>
          <a:xfrm>
            <a:off x="8820168"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8" name="object 217">
            <a:extLst>
              <a:ext uri="{FF2B5EF4-FFF2-40B4-BE49-F238E27FC236}">
                <a16:creationId xmlns:a16="http://schemas.microsoft.com/office/drawing/2014/main" id="{B0C520D4-2A90-7D48-9ED1-BA007AEF48E4}"/>
              </a:ext>
            </a:extLst>
          </p:cNvPr>
          <p:cNvSpPr/>
          <p:nvPr/>
        </p:nvSpPr>
        <p:spPr>
          <a:xfrm>
            <a:off x="471019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9" name="object 218">
            <a:extLst>
              <a:ext uri="{FF2B5EF4-FFF2-40B4-BE49-F238E27FC236}">
                <a16:creationId xmlns:a16="http://schemas.microsoft.com/office/drawing/2014/main" id="{D4CC04ED-14E2-2647-8650-00B4B43191EF}"/>
              </a:ext>
            </a:extLst>
          </p:cNvPr>
          <p:cNvSpPr/>
          <p:nvPr/>
        </p:nvSpPr>
        <p:spPr>
          <a:xfrm>
            <a:off x="5166860" y="363217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0" name="object 219">
            <a:extLst>
              <a:ext uri="{FF2B5EF4-FFF2-40B4-BE49-F238E27FC236}">
                <a16:creationId xmlns:a16="http://schemas.microsoft.com/office/drawing/2014/main" id="{07C46650-41C3-2646-9DB0-60D224613C11}"/>
              </a:ext>
            </a:extLst>
          </p:cNvPr>
          <p:cNvSpPr/>
          <p:nvPr/>
        </p:nvSpPr>
        <p:spPr>
          <a:xfrm>
            <a:off x="5623524"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1" name="object 220">
            <a:extLst>
              <a:ext uri="{FF2B5EF4-FFF2-40B4-BE49-F238E27FC236}">
                <a16:creationId xmlns:a16="http://schemas.microsoft.com/office/drawing/2014/main" id="{DB646464-1F58-0541-BC4D-3FDDC244B913}"/>
              </a:ext>
            </a:extLst>
          </p:cNvPr>
          <p:cNvSpPr/>
          <p:nvPr/>
        </p:nvSpPr>
        <p:spPr>
          <a:xfrm>
            <a:off x="6080187"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2" name="object 221">
            <a:extLst>
              <a:ext uri="{FF2B5EF4-FFF2-40B4-BE49-F238E27FC236}">
                <a16:creationId xmlns:a16="http://schemas.microsoft.com/office/drawing/2014/main" id="{6059934B-929F-CE41-8936-CA423881AAB2}"/>
              </a:ext>
            </a:extLst>
          </p:cNvPr>
          <p:cNvSpPr/>
          <p:nvPr/>
        </p:nvSpPr>
        <p:spPr>
          <a:xfrm>
            <a:off x="6536850"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3" name="object 222">
            <a:extLst>
              <a:ext uri="{FF2B5EF4-FFF2-40B4-BE49-F238E27FC236}">
                <a16:creationId xmlns:a16="http://schemas.microsoft.com/office/drawing/2014/main" id="{4B1FACBC-C878-5049-8971-B8C6D917F51F}"/>
              </a:ext>
            </a:extLst>
          </p:cNvPr>
          <p:cNvSpPr/>
          <p:nvPr/>
        </p:nvSpPr>
        <p:spPr>
          <a:xfrm>
            <a:off x="6993514" y="363217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4" name="object 223">
            <a:extLst>
              <a:ext uri="{FF2B5EF4-FFF2-40B4-BE49-F238E27FC236}">
                <a16:creationId xmlns:a16="http://schemas.microsoft.com/office/drawing/2014/main" id="{04DAF5FF-D5BD-0940-AC7F-367ED698498A}"/>
              </a:ext>
            </a:extLst>
          </p:cNvPr>
          <p:cNvSpPr/>
          <p:nvPr/>
        </p:nvSpPr>
        <p:spPr>
          <a:xfrm>
            <a:off x="745017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5" name="object 224">
            <a:extLst>
              <a:ext uri="{FF2B5EF4-FFF2-40B4-BE49-F238E27FC236}">
                <a16:creationId xmlns:a16="http://schemas.microsoft.com/office/drawing/2014/main" id="{5D133F8A-CD50-9D43-A10E-137888E55A68}"/>
              </a:ext>
            </a:extLst>
          </p:cNvPr>
          <p:cNvSpPr/>
          <p:nvPr/>
        </p:nvSpPr>
        <p:spPr>
          <a:xfrm>
            <a:off x="7906841"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6" name="object 225">
            <a:extLst>
              <a:ext uri="{FF2B5EF4-FFF2-40B4-BE49-F238E27FC236}">
                <a16:creationId xmlns:a16="http://schemas.microsoft.com/office/drawing/2014/main" id="{75C5BE43-2E95-3B43-BA1E-ACB85085BE37}"/>
              </a:ext>
            </a:extLst>
          </p:cNvPr>
          <p:cNvSpPr/>
          <p:nvPr/>
        </p:nvSpPr>
        <p:spPr>
          <a:xfrm>
            <a:off x="8363504"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7" name="object 226">
            <a:extLst>
              <a:ext uri="{FF2B5EF4-FFF2-40B4-BE49-F238E27FC236}">
                <a16:creationId xmlns:a16="http://schemas.microsoft.com/office/drawing/2014/main" id="{06670AD2-8A84-6F4D-9412-1345D06D585D}"/>
              </a:ext>
            </a:extLst>
          </p:cNvPr>
          <p:cNvSpPr/>
          <p:nvPr/>
        </p:nvSpPr>
        <p:spPr>
          <a:xfrm>
            <a:off x="8820168"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8" name="object 227">
            <a:extLst>
              <a:ext uri="{FF2B5EF4-FFF2-40B4-BE49-F238E27FC236}">
                <a16:creationId xmlns:a16="http://schemas.microsoft.com/office/drawing/2014/main" id="{AB19669C-53C7-3C40-9065-845B45DEB0AC}"/>
              </a:ext>
            </a:extLst>
          </p:cNvPr>
          <p:cNvSpPr/>
          <p:nvPr/>
        </p:nvSpPr>
        <p:spPr>
          <a:xfrm>
            <a:off x="4710197" y="408894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9" name="object 228">
            <a:extLst>
              <a:ext uri="{FF2B5EF4-FFF2-40B4-BE49-F238E27FC236}">
                <a16:creationId xmlns:a16="http://schemas.microsoft.com/office/drawing/2014/main" id="{C8EA5B18-EB44-4A41-92FB-83E9397343C5}"/>
              </a:ext>
            </a:extLst>
          </p:cNvPr>
          <p:cNvSpPr/>
          <p:nvPr/>
        </p:nvSpPr>
        <p:spPr>
          <a:xfrm>
            <a:off x="5166860"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0" name="object 229">
            <a:extLst>
              <a:ext uri="{FF2B5EF4-FFF2-40B4-BE49-F238E27FC236}">
                <a16:creationId xmlns:a16="http://schemas.microsoft.com/office/drawing/2014/main" id="{0EF3BE23-6E85-4042-AC9C-59C6A5204ECE}"/>
              </a:ext>
            </a:extLst>
          </p:cNvPr>
          <p:cNvSpPr/>
          <p:nvPr/>
        </p:nvSpPr>
        <p:spPr>
          <a:xfrm>
            <a:off x="562352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1" name="object 230">
            <a:extLst>
              <a:ext uri="{FF2B5EF4-FFF2-40B4-BE49-F238E27FC236}">
                <a16:creationId xmlns:a16="http://schemas.microsoft.com/office/drawing/2014/main" id="{F7DE3062-15E0-6440-88BC-37055CA7F495}"/>
              </a:ext>
            </a:extLst>
          </p:cNvPr>
          <p:cNvSpPr/>
          <p:nvPr/>
        </p:nvSpPr>
        <p:spPr>
          <a:xfrm>
            <a:off x="6080187"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2" name="object 231">
            <a:extLst>
              <a:ext uri="{FF2B5EF4-FFF2-40B4-BE49-F238E27FC236}">
                <a16:creationId xmlns:a16="http://schemas.microsoft.com/office/drawing/2014/main" id="{F2DF32E5-BB51-F343-9A3B-2A075444D901}"/>
              </a:ext>
            </a:extLst>
          </p:cNvPr>
          <p:cNvSpPr/>
          <p:nvPr/>
        </p:nvSpPr>
        <p:spPr>
          <a:xfrm>
            <a:off x="6536850" y="408894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3" name="object 232">
            <a:extLst>
              <a:ext uri="{FF2B5EF4-FFF2-40B4-BE49-F238E27FC236}">
                <a16:creationId xmlns:a16="http://schemas.microsoft.com/office/drawing/2014/main" id="{C89E6CA6-25E5-4646-9258-FF32B8FA29AE}"/>
              </a:ext>
            </a:extLst>
          </p:cNvPr>
          <p:cNvSpPr/>
          <p:nvPr/>
        </p:nvSpPr>
        <p:spPr>
          <a:xfrm>
            <a:off x="6993514" y="408894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4" name="object 233">
            <a:extLst>
              <a:ext uri="{FF2B5EF4-FFF2-40B4-BE49-F238E27FC236}">
                <a16:creationId xmlns:a16="http://schemas.microsoft.com/office/drawing/2014/main" id="{DCC5CD2E-113A-424C-BC6C-6A6D7AFD30A0}"/>
              </a:ext>
            </a:extLst>
          </p:cNvPr>
          <p:cNvSpPr/>
          <p:nvPr/>
        </p:nvSpPr>
        <p:spPr>
          <a:xfrm>
            <a:off x="7450177" y="408894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5" name="object 234">
            <a:extLst>
              <a:ext uri="{FF2B5EF4-FFF2-40B4-BE49-F238E27FC236}">
                <a16:creationId xmlns:a16="http://schemas.microsoft.com/office/drawing/2014/main" id="{808B7C14-6FD8-3D4B-B326-53596AF45D4B}"/>
              </a:ext>
            </a:extLst>
          </p:cNvPr>
          <p:cNvSpPr/>
          <p:nvPr/>
        </p:nvSpPr>
        <p:spPr>
          <a:xfrm>
            <a:off x="7906841"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6" name="object 235">
            <a:extLst>
              <a:ext uri="{FF2B5EF4-FFF2-40B4-BE49-F238E27FC236}">
                <a16:creationId xmlns:a16="http://schemas.microsoft.com/office/drawing/2014/main" id="{8CD49451-7E74-644E-9EFF-C7A883F39C0D}"/>
              </a:ext>
            </a:extLst>
          </p:cNvPr>
          <p:cNvSpPr/>
          <p:nvPr/>
        </p:nvSpPr>
        <p:spPr>
          <a:xfrm>
            <a:off x="836350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7" name="object 236">
            <a:extLst>
              <a:ext uri="{FF2B5EF4-FFF2-40B4-BE49-F238E27FC236}">
                <a16:creationId xmlns:a16="http://schemas.microsoft.com/office/drawing/2014/main" id="{9C2D9779-4FAC-8F4C-8094-A50739008D29}"/>
              </a:ext>
            </a:extLst>
          </p:cNvPr>
          <p:cNvSpPr/>
          <p:nvPr/>
        </p:nvSpPr>
        <p:spPr>
          <a:xfrm>
            <a:off x="8820168" y="408894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8" name="object 237">
            <a:extLst>
              <a:ext uri="{FF2B5EF4-FFF2-40B4-BE49-F238E27FC236}">
                <a16:creationId xmlns:a16="http://schemas.microsoft.com/office/drawing/2014/main" id="{960C4E95-E21E-3244-8478-3A82745B8D25}"/>
              </a:ext>
            </a:extLst>
          </p:cNvPr>
          <p:cNvSpPr/>
          <p:nvPr/>
        </p:nvSpPr>
        <p:spPr>
          <a:xfrm>
            <a:off x="4710197"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9" name="object 238">
            <a:extLst>
              <a:ext uri="{FF2B5EF4-FFF2-40B4-BE49-F238E27FC236}">
                <a16:creationId xmlns:a16="http://schemas.microsoft.com/office/drawing/2014/main" id="{5FDB3287-126E-014B-9747-C8812FC3B07A}"/>
              </a:ext>
            </a:extLst>
          </p:cNvPr>
          <p:cNvSpPr/>
          <p:nvPr/>
        </p:nvSpPr>
        <p:spPr>
          <a:xfrm>
            <a:off x="5166860"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0" name="object 239">
            <a:extLst>
              <a:ext uri="{FF2B5EF4-FFF2-40B4-BE49-F238E27FC236}">
                <a16:creationId xmlns:a16="http://schemas.microsoft.com/office/drawing/2014/main" id="{5B8324FB-A986-0F4F-8382-2C40EDD040B9}"/>
              </a:ext>
            </a:extLst>
          </p:cNvPr>
          <p:cNvSpPr/>
          <p:nvPr/>
        </p:nvSpPr>
        <p:spPr>
          <a:xfrm>
            <a:off x="5623524" y="454572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1" name="object 240">
            <a:extLst>
              <a:ext uri="{FF2B5EF4-FFF2-40B4-BE49-F238E27FC236}">
                <a16:creationId xmlns:a16="http://schemas.microsoft.com/office/drawing/2014/main" id="{705E1121-2951-A040-BD05-B89C856F6348}"/>
              </a:ext>
            </a:extLst>
          </p:cNvPr>
          <p:cNvSpPr/>
          <p:nvPr/>
        </p:nvSpPr>
        <p:spPr>
          <a:xfrm>
            <a:off x="6080187" y="454572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2" name="object 241">
            <a:extLst>
              <a:ext uri="{FF2B5EF4-FFF2-40B4-BE49-F238E27FC236}">
                <a16:creationId xmlns:a16="http://schemas.microsoft.com/office/drawing/2014/main" id="{8B5AF1FF-5E77-4340-B64E-B16E0BBDB5FF}"/>
              </a:ext>
            </a:extLst>
          </p:cNvPr>
          <p:cNvSpPr/>
          <p:nvPr/>
        </p:nvSpPr>
        <p:spPr>
          <a:xfrm>
            <a:off x="6536850"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3" name="object 242">
            <a:extLst>
              <a:ext uri="{FF2B5EF4-FFF2-40B4-BE49-F238E27FC236}">
                <a16:creationId xmlns:a16="http://schemas.microsoft.com/office/drawing/2014/main" id="{AB254D4B-7E73-1645-A751-0948D736DA44}"/>
              </a:ext>
            </a:extLst>
          </p:cNvPr>
          <p:cNvSpPr/>
          <p:nvPr/>
        </p:nvSpPr>
        <p:spPr>
          <a:xfrm>
            <a:off x="6993514" y="454572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4" name="object 243">
            <a:extLst>
              <a:ext uri="{FF2B5EF4-FFF2-40B4-BE49-F238E27FC236}">
                <a16:creationId xmlns:a16="http://schemas.microsoft.com/office/drawing/2014/main" id="{1E669F4D-47FE-B142-AAEF-B5CAE2EBE436}"/>
              </a:ext>
            </a:extLst>
          </p:cNvPr>
          <p:cNvSpPr/>
          <p:nvPr/>
        </p:nvSpPr>
        <p:spPr>
          <a:xfrm>
            <a:off x="7450177"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5" name="object 244">
            <a:extLst>
              <a:ext uri="{FF2B5EF4-FFF2-40B4-BE49-F238E27FC236}">
                <a16:creationId xmlns:a16="http://schemas.microsoft.com/office/drawing/2014/main" id="{8337C98C-F075-D142-A8FD-2625F3BDC769}"/>
              </a:ext>
            </a:extLst>
          </p:cNvPr>
          <p:cNvSpPr/>
          <p:nvPr/>
        </p:nvSpPr>
        <p:spPr>
          <a:xfrm>
            <a:off x="7906841"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6" name="object 245">
            <a:extLst>
              <a:ext uri="{FF2B5EF4-FFF2-40B4-BE49-F238E27FC236}">
                <a16:creationId xmlns:a16="http://schemas.microsoft.com/office/drawing/2014/main" id="{DFCF7A1F-3EAC-C643-980A-B21777044039}"/>
              </a:ext>
            </a:extLst>
          </p:cNvPr>
          <p:cNvSpPr/>
          <p:nvPr/>
        </p:nvSpPr>
        <p:spPr>
          <a:xfrm>
            <a:off x="8363504"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7" name="object 246">
            <a:extLst>
              <a:ext uri="{FF2B5EF4-FFF2-40B4-BE49-F238E27FC236}">
                <a16:creationId xmlns:a16="http://schemas.microsoft.com/office/drawing/2014/main" id="{BB771E5A-1418-1643-9F93-5D5F7C6091E2}"/>
              </a:ext>
            </a:extLst>
          </p:cNvPr>
          <p:cNvSpPr/>
          <p:nvPr/>
        </p:nvSpPr>
        <p:spPr>
          <a:xfrm>
            <a:off x="8820168"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8" name="object 247">
            <a:extLst>
              <a:ext uri="{FF2B5EF4-FFF2-40B4-BE49-F238E27FC236}">
                <a16:creationId xmlns:a16="http://schemas.microsoft.com/office/drawing/2014/main" id="{CC92C246-89CF-FA4C-A46A-8DB07907D2F6}"/>
              </a:ext>
            </a:extLst>
          </p:cNvPr>
          <p:cNvSpPr/>
          <p:nvPr/>
        </p:nvSpPr>
        <p:spPr>
          <a:xfrm>
            <a:off x="4710197" y="500249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9" name="object 248">
            <a:extLst>
              <a:ext uri="{FF2B5EF4-FFF2-40B4-BE49-F238E27FC236}">
                <a16:creationId xmlns:a16="http://schemas.microsoft.com/office/drawing/2014/main" id="{52CAA468-40D5-F046-8618-9F432EC50175}"/>
              </a:ext>
            </a:extLst>
          </p:cNvPr>
          <p:cNvSpPr/>
          <p:nvPr/>
        </p:nvSpPr>
        <p:spPr>
          <a:xfrm>
            <a:off x="5166860"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0" name="object 249">
            <a:extLst>
              <a:ext uri="{FF2B5EF4-FFF2-40B4-BE49-F238E27FC236}">
                <a16:creationId xmlns:a16="http://schemas.microsoft.com/office/drawing/2014/main" id="{9A9FE858-14F4-DB4B-B44B-7414DCB69FF5}"/>
              </a:ext>
            </a:extLst>
          </p:cNvPr>
          <p:cNvSpPr/>
          <p:nvPr/>
        </p:nvSpPr>
        <p:spPr>
          <a:xfrm>
            <a:off x="5623524" y="500249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1" name="object 250">
            <a:extLst>
              <a:ext uri="{FF2B5EF4-FFF2-40B4-BE49-F238E27FC236}">
                <a16:creationId xmlns:a16="http://schemas.microsoft.com/office/drawing/2014/main" id="{14527E64-E519-0543-9C30-E2C473674619}"/>
              </a:ext>
            </a:extLst>
          </p:cNvPr>
          <p:cNvSpPr/>
          <p:nvPr/>
        </p:nvSpPr>
        <p:spPr>
          <a:xfrm>
            <a:off x="6080187"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2" name="object 251">
            <a:extLst>
              <a:ext uri="{FF2B5EF4-FFF2-40B4-BE49-F238E27FC236}">
                <a16:creationId xmlns:a16="http://schemas.microsoft.com/office/drawing/2014/main" id="{586CF6C2-4155-4E42-B212-3533EC09458F}"/>
              </a:ext>
            </a:extLst>
          </p:cNvPr>
          <p:cNvSpPr/>
          <p:nvPr/>
        </p:nvSpPr>
        <p:spPr>
          <a:xfrm>
            <a:off x="6536850"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3" name="object 252">
            <a:extLst>
              <a:ext uri="{FF2B5EF4-FFF2-40B4-BE49-F238E27FC236}">
                <a16:creationId xmlns:a16="http://schemas.microsoft.com/office/drawing/2014/main" id="{ADA982BB-5579-A848-A660-90F386AC4BEF}"/>
              </a:ext>
            </a:extLst>
          </p:cNvPr>
          <p:cNvSpPr/>
          <p:nvPr/>
        </p:nvSpPr>
        <p:spPr>
          <a:xfrm>
            <a:off x="6993514" y="500249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4" name="object 253">
            <a:extLst>
              <a:ext uri="{FF2B5EF4-FFF2-40B4-BE49-F238E27FC236}">
                <a16:creationId xmlns:a16="http://schemas.microsoft.com/office/drawing/2014/main" id="{DB5509FF-3E00-E649-9D49-D1BD06C4B07A}"/>
              </a:ext>
            </a:extLst>
          </p:cNvPr>
          <p:cNvSpPr/>
          <p:nvPr/>
        </p:nvSpPr>
        <p:spPr>
          <a:xfrm>
            <a:off x="7450177"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5" name="object 254">
            <a:extLst>
              <a:ext uri="{FF2B5EF4-FFF2-40B4-BE49-F238E27FC236}">
                <a16:creationId xmlns:a16="http://schemas.microsoft.com/office/drawing/2014/main" id="{2A022658-0B8A-6A44-9DD0-48186C71F231}"/>
              </a:ext>
            </a:extLst>
          </p:cNvPr>
          <p:cNvSpPr/>
          <p:nvPr/>
        </p:nvSpPr>
        <p:spPr>
          <a:xfrm>
            <a:off x="7906841"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6" name="object 255">
            <a:extLst>
              <a:ext uri="{FF2B5EF4-FFF2-40B4-BE49-F238E27FC236}">
                <a16:creationId xmlns:a16="http://schemas.microsoft.com/office/drawing/2014/main" id="{45536822-2093-1741-881B-26B03015E0D6}"/>
              </a:ext>
            </a:extLst>
          </p:cNvPr>
          <p:cNvSpPr/>
          <p:nvPr/>
        </p:nvSpPr>
        <p:spPr>
          <a:xfrm>
            <a:off x="8363504"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7" name="object 256">
            <a:extLst>
              <a:ext uri="{FF2B5EF4-FFF2-40B4-BE49-F238E27FC236}">
                <a16:creationId xmlns:a16="http://schemas.microsoft.com/office/drawing/2014/main" id="{18C11144-CF84-E847-95F7-10E6F4875748}"/>
              </a:ext>
            </a:extLst>
          </p:cNvPr>
          <p:cNvSpPr/>
          <p:nvPr/>
        </p:nvSpPr>
        <p:spPr>
          <a:xfrm>
            <a:off x="8820168"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8" name="object 257">
            <a:extLst>
              <a:ext uri="{FF2B5EF4-FFF2-40B4-BE49-F238E27FC236}">
                <a16:creationId xmlns:a16="http://schemas.microsoft.com/office/drawing/2014/main" id="{2207DB45-6BD9-7A4D-A794-770850BB61F7}"/>
              </a:ext>
            </a:extLst>
          </p:cNvPr>
          <p:cNvSpPr/>
          <p:nvPr/>
        </p:nvSpPr>
        <p:spPr>
          <a:xfrm>
            <a:off x="4710197"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9" name="object 258">
            <a:extLst>
              <a:ext uri="{FF2B5EF4-FFF2-40B4-BE49-F238E27FC236}">
                <a16:creationId xmlns:a16="http://schemas.microsoft.com/office/drawing/2014/main" id="{48760647-09FC-AB41-B82C-E8296418D0F2}"/>
              </a:ext>
            </a:extLst>
          </p:cNvPr>
          <p:cNvSpPr/>
          <p:nvPr/>
        </p:nvSpPr>
        <p:spPr>
          <a:xfrm>
            <a:off x="5166860"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0" name="object 259">
            <a:extLst>
              <a:ext uri="{FF2B5EF4-FFF2-40B4-BE49-F238E27FC236}">
                <a16:creationId xmlns:a16="http://schemas.microsoft.com/office/drawing/2014/main" id="{7AA8EC51-354A-7E4E-823E-6353CACB5E04}"/>
              </a:ext>
            </a:extLst>
          </p:cNvPr>
          <p:cNvSpPr/>
          <p:nvPr/>
        </p:nvSpPr>
        <p:spPr>
          <a:xfrm>
            <a:off x="5623524"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1" name="object 260">
            <a:extLst>
              <a:ext uri="{FF2B5EF4-FFF2-40B4-BE49-F238E27FC236}">
                <a16:creationId xmlns:a16="http://schemas.microsoft.com/office/drawing/2014/main" id="{4660C58F-C3D1-E44D-B82D-44B8C2081086}"/>
              </a:ext>
            </a:extLst>
          </p:cNvPr>
          <p:cNvSpPr/>
          <p:nvPr/>
        </p:nvSpPr>
        <p:spPr>
          <a:xfrm>
            <a:off x="6080187"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2" name="object 261">
            <a:extLst>
              <a:ext uri="{FF2B5EF4-FFF2-40B4-BE49-F238E27FC236}">
                <a16:creationId xmlns:a16="http://schemas.microsoft.com/office/drawing/2014/main" id="{6152FCE5-1692-0040-8298-C5A6C06D1F48}"/>
              </a:ext>
            </a:extLst>
          </p:cNvPr>
          <p:cNvSpPr/>
          <p:nvPr/>
        </p:nvSpPr>
        <p:spPr>
          <a:xfrm>
            <a:off x="6536850"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3" name="object 262">
            <a:extLst>
              <a:ext uri="{FF2B5EF4-FFF2-40B4-BE49-F238E27FC236}">
                <a16:creationId xmlns:a16="http://schemas.microsoft.com/office/drawing/2014/main" id="{C93E5501-E53D-EB41-8361-F55425FB5487}"/>
              </a:ext>
            </a:extLst>
          </p:cNvPr>
          <p:cNvSpPr/>
          <p:nvPr/>
        </p:nvSpPr>
        <p:spPr>
          <a:xfrm>
            <a:off x="6993514" y="6361712"/>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4" name="object 263">
            <a:extLst>
              <a:ext uri="{FF2B5EF4-FFF2-40B4-BE49-F238E27FC236}">
                <a16:creationId xmlns:a16="http://schemas.microsoft.com/office/drawing/2014/main" id="{EE4DE322-D73D-EC4A-AF93-5594CE64BF97}"/>
              </a:ext>
            </a:extLst>
          </p:cNvPr>
          <p:cNvSpPr/>
          <p:nvPr/>
        </p:nvSpPr>
        <p:spPr>
          <a:xfrm>
            <a:off x="7450177"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5" name="object 264">
            <a:extLst>
              <a:ext uri="{FF2B5EF4-FFF2-40B4-BE49-F238E27FC236}">
                <a16:creationId xmlns:a16="http://schemas.microsoft.com/office/drawing/2014/main" id="{CCF3F209-6F2F-E947-AE9F-6DC0D9A39D71}"/>
              </a:ext>
            </a:extLst>
          </p:cNvPr>
          <p:cNvSpPr/>
          <p:nvPr/>
        </p:nvSpPr>
        <p:spPr>
          <a:xfrm>
            <a:off x="7906841"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6" name="object 265">
            <a:extLst>
              <a:ext uri="{FF2B5EF4-FFF2-40B4-BE49-F238E27FC236}">
                <a16:creationId xmlns:a16="http://schemas.microsoft.com/office/drawing/2014/main" id="{332D0346-DF06-2C44-8500-52490082F280}"/>
              </a:ext>
            </a:extLst>
          </p:cNvPr>
          <p:cNvSpPr/>
          <p:nvPr/>
        </p:nvSpPr>
        <p:spPr>
          <a:xfrm>
            <a:off x="8363504"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7" name="object 266">
            <a:extLst>
              <a:ext uri="{FF2B5EF4-FFF2-40B4-BE49-F238E27FC236}">
                <a16:creationId xmlns:a16="http://schemas.microsoft.com/office/drawing/2014/main" id="{537B8BBB-408F-4846-9A34-F2621B829CA8}"/>
              </a:ext>
            </a:extLst>
          </p:cNvPr>
          <p:cNvSpPr/>
          <p:nvPr/>
        </p:nvSpPr>
        <p:spPr>
          <a:xfrm>
            <a:off x="8820168"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8" name="object 198">
            <a:extLst>
              <a:ext uri="{FF2B5EF4-FFF2-40B4-BE49-F238E27FC236}">
                <a16:creationId xmlns:a16="http://schemas.microsoft.com/office/drawing/2014/main" id="{C1CAE33B-F248-0840-8345-4CF5B806115C}"/>
              </a:ext>
            </a:extLst>
          </p:cNvPr>
          <p:cNvSpPr/>
          <p:nvPr/>
        </p:nvSpPr>
        <p:spPr>
          <a:xfrm>
            <a:off x="653841" y="545927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9" name="object 199">
            <a:extLst>
              <a:ext uri="{FF2B5EF4-FFF2-40B4-BE49-F238E27FC236}">
                <a16:creationId xmlns:a16="http://schemas.microsoft.com/office/drawing/2014/main" id="{A981EBDA-330E-2A4D-B3D2-DC199B1BFF4E}"/>
              </a:ext>
            </a:extLst>
          </p:cNvPr>
          <p:cNvSpPr/>
          <p:nvPr/>
        </p:nvSpPr>
        <p:spPr>
          <a:xfrm>
            <a:off x="1110504"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0" name="object 200">
            <a:extLst>
              <a:ext uri="{FF2B5EF4-FFF2-40B4-BE49-F238E27FC236}">
                <a16:creationId xmlns:a16="http://schemas.microsoft.com/office/drawing/2014/main" id="{BDCFB597-605F-994E-A41F-6AFE683FD8E2}"/>
              </a:ext>
            </a:extLst>
          </p:cNvPr>
          <p:cNvSpPr/>
          <p:nvPr/>
        </p:nvSpPr>
        <p:spPr>
          <a:xfrm>
            <a:off x="156716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1" name="object 201">
            <a:extLst>
              <a:ext uri="{FF2B5EF4-FFF2-40B4-BE49-F238E27FC236}">
                <a16:creationId xmlns:a16="http://schemas.microsoft.com/office/drawing/2014/main" id="{5D9C38B5-FD01-8546-BB85-C57BEB4F3510}"/>
              </a:ext>
            </a:extLst>
          </p:cNvPr>
          <p:cNvSpPr/>
          <p:nvPr/>
        </p:nvSpPr>
        <p:spPr>
          <a:xfrm>
            <a:off x="2023830"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2" name="object 202">
            <a:extLst>
              <a:ext uri="{FF2B5EF4-FFF2-40B4-BE49-F238E27FC236}">
                <a16:creationId xmlns:a16="http://schemas.microsoft.com/office/drawing/2014/main" id="{D15E4E83-D7EC-5440-B730-0B29E9459A73}"/>
              </a:ext>
            </a:extLst>
          </p:cNvPr>
          <p:cNvSpPr/>
          <p:nvPr/>
        </p:nvSpPr>
        <p:spPr>
          <a:xfrm>
            <a:off x="2480494"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3" name="object 208">
            <a:extLst>
              <a:ext uri="{FF2B5EF4-FFF2-40B4-BE49-F238E27FC236}">
                <a16:creationId xmlns:a16="http://schemas.microsoft.com/office/drawing/2014/main" id="{5BEB7157-76B9-AE49-8614-E0F46B6DD3AD}"/>
              </a:ext>
            </a:extLst>
          </p:cNvPr>
          <p:cNvSpPr/>
          <p:nvPr/>
        </p:nvSpPr>
        <p:spPr>
          <a:xfrm>
            <a:off x="653841"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4" name="object 209">
            <a:extLst>
              <a:ext uri="{FF2B5EF4-FFF2-40B4-BE49-F238E27FC236}">
                <a16:creationId xmlns:a16="http://schemas.microsoft.com/office/drawing/2014/main" id="{A20949C9-E2CA-BF41-932D-4A3A87FB03E0}"/>
              </a:ext>
            </a:extLst>
          </p:cNvPr>
          <p:cNvSpPr/>
          <p:nvPr/>
        </p:nvSpPr>
        <p:spPr>
          <a:xfrm>
            <a:off x="1110504" y="591077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5" name="object 210">
            <a:extLst>
              <a:ext uri="{FF2B5EF4-FFF2-40B4-BE49-F238E27FC236}">
                <a16:creationId xmlns:a16="http://schemas.microsoft.com/office/drawing/2014/main" id="{5BB5FBA1-0487-0745-82B9-57DE12465052}"/>
              </a:ext>
            </a:extLst>
          </p:cNvPr>
          <p:cNvSpPr/>
          <p:nvPr/>
        </p:nvSpPr>
        <p:spPr>
          <a:xfrm>
            <a:off x="1567167"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8" name="object 211">
            <a:extLst>
              <a:ext uri="{FF2B5EF4-FFF2-40B4-BE49-F238E27FC236}">
                <a16:creationId xmlns:a16="http://schemas.microsoft.com/office/drawing/2014/main" id="{13A556B2-612F-6944-9ACD-C9C2CBE88648}"/>
              </a:ext>
            </a:extLst>
          </p:cNvPr>
          <p:cNvSpPr/>
          <p:nvPr/>
        </p:nvSpPr>
        <p:spPr>
          <a:xfrm>
            <a:off x="2023830"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9" name="object 212">
            <a:extLst>
              <a:ext uri="{FF2B5EF4-FFF2-40B4-BE49-F238E27FC236}">
                <a16:creationId xmlns:a16="http://schemas.microsoft.com/office/drawing/2014/main" id="{3D9E9A18-1938-F241-9655-31D1F1549A26}"/>
              </a:ext>
            </a:extLst>
          </p:cNvPr>
          <p:cNvSpPr/>
          <p:nvPr/>
        </p:nvSpPr>
        <p:spPr>
          <a:xfrm>
            <a:off x="2480494"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0" name="object 201">
            <a:extLst>
              <a:ext uri="{FF2B5EF4-FFF2-40B4-BE49-F238E27FC236}">
                <a16:creationId xmlns:a16="http://schemas.microsoft.com/office/drawing/2014/main" id="{ABCAF3CD-811D-384B-BC86-84660FB7BFDC}"/>
              </a:ext>
            </a:extLst>
          </p:cNvPr>
          <p:cNvSpPr/>
          <p:nvPr/>
        </p:nvSpPr>
        <p:spPr>
          <a:xfrm>
            <a:off x="6539782"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1" name="object 202">
            <a:extLst>
              <a:ext uri="{FF2B5EF4-FFF2-40B4-BE49-F238E27FC236}">
                <a16:creationId xmlns:a16="http://schemas.microsoft.com/office/drawing/2014/main" id="{2191565C-05B2-C146-9CD5-38EADBDA793E}"/>
              </a:ext>
            </a:extLst>
          </p:cNvPr>
          <p:cNvSpPr/>
          <p:nvPr/>
        </p:nvSpPr>
        <p:spPr>
          <a:xfrm>
            <a:off x="6996446"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2" name="object 203">
            <a:extLst>
              <a:ext uri="{FF2B5EF4-FFF2-40B4-BE49-F238E27FC236}">
                <a16:creationId xmlns:a16="http://schemas.microsoft.com/office/drawing/2014/main" id="{7CEDC9BC-21FF-6E49-B617-BC46C4727846}"/>
              </a:ext>
            </a:extLst>
          </p:cNvPr>
          <p:cNvSpPr/>
          <p:nvPr/>
        </p:nvSpPr>
        <p:spPr>
          <a:xfrm>
            <a:off x="7453109"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3" name="object 204">
            <a:extLst>
              <a:ext uri="{FF2B5EF4-FFF2-40B4-BE49-F238E27FC236}">
                <a16:creationId xmlns:a16="http://schemas.microsoft.com/office/drawing/2014/main" id="{7A4C1B07-2404-C94A-9818-02B023B7350F}"/>
              </a:ext>
            </a:extLst>
          </p:cNvPr>
          <p:cNvSpPr/>
          <p:nvPr/>
        </p:nvSpPr>
        <p:spPr>
          <a:xfrm>
            <a:off x="7909773"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4" name="object 205">
            <a:extLst>
              <a:ext uri="{FF2B5EF4-FFF2-40B4-BE49-F238E27FC236}">
                <a16:creationId xmlns:a16="http://schemas.microsoft.com/office/drawing/2014/main" id="{4DC8E1B4-BFAB-BD45-8EA3-60E2F7509ECA}"/>
              </a:ext>
            </a:extLst>
          </p:cNvPr>
          <p:cNvSpPr/>
          <p:nvPr/>
        </p:nvSpPr>
        <p:spPr>
          <a:xfrm>
            <a:off x="8366436"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5" name="object 211">
            <a:extLst>
              <a:ext uri="{FF2B5EF4-FFF2-40B4-BE49-F238E27FC236}">
                <a16:creationId xmlns:a16="http://schemas.microsoft.com/office/drawing/2014/main" id="{9E563182-6155-E24C-A817-5C33BEF94248}"/>
              </a:ext>
            </a:extLst>
          </p:cNvPr>
          <p:cNvSpPr/>
          <p:nvPr/>
        </p:nvSpPr>
        <p:spPr>
          <a:xfrm>
            <a:off x="6539782"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7" name="object 212">
            <a:extLst>
              <a:ext uri="{FF2B5EF4-FFF2-40B4-BE49-F238E27FC236}">
                <a16:creationId xmlns:a16="http://schemas.microsoft.com/office/drawing/2014/main" id="{F3652C5A-2456-DC44-B188-0BD285553008}"/>
              </a:ext>
            </a:extLst>
          </p:cNvPr>
          <p:cNvSpPr/>
          <p:nvPr/>
        </p:nvSpPr>
        <p:spPr>
          <a:xfrm>
            <a:off x="6996446"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8" name="object 213">
            <a:extLst>
              <a:ext uri="{FF2B5EF4-FFF2-40B4-BE49-F238E27FC236}">
                <a16:creationId xmlns:a16="http://schemas.microsoft.com/office/drawing/2014/main" id="{503ADABC-ECA1-524C-8DF9-28EF8129EF43}"/>
              </a:ext>
            </a:extLst>
          </p:cNvPr>
          <p:cNvSpPr/>
          <p:nvPr/>
        </p:nvSpPr>
        <p:spPr>
          <a:xfrm>
            <a:off x="7453109"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9" name="object 214">
            <a:extLst>
              <a:ext uri="{FF2B5EF4-FFF2-40B4-BE49-F238E27FC236}">
                <a16:creationId xmlns:a16="http://schemas.microsoft.com/office/drawing/2014/main" id="{9E1723D1-7AFC-3643-A0C2-D507B3437474}"/>
              </a:ext>
            </a:extLst>
          </p:cNvPr>
          <p:cNvSpPr/>
          <p:nvPr/>
        </p:nvSpPr>
        <p:spPr>
          <a:xfrm>
            <a:off x="7909773"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0" name="object 215">
            <a:extLst>
              <a:ext uri="{FF2B5EF4-FFF2-40B4-BE49-F238E27FC236}">
                <a16:creationId xmlns:a16="http://schemas.microsoft.com/office/drawing/2014/main" id="{105CF678-30FA-4942-B80C-889DD2715F60}"/>
              </a:ext>
            </a:extLst>
          </p:cNvPr>
          <p:cNvSpPr/>
          <p:nvPr/>
        </p:nvSpPr>
        <p:spPr>
          <a:xfrm>
            <a:off x="8366436"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1" name="object 193">
            <a:extLst>
              <a:ext uri="{FF2B5EF4-FFF2-40B4-BE49-F238E27FC236}">
                <a16:creationId xmlns:a16="http://schemas.microsoft.com/office/drawing/2014/main" id="{A0C4D380-E83A-9A40-A733-7543BB503F74}"/>
              </a:ext>
            </a:extLst>
          </p:cNvPr>
          <p:cNvSpPr/>
          <p:nvPr/>
        </p:nvSpPr>
        <p:spPr>
          <a:xfrm>
            <a:off x="2934225" y="545927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2" name="object 194">
            <a:extLst>
              <a:ext uri="{FF2B5EF4-FFF2-40B4-BE49-F238E27FC236}">
                <a16:creationId xmlns:a16="http://schemas.microsoft.com/office/drawing/2014/main" id="{B12091BE-8B6D-F243-9ABC-52B6F7BCC8E7}"/>
              </a:ext>
            </a:extLst>
          </p:cNvPr>
          <p:cNvSpPr/>
          <p:nvPr/>
        </p:nvSpPr>
        <p:spPr>
          <a:xfrm>
            <a:off x="3390889"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3" name="object 195">
            <a:extLst>
              <a:ext uri="{FF2B5EF4-FFF2-40B4-BE49-F238E27FC236}">
                <a16:creationId xmlns:a16="http://schemas.microsoft.com/office/drawing/2014/main" id="{D5D875B0-8A13-E548-B99B-7A1F4357F8B2}"/>
              </a:ext>
            </a:extLst>
          </p:cNvPr>
          <p:cNvSpPr/>
          <p:nvPr/>
        </p:nvSpPr>
        <p:spPr>
          <a:xfrm>
            <a:off x="3847553"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5" name="object 196">
            <a:extLst>
              <a:ext uri="{FF2B5EF4-FFF2-40B4-BE49-F238E27FC236}">
                <a16:creationId xmlns:a16="http://schemas.microsoft.com/office/drawing/2014/main" id="{90B229FB-821B-D844-8CB0-17BE9708968F}"/>
              </a:ext>
            </a:extLst>
          </p:cNvPr>
          <p:cNvSpPr/>
          <p:nvPr/>
        </p:nvSpPr>
        <p:spPr>
          <a:xfrm>
            <a:off x="4304216"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6" name="object 187">
            <a:extLst>
              <a:ext uri="{FF2B5EF4-FFF2-40B4-BE49-F238E27FC236}">
                <a16:creationId xmlns:a16="http://schemas.microsoft.com/office/drawing/2014/main" id="{518433BB-8F75-384D-877F-599311387744}"/>
              </a:ext>
            </a:extLst>
          </p:cNvPr>
          <p:cNvSpPr/>
          <p:nvPr/>
        </p:nvSpPr>
        <p:spPr>
          <a:xfrm>
            <a:off x="471019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7" name="object 188">
            <a:extLst>
              <a:ext uri="{FF2B5EF4-FFF2-40B4-BE49-F238E27FC236}">
                <a16:creationId xmlns:a16="http://schemas.microsoft.com/office/drawing/2014/main" id="{517D2D07-C033-5F41-AC92-2D44CC0FB439}"/>
              </a:ext>
            </a:extLst>
          </p:cNvPr>
          <p:cNvSpPr/>
          <p:nvPr/>
        </p:nvSpPr>
        <p:spPr>
          <a:xfrm>
            <a:off x="5166860"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8" name="object 189">
            <a:extLst>
              <a:ext uri="{FF2B5EF4-FFF2-40B4-BE49-F238E27FC236}">
                <a16:creationId xmlns:a16="http://schemas.microsoft.com/office/drawing/2014/main" id="{C1CEC62E-78EA-AC4C-A63A-D0C66A5E8939}"/>
              </a:ext>
            </a:extLst>
          </p:cNvPr>
          <p:cNvSpPr/>
          <p:nvPr/>
        </p:nvSpPr>
        <p:spPr>
          <a:xfrm>
            <a:off x="5623524"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9" name="object 190">
            <a:extLst>
              <a:ext uri="{FF2B5EF4-FFF2-40B4-BE49-F238E27FC236}">
                <a16:creationId xmlns:a16="http://schemas.microsoft.com/office/drawing/2014/main" id="{C5225362-C41F-5847-A506-E0D196400359}"/>
              </a:ext>
            </a:extLst>
          </p:cNvPr>
          <p:cNvSpPr/>
          <p:nvPr/>
        </p:nvSpPr>
        <p:spPr>
          <a:xfrm>
            <a:off x="6080187"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grpSp>
        <p:nvGrpSpPr>
          <p:cNvPr id="13" name="グループ化 12">
            <a:extLst>
              <a:ext uri="{FF2B5EF4-FFF2-40B4-BE49-F238E27FC236}">
                <a16:creationId xmlns:a16="http://schemas.microsoft.com/office/drawing/2014/main" id="{4F72F087-C9A5-1CFD-23F4-6FDBB3BC9EA4}"/>
              </a:ext>
            </a:extLst>
          </p:cNvPr>
          <p:cNvGrpSpPr/>
          <p:nvPr/>
        </p:nvGrpSpPr>
        <p:grpSpPr>
          <a:xfrm>
            <a:off x="2368247" y="5756782"/>
            <a:ext cx="5063633" cy="441622"/>
            <a:chOff x="2510092" y="5711494"/>
            <a:chExt cx="5063633" cy="441622"/>
          </a:xfrm>
          <a:solidFill>
            <a:schemeClr val="bg1"/>
          </a:solidFill>
        </p:grpSpPr>
        <p:grpSp>
          <p:nvGrpSpPr>
            <p:cNvPr id="7" name="グループ化 6">
              <a:extLst>
                <a:ext uri="{FF2B5EF4-FFF2-40B4-BE49-F238E27FC236}">
                  <a16:creationId xmlns:a16="http://schemas.microsoft.com/office/drawing/2014/main" id="{EAB57917-1A1A-E5C6-B580-78BDCF3793EF}"/>
                </a:ext>
              </a:extLst>
            </p:cNvPr>
            <p:cNvGrpSpPr/>
            <p:nvPr/>
          </p:nvGrpSpPr>
          <p:grpSpPr>
            <a:xfrm>
              <a:off x="2510092" y="5736031"/>
              <a:ext cx="2061908" cy="417085"/>
              <a:chOff x="2193746" y="5602903"/>
              <a:chExt cx="2059787" cy="417085"/>
            </a:xfrm>
            <a:grpFill/>
          </p:grpSpPr>
          <p:pic>
            <p:nvPicPr>
              <p:cNvPr id="5" name="図 4">
                <a:extLst>
                  <a:ext uri="{FF2B5EF4-FFF2-40B4-BE49-F238E27FC236}">
                    <a16:creationId xmlns:a16="http://schemas.microsoft.com/office/drawing/2014/main" id="{0D37BA13-A048-11EF-7CF8-10F3ED65756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82915" y="5602903"/>
                <a:ext cx="1853853" cy="186253"/>
              </a:xfrm>
              <a:prstGeom prst="rect">
                <a:avLst/>
              </a:prstGeom>
              <a:grpFill/>
            </p:spPr>
          </p:pic>
          <p:sp>
            <p:nvSpPr>
              <p:cNvPr id="6" name="テキスト ボックス 5">
                <a:extLst>
                  <a:ext uri="{FF2B5EF4-FFF2-40B4-BE49-F238E27FC236}">
                    <a16:creationId xmlns:a16="http://schemas.microsoft.com/office/drawing/2014/main" id="{2834AA12-2BCE-228A-B016-AEC22A4F2D13}"/>
                  </a:ext>
                </a:extLst>
              </p:cNvPr>
              <p:cNvSpPr txBox="1"/>
              <p:nvPr/>
            </p:nvSpPr>
            <p:spPr>
              <a:xfrm>
                <a:off x="2193746" y="5789156"/>
                <a:ext cx="2059787"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業務企画部 啓発･教育･防災グループ</a:t>
                </a:r>
              </a:p>
            </p:txBody>
          </p:sp>
        </p:grpSp>
        <p:sp>
          <p:nvSpPr>
            <p:cNvPr id="8" name="テキスト ボックス 7">
              <a:extLst>
                <a:ext uri="{FF2B5EF4-FFF2-40B4-BE49-F238E27FC236}">
                  <a16:creationId xmlns:a16="http://schemas.microsoft.com/office/drawing/2014/main" id="{019C4603-C99B-FB32-20F9-A8C1A83A5605}"/>
                </a:ext>
              </a:extLst>
            </p:cNvPr>
            <p:cNvSpPr txBox="1"/>
            <p:nvPr/>
          </p:nvSpPr>
          <p:spPr>
            <a:xfrm>
              <a:off x="4425914" y="5711494"/>
              <a:ext cx="2526540" cy="438710"/>
            </a:xfrm>
            <a:prstGeom prst="rect">
              <a:avLst/>
            </a:prstGeom>
            <a:grpFill/>
          </p:spPr>
          <p:txBody>
            <a:bodyPr wrap="square" rtlCol="0">
              <a:spAutoFit/>
            </a:bodyPr>
            <a:lstStyle/>
            <a:p>
              <a:pPr marL="0" marR="0" lvl="0" indent="0" algn="l" defTabSz="566654" rtl="0" eaLnBrk="1" fontAlgn="auto" latinLnBrk="0" hangingPunct="1">
                <a:lnSpc>
                  <a:spcPts val="14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101-8335 </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東京都千代田区神田淡路町</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2−9</a:t>
              </a:r>
            </a:p>
            <a:p>
              <a:pPr marL="0" marR="0" lvl="0" indent="0" algn="l" defTabSz="566654" rtl="0" eaLnBrk="1" fontAlgn="auto" latinLnBrk="0" hangingPunct="1">
                <a:lnSpc>
                  <a:spcPts val="14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TEL</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03-3255-1215</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p>
          </p:txBody>
        </p:sp>
        <p:sp>
          <p:nvSpPr>
            <p:cNvPr id="9" name="テキスト ボックス 8">
              <a:extLst>
                <a:ext uri="{FF2B5EF4-FFF2-40B4-BE49-F238E27FC236}">
                  <a16:creationId xmlns:a16="http://schemas.microsoft.com/office/drawing/2014/main" id="{ABF3463A-5250-8FEE-087F-EE637CC95A55}"/>
                </a:ext>
              </a:extLst>
            </p:cNvPr>
            <p:cNvSpPr txBox="1"/>
            <p:nvPr/>
          </p:nvSpPr>
          <p:spPr>
            <a:xfrm>
              <a:off x="5647122" y="5917106"/>
              <a:ext cx="1926603"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nn-NO"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URL https://www.sonpo.or.jp/</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cxnSp>
          <p:nvCxnSpPr>
            <p:cNvPr id="11" name="直線コネクタ 10">
              <a:extLst>
                <a:ext uri="{FF2B5EF4-FFF2-40B4-BE49-F238E27FC236}">
                  <a16:creationId xmlns:a16="http://schemas.microsoft.com/office/drawing/2014/main" id="{601C78DB-333C-5D01-6991-E110C3808B96}"/>
                </a:ext>
              </a:extLst>
            </p:cNvPr>
            <p:cNvCxnSpPr>
              <a:cxnSpLocks/>
            </p:cNvCxnSpPr>
            <p:nvPr/>
          </p:nvCxnSpPr>
          <p:spPr>
            <a:xfrm>
              <a:off x="4484349" y="5748228"/>
              <a:ext cx="0" cy="325099"/>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862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1A7D56B-A26A-0247-BC4F-7C1DB875E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861" y="147986"/>
            <a:ext cx="6348039" cy="6574133"/>
          </a:xfrm>
          <a:prstGeom prst="rect">
            <a:avLst/>
          </a:prstGeom>
        </p:spPr>
      </p:pic>
    </p:spTree>
    <p:extLst>
      <p:ext uri="{BB962C8B-B14F-4D97-AF65-F5344CB8AC3E}">
        <p14:creationId xmlns:p14="http://schemas.microsoft.com/office/powerpoint/2010/main" val="58709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 name="図 644">
            <a:extLst>
              <a:ext uri="{FF2B5EF4-FFF2-40B4-BE49-F238E27FC236}">
                <a16:creationId xmlns:a16="http://schemas.microsoft.com/office/drawing/2014/main" id="{68FE2732-0455-D743-AAA1-40ABC5EC7D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608" y="1109419"/>
            <a:ext cx="7832959" cy="5217419"/>
          </a:xfrm>
          <a:prstGeom prst="rect">
            <a:avLst/>
          </a:prstGeom>
        </p:spPr>
      </p:pic>
      <p:sp>
        <p:nvSpPr>
          <p:cNvPr id="706" name="テキスト ボックス 705">
            <a:extLst>
              <a:ext uri="{FF2B5EF4-FFF2-40B4-BE49-F238E27FC236}">
                <a16:creationId xmlns:a16="http://schemas.microsoft.com/office/drawing/2014/main" id="{8106A76E-5BAD-8242-8868-2C838ECC29A5}"/>
              </a:ext>
            </a:extLst>
          </p:cNvPr>
          <p:cNvSpPr txBox="1"/>
          <p:nvPr/>
        </p:nvSpPr>
        <p:spPr>
          <a:xfrm>
            <a:off x="1686652" y="1543622"/>
            <a:ext cx="1374048" cy="430887"/>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今日も、部活</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頑張ろうぜ！</a:t>
            </a:r>
          </a:p>
        </p:txBody>
      </p:sp>
      <p:sp>
        <p:nvSpPr>
          <p:cNvPr id="719" name="テキスト ボックス 718">
            <a:extLst>
              <a:ext uri="{FF2B5EF4-FFF2-40B4-BE49-F238E27FC236}">
                <a16:creationId xmlns:a16="http://schemas.microsoft.com/office/drawing/2014/main" id="{1AFB8CCF-D161-7B40-A862-86A86DCBADD5}"/>
              </a:ext>
            </a:extLst>
          </p:cNvPr>
          <p:cNvSpPr txBox="1"/>
          <p:nvPr/>
        </p:nvSpPr>
        <p:spPr>
          <a:xfrm>
            <a:off x="6667258" y="1408183"/>
            <a:ext cx="1595309" cy="600164"/>
          </a:xfrm>
          <a:prstGeom prst="rect">
            <a:avLst/>
          </a:prstGeom>
          <a:noFill/>
        </p:spPr>
        <p:txBody>
          <a:bodyPr wrap="non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文化祭、楽しみだね。</a:t>
            </a:r>
            <a:endParaRPr kumimoji="1" lang="en-US" altLang="ja-JP"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練習、しっかり</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しておこうね</a:t>
            </a:r>
          </a:p>
        </p:txBody>
      </p:sp>
      <p:sp>
        <p:nvSpPr>
          <p:cNvPr id="720" name="テキスト ボックス 719">
            <a:extLst>
              <a:ext uri="{FF2B5EF4-FFF2-40B4-BE49-F238E27FC236}">
                <a16:creationId xmlns:a16="http://schemas.microsoft.com/office/drawing/2014/main" id="{E2321832-9FFA-F342-98F9-6C907F22CAD5}"/>
              </a:ext>
            </a:extLst>
          </p:cNvPr>
          <p:cNvSpPr txBox="1"/>
          <p:nvPr/>
        </p:nvSpPr>
        <p:spPr>
          <a:xfrm>
            <a:off x="579303" y="3346632"/>
            <a:ext cx="2214698" cy="954107"/>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やりたいことは</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いっぱいあると思うけど、</a:t>
            </a:r>
            <a:endPar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ケガや病気には</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気をつけようね！</a:t>
            </a:r>
            <a:endPar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pic>
        <p:nvPicPr>
          <p:cNvPr id="3" name="図 2">
            <a:extLst>
              <a:ext uri="{FF2B5EF4-FFF2-40B4-BE49-F238E27FC236}">
                <a16:creationId xmlns:a16="http://schemas.microsoft.com/office/drawing/2014/main" id="{5B878FDC-A26D-71E0-B5E4-5B3B32AD72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58"/>
            <a:ext cx="9144000" cy="559091"/>
          </a:xfrm>
          <a:prstGeom prst="rect">
            <a:avLst/>
          </a:prstGeom>
        </p:spPr>
      </p:pic>
      <p:grpSp>
        <p:nvGrpSpPr>
          <p:cNvPr id="2" name="グループ化 1">
            <a:extLst>
              <a:ext uri="{FF2B5EF4-FFF2-40B4-BE49-F238E27FC236}">
                <a16:creationId xmlns:a16="http://schemas.microsoft.com/office/drawing/2014/main" id="{0EA311E0-3492-F52F-557A-31DF02EFC239}"/>
              </a:ext>
            </a:extLst>
          </p:cNvPr>
          <p:cNvGrpSpPr>
            <a:grpSpLocks noChangeAspect="1"/>
          </p:cNvGrpSpPr>
          <p:nvPr/>
        </p:nvGrpSpPr>
        <p:grpSpPr>
          <a:xfrm>
            <a:off x="8035353" y="94006"/>
            <a:ext cx="924222" cy="967829"/>
            <a:chOff x="8030207" y="77898"/>
            <a:chExt cx="1026913" cy="1075365"/>
          </a:xfrm>
        </p:grpSpPr>
        <p:pic>
          <p:nvPicPr>
            <p:cNvPr id="6" name="図 5">
              <a:extLst>
                <a:ext uri="{FF2B5EF4-FFF2-40B4-BE49-F238E27FC236}">
                  <a16:creationId xmlns:a16="http://schemas.microsoft.com/office/drawing/2014/main" id="{FF9D04D9-8373-E855-4274-1080A42E39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7" name="図 6">
              <a:extLst>
                <a:ext uri="{FF2B5EF4-FFF2-40B4-BE49-F238E27FC236}">
                  <a16:creationId xmlns:a16="http://schemas.microsoft.com/office/drawing/2014/main" id="{08B5902C-2A0D-881B-8F8F-546C154C2E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828276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正方形/長方形 727">
            <a:extLst>
              <a:ext uri="{FF2B5EF4-FFF2-40B4-BE49-F238E27FC236}">
                <a16:creationId xmlns:a16="http://schemas.microsoft.com/office/drawing/2014/main" id="{36C7A2D1-DE60-6340-8E21-10570B534DB7}"/>
              </a:ext>
            </a:extLst>
          </p:cNvPr>
          <p:cNvSpPr/>
          <p:nvPr/>
        </p:nvSpPr>
        <p:spPr>
          <a:xfrm>
            <a:off x="650652" y="675593"/>
            <a:ext cx="7057353" cy="457200"/>
          </a:xfrm>
          <a:prstGeom prst="rect">
            <a:avLst/>
          </a:prstGeom>
          <a:solidFill>
            <a:srgbClr val="E05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30" name="テキスト ボックス 729">
            <a:extLst>
              <a:ext uri="{FF2B5EF4-FFF2-40B4-BE49-F238E27FC236}">
                <a16:creationId xmlns:a16="http://schemas.microsoft.com/office/drawing/2014/main" id="{3BE9DAA6-D990-AB4A-86E9-F37611D37595}"/>
              </a:ext>
            </a:extLst>
          </p:cNvPr>
          <p:cNvSpPr txBox="1"/>
          <p:nvPr/>
        </p:nvSpPr>
        <p:spPr>
          <a:xfrm>
            <a:off x="682437" y="665806"/>
            <a:ext cx="7025568" cy="446276"/>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学校内や日常生活で起こるケガや病気のリスクとは？</a:t>
            </a:r>
          </a:p>
        </p:txBody>
      </p:sp>
      <p:sp>
        <p:nvSpPr>
          <p:cNvPr id="759" name="テキスト ボックス 758">
            <a:extLst>
              <a:ext uri="{FF2B5EF4-FFF2-40B4-BE49-F238E27FC236}">
                <a16:creationId xmlns:a16="http://schemas.microsoft.com/office/drawing/2014/main" id="{29FD0F8E-0FC0-ED48-ABEF-493702A4EC16}"/>
              </a:ext>
            </a:extLst>
          </p:cNvPr>
          <p:cNvSpPr txBox="1"/>
          <p:nvPr/>
        </p:nvSpPr>
        <p:spPr>
          <a:xfrm>
            <a:off x="477966" y="5528933"/>
            <a:ext cx="5437059" cy="115416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3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学校で起こる病気やケガについては</a:t>
            </a:r>
            <a:endParaRPr kumimoji="1" lang="en-US" altLang="ja-JP" sz="23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3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「災害共済給付制度」、日常生活に</a:t>
            </a:r>
            <a:endParaRPr kumimoji="1" lang="en-US" altLang="ja-JP" sz="23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3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ついては民間の保険で補償されます。</a:t>
            </a:r>
          </a:p>
        </p:txBody>
      </p:sp>
      <p:pic>
        <p:nvPicPr>
          <p:cNvPr id="2" name="図 1">
            <a:extLst>
              <a:ext uri="{FF2B5EF4-FFF2-40B4-BE49-F238E27FC236}">
                <a16:creationId xmlns:a16="http://schemas.microsoft.com/office/drawing/2014/main" id="{52B520FF-8094-7F79-730F-4E63C57E4E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58"/>
            <a:ext cx="9144000" cy="559091"/>
          </a:xfrm>
          <a:prstGeom prst="rect">
            <a:avLst/>
          </a:prstGeom>
        </p:spPr>
      </p:pic>
      <p:pic>
        <p:nvPicPr>
          <p:cNvPr id="13" name="図 12">
            <a:extLst>
              <a:ext uri="{FF2B5EF4-FFF2-40B4-BE49-F238E27FC236}">
                <a16:creationId xmlns:a16="http://schemas.microsoft.com/office/drawing/2014/main" id="{AB2DDBA4-3437-2CC9-3143-A905570FB5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294" y="3441792"/>
            <a:ext cx="3524590" cy="1872845"/>
          </a:xfrm>
          <a:prstGeom prst="rect">
            <a:avLst/>
          </a:prstGeom>
        </p:spPr>
      </p:pic>
      <p:sp>
        <p:nvSpPr>
          <p:cNvPr id="14" name="テキスト ボックス 13">
            <a:extLst>
              <a:ext uri="{FF2B5EF4-FFF2-40B4-BE49-F238E27FC236}">
                <a16:creationId xmlns:a16="http://schemas.microsoft.com/office/drawing/2014/main" id="{C4213D3A-0523-BC5F-11F0-68B10D3643EE}"/>
              </a:ext>
            </a:extLst>
          </p:cNvPr>
          <p:cNvSpPr txBox="1"/>
          <p:nvPr/>
        </p:nvSpPr>
        <p:spPr>
          <a:xfrm>
            <a:off x="987437" y="3483726"/>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3</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15" name="図 14">
            <a:extLst>
              <a:ext uri="{FF2B5EF4-FFF2-40B4-BE49-F238E27FC236}">
                <a16:creationId xmlns:a16="http://schemas.microsoft.com/office/drawing/2014/main" id="{81C17AB2-C755-D31F-6160-EAABF3A17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470" y="3434232"/>
            <a:ext cx="3524590" cy="1872845"/>
          </a:xfrm>
          <a:prstGeom prst="rect">
            <a:avLst/>
          </a:prstGeom>
        </p:spPr>
      </p:pic>
      <p:sp>
        <p:nvSpPr>
          <p:cNvPr id="16" name="テキスト ボックス 15">
            <a:extLst>
              <a:ext uri="{FF2B5EF4-FFF2-40B4-BE49-F238E27FC236}">
                <a16:creationId xmlns:a16="http://schemas.microsoft.com/office/drawing/2014/main" id="{9B372E64-91D3-F474-46A5-9B9702C2BAB7}"/>
              </a:ext>
            </a:extLst>
          </p:cNvPr>
          <p:cNvSpPr txBox="1"/>
          <p:nvPr/>
        </p:nvSpPr>
        <p:spPr>
          <a:xfrm>
            <a:off x="4728345" y="3479569"/>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4</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17" name="図 16">
            <a:extLst>
              <a:ext uri="{FF2B5EF4-FFF2-40B4-BE49-F238E27FC236}">
                <a16:creationId xmlns:a16="http://schemas.microsoft.com/office/drawing/2014/main" id="{5A2D7635-90C0-71EE-AAB9-12879E50CD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424" y="1347090"/>
            <a:ext cx="3524590" cy="1872845"/>
          </a:xfrm>
          <a:prstGeom prst="rect">
            <a:avLst/>
          </a:prstGeom>
        </p:spPr>
      </p:pic>
      <p:sp>
        <p:nvSpPr>
          <p:cNvPr id="18" name="テキスト ボックス 17">
            <a:extLst>
              <a:ext uri="{FF2B5EF4-FFF2-40B4-BE49-F238E27FC236}">
                <a16:creationId xmlns:a16="http://schemas.microsoft.com/office/drawing/2014/main" id="{C726A4ED-EFA8-C5C0-1D92-2531F4BC42E4}"/>
              </a:ext>
            </a:extLst>
          </p:cNvPr>
          <p:cNvSpPr txBox="1"/>
          <p:nvPr/>
        </p:nvSpPr>
        <p:spPr>
          <a:xfrm>
            <a:off x="4734411" y="1389024"/>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19" name="図 18">
            <a:extLst>
              <a:ext uri="{FF2B5EF4-FFF2-40B4-BE49-F238E27FC236}">
                <a16:creationId xmlns:a16="http://schemas.microsoft.com/office/drawing/2014/main" id="{58B30A0A-83B2-D01A-4E42-3BB54AC51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294" y="1347091"/>
            <a:ext cx="3524590" cy="1872845"/>
          </a:xfrm>
          <a:prstGeom prst="rect">
            <a:avLst/>
          </a:prstGeom>
        </p:spPr>
      </p:pic>
      <p:sp>
        <p:nvSpPr>
          <p:cNvPr id="20" name="テキスト ボックス 19">
            <a:extLst>
              <a:ext uri="{FF2B5EF4-FFF2-40B4-BE49-F238E27FC236}">
                <a16:creationId xmlns:a16="http://schemas.microsoft.com/office/drawing/2014/main" id="{E611D9CB-64D2-3236-07B7-051C2C6DD2E3}"/>
              </a:ext>
            </a:extLst>
          </p:cNvPr>
          <p:cNvSpPr txBox="1"/>
          <p:nvPr/>
        </p:nvSpPr>
        <p:spPr>
          <a:xfrm>
            <a:off x="995749" y="1389025"/>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752" name="テキスト ボックス 751">
            <a:extLst>
              <a:ext uri="{FF2B5EF4-FFF2-40B4-BE49-F238E27FC236}">
                <a16:creationId xmlns:a16="http://schemas.microsoft.com/office/drawing/2014/main" id="{49E0D39E-D8ED-E243-8269-A8D054F32E65}"/>
              </a:ext>
            </a:extLst>
          </p:cNvPr>
          <p:cNvSpPr txBox="1"/>
          <p:nvPr/>
        </p:nvSpPr>
        <p:spPr>
          <a:xfrm>
            <a:off x="1300677" y="1434063"/>
            <a:ext cx="3161255" cy="52322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休み時間に階段で転んでケガ</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をした。</a:t>
            </a:r>
          </a:p>
        </p:txBody>
      </p:sp>
      <p:pic>
        <p:nvPicPr>
          <p:cNvPr id="765" name="図 764">
            <a:extLst>
              <a:ext uri="{FF2B5EF4-FFF2-40B4-BE49-F238E27FC236}">
                <a16:creationId xmlns:a16="http://schemas.microsoft.com/office/drawing/2014/main" id="{62AB9C6E-B8DB-DB47-8596-B114D3CED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025" y="1811311"/>
            <a:ext cx="1851039" cy="1471910"/>
          </a:xfrm>
          <a:prstGeom prst="rect">
            <a:avLst/>
          </a:prstGeom>
        </p:spPr>
      </p:pic>
      <p:pic>
        <p:nvPicPr>
          <p:cNvPr id="705" name="図 704">
            <a:extLst>
              <a:ext uri="{FF2B5EF4-FFF2-40B4-BE49-F238E27FC236}">
                <a16:creationId xmlns:a16="http://schemas.microsoft.com/office/drawing/2014/main" id="{09AC730B-A343-F347-9956-4A988906B3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8663" y="1809993"/>
            <a:ext cx="1944543" cy="1471910"/>
          </a:xfrm>
          <a:prstGeom prst="rect">
            <a:avLst/>
          </a:prstGeom>
        </p:spPr>
      </p:pic>
      <p:sp>
        <p:nvSpPr>
          <p:cNvPr id="754" name="テキスト ボックス 753">
            <a:extLst>
              <a:ext uri="{FF2B5EF4-FFF2-40B4-BE49-F238E27FC236}">
                <a16:creationId xmlns:a16="http://schemas.microsoft.com/office/drawing/2014/main" id="{3FF4A3F0-B307-DF45-98C8-4245A8C55CFC}"/>
              </a:ext>
            </a:extLst>
          </p:cNvPr>
          <p:cNvSpPr txBox="1"/>
          <p:nvPr/>
        </p:nvSpPr>
        <p:spPr>
          <a:xfrm>
            <a:off x="5039339" y="1424653"/>
            <a:ext cx="2297293" cy="30777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部活動中に骨折した。</a:t>
            </a:r>
          </a:p>
        </p:txBody>
      </p:sp>
      <p:sp>
        <p:nvSpPr>
          <p:cNvPr id="756" name="テキスト ボックス 755">
            <a:extLst>
              <a:ext uri="{FF2B5EF4-FFF2-40B4-BE49-F238E27FC236}">
                <a16:creationId xmlns:a16="http://schemas.microsoft.com/office/drawing/2014/main" id="{FBBE8D74-7EA7-7E47-A752-3A2C08D846C7}"/>
              </a:ext>
            </a:extLst>
          </p:cNvPr>
          <p:cNvSpPr txBox="1"/>
          <p:nvPr/>
        </p:nvSpPr>
        <p:spPr>
          <a:xfrm>
            <a:off x="1273109" y="3587768"/>
            <a:ext cx="3108391" cy="52322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自転車通学の途中で転んでケガ</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をした。</a:t>
            </a:r>
          </a:p>
        </p:txBody>
      </p:sp>
      <p:pic>
        <p:nvPicPr>
          <p:cNvPr id="768" name="図 767">
            <a:extLst>
              <a:ext uri="{FF2B5EF4-FFF2-40B4-BE49-F238E27FC236}">
                <a16:creationId xmlns:a16="http://schemas.microsoft.com/office/drawing/2014/main" id="{5FBBA3EF-5B12-994B-AFB5-EE0BB3DF82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8391" y="3949942"/>
            <a:ext cx="2146830" cy="1418302"/>
          </a:xfrm>
          <a:prstGeom prst="rect">
            <a:avLst/>
          </a:prstGeom>
        </p:spPr>
      </p:pic>
      <p:pic>
        <p:nvPicPr>
          <p:cNvPr id="760" name="図 759">
            <a:extLst>
              <a:ext uri="{FF2B5EF4-FFF2-40B4-BE49-F238E27FC236}">
                <a16:creationId xmlns:a16="http://schemas.microsoft.com/office/drawing/2014/main" id="{E46C95F2-0BB2-CF47-9F09-E723471A7C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4989" y="4003319"/>
            <a:ext cx="1727637" cy="1504693"/>
          </a:xfrm>
          <a:prstGeom prst="rect">
            <a:avLst/>
          </a:prstGeom>
        </p:spPr>
      </p:pic>
      <p:sp>
        <p:nvSpPr>
          <p:cNvPr id="767" name="テキスト ボックス 766">
            <a:extLst>
              <a:ext uri="{FF2B5EF4-FFF2-40B4-BE49-F238E27FC236}">
                <a16:creationId xmlns:a16="http://schemas.microsoft.com/office/drawing/2014/main" id="{E466070C-58F1-304D-9FA4-6363AE7C90DC}"/>
              </a:ext>
            </a:extLst>
          </p:cNvPr>
          <p:cNvSpPr txBox="1"/>
          <p:nvPr/>
        </p:nvSpPr>
        <p:spPr>
          <a:xfrm>
            <a:off x="5039339" y="3600025"/>
            <a:ext cx="2777374" cy="30890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食事の支度中にやけどをした。</a:t>
            </a:r>
          </a:p>
        </p:txBody>
      </p:sp>
      <p:pic>
        <p:nvPicPr>
          <p:cNvPr id="645" name="図 644">
            <a:extLst>
              <a:ext uri="{FF2B5EF4-FFF2-40B4-BE49-F238E27FC236}">
                <a16:creationId xmlns:a16="http://schemas.microsoft.com/office/drawing/2014/main" id="{A9F8F7E1-0F38-2C48-9408-FF05D446F4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6351" y="4143716"/>
            <a:ext cx="1561330" cy="2631379"/>
          </a:xfrm>
          <a:prstGeom prst="rect">
            <a:avLst/>
          </a:prstGeom>
        </p:spPr>
      </p:pic>
      <p:sp>
        <p:nvSpPr>
          <p:cNvPr id="731" name="テキスト ボックス 730">
            <a:extLst>
              <a:ext uri="{FF2B5EF4-FFF2-40B4-BE49-F238E27FC236}">
                <a16:creationId xmlns:a16="http://schemas.microsoft.com/office/drawing/2014/main" id="{85D66213-D2D1-F548-850C-B670D2A76BBF}"/>
              </a:ext>
            </a:extLst>
          </p:cNvPr>
          <p:cNvSpPr txBox="1"/>
          <p:nvPr/>
        </p:nvSpPr>
        <p:spPr>
          <a:xfrm>
            <a:off x="7464170" y="4320598"/>
            <a:ext cx="1604230" cy="830997"/>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体調管理も大事。</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ケガや病気から</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自分を</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守りましょう。</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grpSp>
        <p:nvGrpSpPr>
          <p:cNvPr id="5" name="グループ化 4">
            <a:extLst>
              <a:ext uri="{FF2B5EF4-FFF2-40B4-BE49-F238E27FC236}">
                <a16:creationId xmlns:a16="http://schemas.microsoft.com/office/drawing/2014/main" id="{273AF160-A5FC-E839-D358-6AD78451B76A}"/>
              </a:ext>
            </a:extLst>
          </p:cNvPr>
          <p:cNvGrpSpPr>
            <a:grpSpLocks noChangeAspect="1"/>
          </p:cNvGrpSpPr>
          <p:nvPr/>
        </p:nvGrpSpPr>
        <p:grpSpPr>
          <a:xfrm>
            <a:off x="8035353" y="94006"/>
            <a:ext cx="924222" cy="967829"/>
            <a:chOff x="8030207" y="77898"/>
            <a:chExt cx="1026913" cy="1075365"/>
          </a:xfrm>
        </p:grpSpPr>
        <p:pic>
          <p:nvPicPr>
            <p:cNvPr id="6" name="図 5">
              <a:extLst>
                <a:ext uri="{FF2B5EF4-FFF2-40B4-BE49-F238E27FC236}">
                  <a16:creationId xmlns:a16="http://schemas.microsoft.com/office/drawing/2014/main" id="{73B0996F-A688-C3E2-F460-FB2D7C34F17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7" name="図 6">
              <a:extLst>
                <a:ext uri="{FF2B5EF4-FFF2-40B4-BE49-F238E27FC236}">
                  <a16:creationId xmlns:a16="http://schemas.microsoft.com/office/drawing/2014/main" id="{7C17479B-1295-91C7-BD22-F09B89B3B90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318433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500"/>
                                        <p:tgtEl>
                                          <p:spTgt spid="7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0"/>
                                        </p:tgtEl>
                                        <p:attrNameLst>
                                          <p:attrName>style.visibility</p:attrName>
                                        </p:attrNameLst>
                                      </p:cBhvr>
                                      <p:to>
                                        <p:strVal val="visible"/>
                                      </p:to>
                                    </p:set>
                                    <p:animEffect transition="in" filter="fade">
                                      <p:cBhvr>
                                        <p:cTn id="10" dur="500"/>
                                        <p:tgtEl>
                                          <p:spTgt spid="7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52"/>
                                        </p:tgtEl>
                                        <p:attrNameLst>
                                          <p:attrName>style.visibility</p:attrName>
                                        </p:attrNameLst>
                                      </p:cBhvr>
                                      <p:to>
                                        <p:strVal val="visible"/>
                                      </p:to>
                                    </p:set>
                                    <p:animEffect transition="in" filter="fade">
                                      <p:cBhvr>
                                        <p:cTn id="15" dur="500"/>
                                        <p:tgtEl>
                                          <p:spTgt spid="752"/>
                                        </p:tgtEl>
                                      </p:cBhvr>
                                    </p:animEffect>
                                  </p:childTnLst>
                                </p:cTn>
                              </p:par>
                              <p:par>
                                <p:cTn id="16" presetID="10" presetClass="entr" presetSubtype="0" fill="hold" nodeType="withEffect">
                                  <p:stCondLst>
                                    <p:cond delay="0"/>
                                  </p:stCondLst>
                                  <p:childTnLst>
                                    <p:set>
                                      <p:cBhvr>
                                        <p:cTn id="17" dur="1" fill="hold">
                                          <p:stCondLst>
                                            <p:cond delay="0"/>
                                          </p:stCondLst>
                                        </p:cTn>
                                        <p:tgtEl>
                                          <p:spTgt spid="765"/>
                                        </p:tgtEl>
                                        <p:attrNameLst>
                                          <p:attrName>style.visibility</p:attrName>
                                        </p:attrNameLst>
                                      </p:cBhvr>
                                      <p:to>
                                        <p:strVal val="visible"/>
                                      </p:to>
                                    </p:set>
                                    <p:animEffect transition="in" filter="fade">
                                      <p:cBhvr>
                                        <p:cTn id="18" dur="500"/>
                                        <p:tgtEl>
                                          <p:spTgt spid="76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54"/>
                                        </p:tgtEl>
                                        <p:attrNameLst>
                                          <p:attrName>style.visibility</p:attrName>
                                        </p:attrNameLst>
                                      </p:cBhvr>
                                      <p:to>
                                        <p:strVal val="visible"/>
                                      </p:to>
                                    </p:set>
                                    <p:animEffect transition="in" filter="fade">
                                      <p:cBhvr>
                                        <p:cTn id="23" dur="500"/>
                                        <p:tgtEl>
                                          <p:spTgt spid="754"/>
                                        </p:tgtEl>
                                      </p:cBhvr>
                                    </p:animEffect>
                                  </p:childTnLst>
                                </p:cTn>
                              </p:par>
                              <p:par>
                                <p:cTn id="24" presetID="10" presetClass="entr" presetSubtype="0" fill="hold" nodeType="withEffect">
                                  <p:stCondLst>
                                    <p:cond delay="0"/>
                                  </p:stCondLst>
                                  <p:childTnLst>
                                    <p:set>
                                      <p:cBhvr>
                                        <p:cTn id="25" dur="1" fill="hold">
                                          <p:stCondLst>
                                            <p:cond delay="0"/>
                                          </p:stCondLst>
                                        </p:cTn>
                                        <p:tgtEl>
                                          <p:spTgt spid="705"/>
                                        </p:tgtEl>
                                        <p:attrNameLst>
                                          <p:attrName>style.visibility</p:attrName>
                                        </p:attrNameLst>
                                      </p:cBhvr>
                                      <p:to>
                                        <p:strVal val="visible"/>
                                      </p:to>
                                    </p:set>
                                    <p:animEffect transition="in" filter="fade">
                                      <p:cBhvr>
                                        <p:cTn id="26" dur="500"/>
                                        <p:tgtEl>
                                          <p:spTgt spid="70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56"/>
                                        </p:tgtEl>
                                        <p:attrNameLst>
                                          <p:attrName>style.visibility</p:attrName>
                                        </p:attrNameLst>
                                      </p:cBhvr>
                                      <p:to>
                                        <p:strVal val="visible"/>
                                      </p:to>
                                    </p:set>
                                    <p:animEffect transition="in" filter="fade">
                                      <p:cBhvr>
                                        <p:cTn id="31" dur="500"/>
                                        <p:tgtEl>
                                          <p:spTgt spid="756"/>
                                        </p:tgtEl>
                                      </p:cBhvr>
                                    </p:animEffect>
                                  </p:childTnLst>
                                </p:cTn>
                              </p:par>
                              <p:par>
                                <p:cTn id="32" presetID="10" presetClass="entr" presetSubtype="0" fill="hold" nodeType="withEffect">
                                  <p:stCondLst>
                                    <p:cond delay="0"/>
                                  </p:stCondLst>
                                  <p:childTnLst>
                                    <p:set>
                                      <p:cBhvr>
                                        <p:cTn id="33" dur="1" fill="hold">
                                          <p:stCondLst>
                                            <p:cond delay="0"/>
                                          </p:stCondLst>
                                        </p:cTn>
                                        <p:tgtEl>
                                          <p:spTgt spid="768"/>
                                        </p:tgtEl>
                                        <p:attrNameLst>
                                          <p:attrName>style.visibility</p:attrName>
                                        </p:attrNameLst>
                                      </p:cBhvr>
                                      <p:to>
                                        <p:strVal val="visible"/>
                                      </p:to>
                                    </p:set>
                                    <p:animEffect transition="in" filter="fade">
                                      <p:cBhvr>
                                        <p:cTn id="34" dur="500"/>
                                        <p:tgtEl>
                                          <p:spTgt spid="76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67"/>
                                        </p:tgtEl>
                                        <p:attrNameLst>
                                          <p:attrName>style.visibility</p:attrName>
                                        </p:attrNameLst>
                                      </p:cBhvr>
                                      <p:to>
                                        <p:strVal val="visible"/>
                                      </p:to>
                                    </p:set>
                                    <p:animEffect transition="in" filter="fade">
                                      <p:cBhvr>
                                        <p:cTn id="39" dur="500"/>
                                        <p:tgtEl>
                                          <p:spTgt spid="767"/>
                                        </p:tgtEl>
                                      </p:cBhvr>
                                    </p:animEffect>
                                  </p:childTnLst>
                                </p:cTn>
                              </p:par>
                              <p:par>
                                <p:cTn id="40" presetID="10" presetClass="entr" presetSubtype="0" fill="hold" nodeType="withEffect">
                                  <p:stCondLst>
                                    <p:cond delay="0"/>
                                  </p:stCondLst>
                                  <p:childTnLst>
                                    <p:set>
                                      <p:cBhvr>
                                        <p:cTn id="41" dur="1" fill="hold">
                                          <p:stCondLst>
                                            <p:cond delay="0"/>
                                          </p:stCondLst>
                                        </p:cTn>
                                        <p:tgtEl>
                                          <p:spTgt spid="760"/>
                                        </p:tgtEl>
                                        <p:attrNameLst>
                                          <p:attrName>style.visibility</p:attrName>
                                        </p:attrNameLst>
                                      </p:cBhvr>
                                      <p:to>
                                        <p:strVal val="visible"/>
                                      </p:to>
                                    </p:set>
                                    <p:animEffect transition="in" filter="fade">
                                      <p:cBhvr>
                                        <p:cTn id="42" dur="500"/>
                                        <p:tgtEl>
                                          <p:spTgt spid="76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31"/>
                                        </p:tgtEl>
                                        <p:attrNameLst>
                                          <p:attrName>style.visibility</p:attrName>
                                        </p:attrNameLst>
                                      </p:cBhvr>
                                      <p:to>
                                        <p:strVal val="visible"/>
                                      </p:to>
                                    </p:set>
                                    <p:animEffect transition="in" filter="fade">
                                      <p:cBhvr>
                                        <p:cTn id="47" dur="500"/>
                                        <p:tgtEl>
                                          <p:spTgt spid="731"/>
                                        </p:tgtEl>
                                      </p:cBhvr>
                                    </p:animEffect>
                                  </p:childTnLst>
                                </p:cTn>
                              </p:par>
                              <p:par>
                                <p:cTn id="48" presetID="10" presetClass="entr" presetSubtype="0" fill="hold" nodeType="withEffect">
                                  <p:stCondLst>
                                    <p:cond delay="0"/>
                                  </p:stCondLst>
                                  <p:childTnLst>
                                    <p:set>
                                      <p:cBhvr>
                                        <p:cTn id="49" dur="1" fill="hold">
                                          <p:stCondLst>
                                            <p:cond delay="0"/>
                                          </p:stCondLst>
                                        </p:cTn>
                                        <p:tgtEl>
                                          <p:spTgt spid="645"/>
                                        </p:tgtEl>
                                        <p:attrNameLst>
                                          <p:attrName>style.visibility</p:attrName>
                                        </p:attrNameLst>
                                      </p:cBhvr>
                                      <p:to>
                                        <p:strVal val="visible"/>
                                      </p:to>
                                    </p:set>
                                    <p:animEffect transition="in" filter="fade">
                                      <p:cBhvr>
                                        <p:cTn id="50" dur="500"/>
                                        <p:tgtEl>
                                          <p:spTgt spid="64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59"/>
                                        </p:tgtEl>
                                        <p:attrNameLst>
                                          <p:attrName>style.visibility</p:attrName>
                                        </p:attrNameLst>
                                      </p:cBhvr>
                                      <p:to>
                                        <p:strVal val="visible"/>
                                      </p:to>
                                    </p:set>
                                    <p:animEffect transition="in" filter="fade">
                                      <p:cBhvr>
                                        <p:cTn id="53" dur="500"/>
                                        <p:tgtEl>
                                          <p:spTgt spid="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animBg="1"/>
      <p:bldP spid="730" grpId="0"/>
      <p:bldP spid="759" grpId="0"/>
      <p:bldP spid="752" grpId="0"/>
      <p:bldP spid="754" grpId="0"/>
      <p:bldP spid="756" grpId="0"/>
      <p:bldP spid="767" grpId="0"/>
      <p:bldP spid="7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角丸四角形 133">
            <a:extLst>
              <a:ext uri="{FF2B5EF4-FFF2-40B4-BE49-F238E27FC236}">
                <a16:creationId xmlns:a16="http://schemas.microsoft.com/office/drawing/2014/main" id="{59EE404F-EE99-974C-93E9-C726A2E7B074}"/>
              </a:ext>
            </a:extLst>
          </p:cNvPr>
          <p:cNvSpPr/>
          <p:nvPr/>
        </p:nvSpPr>
        <p:spPr>
          <a:xfrm>
            <a:off x="637954" y="1096202"/>
            <a:ext cx="7857460" cy="1910396"/>
          </a:xfrm>
          <a:prstGeom prst="roundRect">
            <a:avLst>
              <a:gd name="adj" fmla="val 10944"/>
            </a:avLst>
          </a:prstGeom>
          <a:solidFill>
            <a:srgbClr val="D7F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3" name="図 12">
            <a:extLst>
              <a:ext uri="{FF2B5EF4-FFF2-40B4-BE49-F238E27FC236}">
                <a16:creationId xmlns:a16="http://schemas.microsoft.com/office/drawing/2014/main" id="{2DDD2B76-E31A-BA43-9576-D9071B47BB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809" y="1418178"/>
            <a:ext cx="1782942" cy="968400"/>
          </a:xfrm>
          <a:prstGeom prst="rect">
            <a:avLst/>
          </a:prstGeom>
        </p:spPr>
      </p:pic>
      <p:sp>
        <p:nvSpPr>
          <p:cNvPr id="142" name="テキスト ボックス 141">
            <a:extLst>
              <a:ext uri="{FF2B5EF4-FFF2-40B4-BE49-F238E27FC236}">
                <a16:creationId xmlns:a16="http://schemas.microsoft.com/office/drawing/2014/main" id="{0148F366-555C-9148-8BA8-69EDA49D89C0}"/>
              </a:ext>
            </a:extLst>
          </p:cNvPr>
          <p:cNvSpPr txBox="1"/>
          <p:nvPr/>
        </p:nvSpPr>
        <p:spPr>
          <a:xfrm>
            <a:off x="1639310" y="3252764"/>
            <a:ext cx="6706118"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7ACBBF"/>
                </a:solidFill>
                <a:effectLst/>
                <a:uLnTx/>
                <a:uFillTx/>
                <a:latin typeface="游ゴシック" panose="020F0502020204030204"/>
                <a:ea typeface="游ゴシック" panose="020B0400000000000000" pitchFamily="50" charset="-128"/>
                <a:cs typeface="+mn-cs"/>
              </a:rPr>
              <a:t>2021</a:t>
            </a:r>
            <a:r>
              <a:rPr kumimoji="1" lang="ja-JP" altLang="en-US" sz="1800" b="1" i="0" u="none" strike="noStrike" kern="1200" cap="none" spc="0" normalizeH="0" baseline="0" noProof="0" dirty="0">
                <a:ln>
                  <a:noFill/>
                </a:ln>
                <a:solidFill>
                  <a:srgbClr val="7ACBBF"/>
                </a:solidFill>
                <a:effectLst/>
                <a:uLnTx/>
                <a:uFillTx/>
                <a:latin typeface="游ゴシック" panose="020F0502020204030204"/>
                <a:ea typeface="游ゴシック" panose="020B0400000000000000" pitchFamily="50" charset="-128"/>
                <a:cs typeface="+mn-cs"/>
              </a:rPr>
              <a:t>年度 災害共済給付状況 負傷･疾病の発生割合</a:t>
            </a:r>
            <a:r>
              <a:rPr kumimoji="1" lang="en-US" altLang="ja-JP" sz="1600" b="1" i="0" u="none" strike="noStrike" kern="1200" cap="none" spc="0" normalizeH="0" baseline="0" noProof="0" dirty="0">
                <a:ln>
                  <a:noFill/>
                </a:ln>
                <a:solidFill>
                  <a:srgbClr val="7ACBBF"/>
                </a:solidFill>
                <a:effectLst/>
                <a:uLnTx/>
                <a:uFillTx/>
                <a:latin typeface="游ゴシック" panose="020F0502020204030204"/>
                <a:ea typeface="游ゴシック" panose="020B0400000000000000" pitchFamily="50" charset="-128"/>
                <a:cs typeface="+mn-cs"/>
              </a:rPr>
              <a:t>(</a:t>
            </a:r>
            <a:r>
              <a:rPr kumimoji="1" lang="ja-JP" altLang="en-US" sz="1600" b="1" i="0" u="none" strike="noStrike" kern="1200" cap="none" spc="0" normalizeH="0" baseline="0" noProof="0" dirty="0">
                <a:ln>
                  <a:noFill/>
                </a:ln>
                <a:solidFill>
                  <a:srgbClr val="7ACBBF"/>
                </a:solidFill>
                <a:effectLst/>
                <a:uLnTx/>
                <a:uFillTx/>
                <a:latin typeface="游ゴシック" panose="020F0502020204030204"/>
                <a:ea typeface="游ゴシック" panose="020B0400000000000000" pitchFamily="50" charset="-128"/>
                <a:cs typeface="+mn-cs"/>
              </a:rPr>
              <a:t>高等学校等）</a:t>
            </a:r>
            <a:endParaRPr kumimoji="1" lang="ja-JP" altLang="en-US" sz="1600" b="0" i="0" u="none" strike="noStrike" kern="1200" cap="none" spc="0" normalizeH="0" baseline="0" noProof="0" dirty="0">
              <a:ln>
                <a:noFill/>
              </a:ln>
              <a:solidFill>
                <a:srgbClr val="7ACBBF"/>
              </a:solidFill>
              <a:effectLst/>
              <a:uLnTx/>
              <a:uFillTx/>
              <a:latin typeface="游ゴシック" panose="020F0502020204030204"/>
              <a:ea typeface="游ゴシック" panose="020B0400000000000000" pitchFamily="50" charset="-128"/>
              <a:cs typeface="+mn-cs"/>
            </a:endParaRPr>
          </a:p>
        </p:txBody>
      </p:sp>
      <p:sp>
        <p:nvSpPr>
          <p:cNvPr id="149" name="角丸四角形 148">
            <a:extLst>
              <a:ext uri="{FF2B5EF4-FFF2-40B4-BE49-F238E27FC236}">
                <a16:creationId xmlns:a16="http://schemas.microsoft.com/office/drawing/2014/main" id="{7E378A50-BF74-AE4B-9166-490A13910F87}"/>
              </a:ext>
            </a:extLst>
          </p:cNvPr>
          <p:cNvSpPr/>
          <p:nvPr/>
        </p:nvSpPr>
        <p:spPr>
          <a:xfrm>
            <a:off x="574774" y="3188400"/>
            <a:ext cx="7857460" cy="2634043"/>
          </a:xfrm>
          <a:prstGeom prst="roundRect">
            <a:avLst>
              <a:gd name="adj" fmla="val 7915"/>
            </a:avLst>
          </a:prstGeom>
          <a:noFill/>
          <a:ln w="25400">
            <a:solidFill>
              <a:srgbClr val="D7F0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2" name="テキスト ボックス 151">
            <a:extLst>
              <a:ext uri="{FF2B5EF4-FFF2-40B4-BE49-F238E27FC236}">
                <a16:creationId xmlns:a16="http://schemas.microsoft.com/office/drawing/2014/main" id="{6375597D-9889-AD4B-908D-6AAAFB63A5C1}"/>
              </a:ext>
            </a:extLst>
          </p:cNvPr>
          <p:cNvSpPr txBox="1"/>
          <p:nvPr/>
        </p:nvSpPr>
        <p:spPr>
          <a:xfrm>
            <a:off x="4013627" y="5629388"/>
            <a:ext cx="4179400" cy="200055"/>
          </a:xfrm>
          <a:prstGeom prst="rect">
            <a:avLst/>
          </a:prstGeom>
          <a:noFill/>
        </p:spPr>
        <p:txBody>
          <a:bodyPr wrap="square" rtlCol="0">
            <a:spAutoFit/>
          </a:bodyPr>
          <a:lstStyle/>
          <a:p>
            <a:pPr marL="0" marR="0" lvl="0" indent="0" algn="r" defTabSz="566654"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独立行政法人  日本スポーツ振興センター「学校の管理下の災害」令和</a:t>
            </a:r>
            <a:r>
              <a:rPr kumimoji="1" lang="en-US" altLang="ja-JP" sz="7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3</a:t>
            </a:r>
            <a:r>
              <a:rPr kumimoji="1" lang="ja-JP" altLang="en-US" sz="7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年版をもとに作成</a:t>
            </a:r>
          </a:p>
        </p:txBody>
      </p:sp>
      <p:sp>
        <p:nvSpPr>
          <p:cNvPr id="157" name="テキスト ボックス 156">
            <a:extLst>
              <a:ext uri="{FF2B5EF4-FFF2-40B4-BE49-F238E27FC236}">
                <a16:creationId xmlns:a16="http://schemas.microsoft.com/office/drawing/2014/main" id="{6FD2A335-9ECC-B24E-9E15-C68244842C6E}"/>
              </a:ext>
            </a:extLst>
          </p:cNvPr>
          <p:cNvSpPr txBox="1"/>
          <p:nvPr/>
        </p:nvSpPr>
        <p:spPr>
          <a:xfrm>
            <a:off x="2534362" y="1110148"/>
            <a:ext cx="1655136"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8CBD93"/>
                </a:solidFill>
                <a:effectLst/>
                <a:uLnTx/>
                <a:uFillTx/>
                <a:latin typeface="游ゴシック" panose="020F0502020204030204"/>
                <a:ea typeface="游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傷害保険</a:t>
            </a:r>
          </a:p>
        </p:txBody>
      </p:sp>
      <p:sp>
        <p:nvSpPr>
          <p:cNvPr id="158" name="テキスト ボックス 157">
            <a:extLst>
              <a:ext uri="{FF2B5EF4-FFF2-40B4-BE49-F238E27FC236}">
                <a16:creationId xmlns:a16="http://schemas.microsoft.com/office/drawing/2014/main" id="{A72EA80F-9279-B144-A694-50DB60F5B0DE}"/>
              </a:ext>
            </a:extLst>
          </p:cNvPr>
          <p:cNvSpPr txBox="1"/>
          <p:nvPr/>
        </p:nvSpPr>
        <p:spPr>
          <a:xfrm>
            <a:off x="2534362" y="2273276"/>
            <a:ext cx="1655136"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8CBD93"/>
                </a:solidFill>
                <a:effectLst/>
                <a:uLnTx/>
                <a:uFillTx/>
                <a:latin typeface="游ゴシック" panose="020F0502020204030204"/>
                <a:ea typeface="游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医療保険</a:t>
            </a:r>
          </a:p>
        </p:txBody>
      </p:sp>
      <p:sp>
        <p:nvSpPr>
          <p:cNvPr id="159" name="テキスト ボックス 158">
            <a:extLst>
              <a:ext uri="{FF2B5EF4-FFF2-40B4-BE49-F238E27FC236}">
                <a16:creationId xmlns:a16="http://schemas.microsoft.com/office/drawing/2014/main" id="{B258BE8A-DB06-A449-8231-267C4AAE70D7}"/>
              </a:ext>
            </a:extLst>
          </p:cNvPr>
          <p:cNvSpPr txBox="1"/>
          <p:nvPr/>
        </p:nvSpPr>
        <p:spPr>
          <a:xfrm>
            <a:off x="2700888" y="1380752"/>
            <a:ext cx="5904606" cy="973793"/>
          </a:xfrm>
          <a:prstGeom prst="rect">
            <a:avLst/>
          </a:prstGeom>
          <a:noFill/>
        </p:spPr>
        <p:txBody>
          <a:bodyPr wrap="square" rtlCol="0">
            <a:spAutoFit/>
          </a:bodyPr>
          <a:lstStyle/>
          <a:p>
            <a:pPr marL="0" marR="0" lvl="0" indent="0" algn="l" defTabSz="566654" rtl="0" eaLnBrk="1" fontAlgn="auto" latinLnBrk="0" hangingPunct="1">
              <a:lnSpc>
                <a:spcPts val="174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「急激・偶然・外来の事故（突発的に、たまたま、身体の外部からの作用によって生じる事故）」によりケガをした結果、入院･通院したり、死亡したりした場合などに保険金が支払われる保険です。</a:t>
            </a:r>
          </a:p>
        </p:txBody>
      </p:sp>
      <p:sp>
        <p:nvSpPr>
          <p:cNvPr id="160" name="テキスト ボックス 159">
            <a:extLst>
              <a:ext uri="{FF2B5EF4-FFF2-40B4-BE49-F238E27FC236}">
                <a16:creationId xmlns:a16="http://schemas.microsoft.com/office/drawing/2014/main" id="{B252F040-EF79-5943-9C68-0B41D1ACF96D}"/>
              </a:ext>
            </a:extLst>
          </p:cNvPr>
          <p:cNvSpPr txBox="1"/>
          <p:nvPr/>
        </p:nvSpPr>
        <p:spPr>
          <a:xfrm>
            <a:off x="2729415" y="2528303"/>
            <a:ext cx="5800186" cy="530658"/>
          </a:xfrm>
          <a:prstGeom prst="rect">
            <a:avLst/>
          </a:prstGeom>
          <a:noFill/>
        </p:spPr>
        <p:txBody>
          <a:bodyPr wrap="square" rtlCol="0">
            <a:spAutoFit/>
          </a:bodyPr>
          <a:lstStyle/>
          <a:p>
            <a:pPr marL="0" marR="0" lvl="0" indent="0" algn="l" defTabSz="566654" rtl="0" eaLnBrk="1" fontAlgn="auto" latinLnBrk="0" hangingPunct="1">
              <a:lnSpc>
                <a:spcPts val="174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ケガや病気の結果、入院・通院した場合などに保険金が支払われる保険です。</a:t>
            </a:r>
          </a:p>
        </p:txBody>
      </p:sp>
      <p:sp>
        <p:nvSpPr>
          <p:cNvPr id="161" name="テキスト ボックス 160">
            <a:extLst>
              <a:ext uri="{FF2B5EF4-FFF2-40B4-BE49-F238E27FC236}">
                <a16:creationId xmlns:a16="http://schemas.microsoft.com/office/drawing/2014/main" id="{E8DE4269-C261-DC41-91A4-27D2642347F1}"/>
              </a:ext>
            </a:extLst>
          </p:cNvPr>
          <p:cNvSpPr txBox="1"/>
          <p:nvPr/>
        </p:nvSpPr>
        <p:spPr>
          <a:xfrm>
            <a:off x="584319" y="5869166"/>
            <a:ext cx="7857460" cy="1015663"/>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児童生徒の不慮の災害（ケガ・病気）に備えて、学校の設置者が保護者等の同意を得た上で、「災害共済給付制度」に加入しています。これによって、</a:t>
            </a:r>
            <a:r>
              <a:rPr kumimoji="1" lang="ja-JP" altLang="en-US" sz="1200" b="0" i="0" u="none" strike="noStrike" kern="1200" cap="none" spc="0" normalizeH="0" baseline="0" noProof="0" dirty="0">
                <a:ln>
                  <a:noFill/>
                </a:ln>
                <a:solidFill>
                  <a:prstClr val="black"/>
                </a:solidFill>
                <a:effectLst/>
                <a:uLnTx/>
                <a:uFill>
                  <a:solidFill>
                    <a:srgbClr val="FF0000"/>
                  </a:solidFill>
                </a:uFill>
                <a:latin typeface="游ゴシック Medium" panose="020B0500000000000000" pitchFamily="50" charset="-128"/>
                <a:ea typeface="游ゴシック Medium" panose="020B0500000000000000" pitchFamily="50" charset="-128"/>
                <a:cs typeface="+mn-cs"/>
              </a:rPr>
              <a:t>皆さんの学校管理下（授業中、課外指導中、休憩時間中や登下校中など）でのケガや病気は補償されています（補償の対象外の災害は除く）。しかし、学校生活中に限らず、その他の日常生活中でもケガや病気になる可能性はもちろんあります。</a:t>
            </a: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日常生活のケガ、病気を補償する保険について見ていきましょう。</a:t>
            </a:r>
          </a:p>
        </p:txBody>
      </p:sp>
      <p:sp>
        <p:nvSpPr>
          <p:cNvPr id="23" name="テキスト ボックス 22">
            <a:extLst>
              <a:ext uri="{FF2B5EF4-FFF2-40B4-BE49-F238E27FC236}">
                <a16:creationId xmlns:a16="http://schemas.microsoft.com/office/drawing/2014/main" id="{45686F66-B797-8C4D-BA63-7D66299496D5}"/>
              </a:ext>
            </a:extLst>
          </p:cNvPr>
          <p:cNvSpPr txBox="1"/>
          <p:nvPr/>
        </p:nvSpPr>
        <p:spPr>
          <a:xfrm>
            <a:off x="1300716" y="1656021"/>
            <a:ext cx="1123506" cy="605294"/>
          </a:xfrm>
          <a:prstGeom prst="rect">
            <a:avLst/>
          </a:prstGeom>
          <a:noFill/>
        </p:spPr>
        <p:txBody>
          <a:bodyPr wrap="square" rtlCol="0">
            <a:spAutoFit/>
          </a:bodyPr>
          <a:lstStyle/>
          <a:p>
            <a:pPr marL="0" marR="0" lvl="0" indent="0" algn="ctr" defTabSz="566654"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こんな</a:t>
            </a:r>
            <a:endParaRPr kumimoji="1"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566654"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保険です</a:t>
            </a:r>
          </a:p>
        </p:txBody>
      </p:sp>
      <p:pic>
        <p:nvPicPr>
          <p:cNvPr id="2" name="図 1">
            <a:extLst>
              <a:ext uri="{FF2B5EF4-FFF2-40B4-BE49-F238E27FC236}">
                <a16:creationId xmlns:a16="http://schemas.microsoft.com/office/drawing/2014/main" id="{3EA02EC8-0473-0564-80C9-1FA11917D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58"/>
            <a:ext cx="9144000" cy="559091"/>
          </a:xfrm>
          <a:prstGeom prst="rect">
            <a:avLst/>
          </a:prstGeom>
        </p:spPr>
      </p:pic>
      <p:pic>
        <p:nvPicPr>
          <p:cNvPr id="6" name="図 5">
            <a:extLst>
              <a:ext uri="{FF2B5EF4-FFF2-40B4-BE49-F238E27FC236}">
                <a16:creationId xmlns:a16="http://schemas.microsoft.com/office/drawing/2014/main" id="{236D5DCE-46D8-5A09-A473-BF20645759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730" y="3821696"/>
            <a:ext cx="2819538" cy="1661143"/>
          </a:xfrm>
          <a:prstGeom prst="rect">
            <a:avLst/>
          </a:prstGeom>
        </p:spPr>
      </p:pic>
      <p:pic>
        <p:nvPicPr>
          <p:cNvPr id="8" name="図 7">
            <a:extLst>
              <a:ext uri="{FF2B5EF4-FFF2-40B4-BE49-F238E27FC236}">
                <a16:creationId xmlns:a16="http://schemas.microsoft.com/office/drawing/2014/main" id="{791B4E16-CD07-C70D-392E-3DE2CB6C27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9420" y="3815233"/>
            <a:ext cx="2463907" cy="1735934"/>
          </a:xfrm>
          <a:prstGeom prst="rect">
            <a:avLst/>
          </a:prstGeom>
        </p:spPr>
      </p:pic>
      <p:pic>
        <p:nvPicPr>
          <p:cNvPr id="10" name="図 9">
            <a:extLst>
              <a:ext uri="{FF2B5EF4-FFF2-40B4-BE49-F238E27FC236}">
                <a16:creationId xmlns:a16="http://schemas.microsoft.com/office/drawing/2014/main" id="{D60DDBBC-98FF-384E-C76D-822D5746E5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7632" y="3793895"/>
            <a:ext cx="1562366" cy="1778610"/>
          </a:xfrm>
          <a:prstGeom prst="rect">
            <a:avLst/>
          </a:prstGeom>
        </p:spPr>
      </p:pic>
      <p:grpSp>
        <p:nvGrpSpPr>
          <p:cNvPr id="9" name="グループ化 8">
            <a:extLst>
              <a:ext uri="{FF2B5EF4-FFF2-40B4-BE49-F238E27FC236}">
                <a16:creationId xmlns:a16="http://schemas.microsoft.com/office/drawing/2014/main" id="{F2626117-8570-C7B5-4C02-AF7933F4EF59}"/>
              </a:ext>
            </a:extLst>
          </p:cNvPr>
          <p:cNvGrpSpPr/>
          <p:nvPr/>
        </p:nvGrpSpPr>
        <p:grpSpPr>
          <a:xfrm>
            <a:off x="602513" y="659599"/>
            <a:ext cx="4481670" cy="461665"/>
            <a:chOff x="602513" y="659599"/>
            <a:chExt cx="4481670" cy="461665"/>
          </a:xfrm>
        </p:grpSpPr>
        <p:sp>
          <p:nvSpPr>
            <p:cNvPr id="136" name="角丸四角形 135">
              <a:extLst>
                <a:ext uri="{FF2B5EF4-FFF2-40B4-BE49-F238E27FC236}">
                  <a16:creationId xmlns:a16="http://schemas.microsoft.com/office/drawing/2014/main" id="{EF3D85D9-B710-6841-AE12-827B5C2ACA7A}"/>
                </a:ext>
              </a:extLst>
            </p:cNvPr>
            <p:cNvSpPr/>
            <p:nvPr/>
          </p:nvSpPr>
          <p:spPr>
            <a:xfrm>
              <a:off x="625550" y="665894"/>
              <a:ext cx="1031358" cy="361507"/>
            </a:xfrm>
            <a:prstGeom prst="roundRect">
              <a:avLst/>
            </a:prstGeom>
            <a:noFill/>
            <a:ln>
              <a:solidFill>
                <a:srgbClr val="70C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529569CA-9CEE-9109-B6E5-984DE0A9977A}"/>
                </a:ext>
              </a:extLst>
            </p:cNvPr>
            <p:cNvSpPr txBox="1"/>
            <p:nvPr/>
          </p:nvSpPr>
          <p:spPr>
            <a:xfrm>
              <a:off x="602513" y="697218"/>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7" name="テキスト ボックス 6">
              <a:extLst>
                <a:ext uri="{FF2B5EF4-FFF2-40B4-BE49-F238E27FC236}">
                  <a16:creationId xmlns:a16="http://schemas.microsoft.com/office/drawing/2014/main" id="{5A415C73-6F71-C941-6A7F-C18C99D445A1}"/>
                </a:ext>
              </a:extLst>
            </p:cNvPr>
            <p:cNvSpPr txBox="1"/>
            <p:nvPr/>
          </p:nvSpPr>
          <p:spPr>
            <a:xfrm>
              <a:off x="1639677" y="659599"/>
              <a:ext cx="3444506"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傷害保険</a:t>
              </a:r>
              <a:r>
                <a:rPr kumimoji="1" lang="en-US" altLang="ja-JP"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医療保険</a:t>
              </a:r>
              <a:endPar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grpSp>
      <p:sp>
        <p:nvSpPr>
          <p:cNvPr id="14" name="四角形: 角を丸くする 13">
            <a:extLst>
              <a:ext uri="{FF2B5EF4-FFF2-40B4-BE49-F238E27FC236}">
                <a16:creationId xmlns:a16="http://schemas.microsoft.com/office/drawing/2014/main" id="{C08EE207-B7EF-7289-5C60-6DD11893C857}"/>
              </a:ext>
            </a:extLst>
          </p:cNvPr>
          <p:cNvSpPr/>
          <p:nvPr/>
        </p:nvSpPr>
        <p:spPr>
          <a:xfrm>
            <a:off x="574774" y="3075399"/>
            <a:ext cx="954349" cy="847778"/>
          </a:xfrm>
          <a:prstGeom prst="roundRect">
            <a:avLst>
              <a:gd name="adj" fmla="val 9633"/>
            </a:avLst>
          </a:prstGeom>
          <a:solidFill>
            <a:srgbClr val="78C8BE"/>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B628D546-7BE8-9EC2-117E-8A76CE561074}"/>
              </a:ext>
            </a:extLst>
          </p:cNvPr>
          <p:cNvSpPr txBox="1"/>
          <p:nvPr/>
        </p:nvSpPr>
        <p:spPr>
          <a:xfrm>
            <a:off x="252441" y="3118602"/>
            <a:ext cx="1562366" cy="830997"/>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そうなんだ</a:t>
            </a:r>
            <a:r>
              <a:rPr kumimoji="1" lang="en-US" altLang="ja-JP"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学校における</a:t>
            </a:r>
            <a:endParaRPr kumimoji="1" lang="en-US" altLang="ja-JP" sz="12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ケガ･病気</a:t>
            </a:r>
            <a:endParaRPr kumimoji="1" lang="en-US" altLang="ja-JP" sz="12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データ編</a:t>
            </a:r>
          </a:p>
        </p:txBody>
      </p:sp>
      <p:cxnSp>
        <p:nvCxnSpPr>
          <p:cNvPr id="16" name="直線コネクタ 15">
            <a:extLst>
              <a:ext uri="{FF2B5EF4-FFF2-40B4-BE49-F238E27FC236}">
                <a16:creationId xmlns:a16="http://schemas.microsoft.com/office/drawing/2014/main" id="{E2B10139-5B8F-E0E3-EBCD-188B382BA97A}"/>
              </a:ext>
            </a:extLst>
          </p:cNvPr>
          <p:cNvCxnSpPr/>
          <p:nvPr/>
        </p:nvCxnSpPr>
        <p:spPr>
          <a:xfrm>
            <a:off x="3521955" y="3625210"/>
            <a:ext cx="0" cy="20041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7" name="図 16">
            <a:extLst>
              <a:ext uri="{FF2B5EF4-FFF2-40B4-BE49-F238E27FC236}">
                <a16:creationId xmlns:a16="http://schemas.microsoft.com/office/drawing/2014/main" id="{93B27310-6134-E1B6-4337-FA2A82A4A0DA}"/>
              </a:ext>
            </a:extLst>
          </p:cNvPr>
          <p:cNvPicPr>
            <a:picLocks noChangeAspect="1"/>
          </p:cNvPicPr>
          <p:nvPr/>
        </p:nvPicPr>
        <p:blipFill>
          <a:blip r:embed="rId7"/>
          <a:stretch>
            <a:fillRect/>
          </a:stretch>
        </p:blipFill>
        <p:spPr>
          <a:xfrm>
            <a:off x="6386334" y="3651420"/>
            <a:ext cx="6097" cy="2011854"/>
          </a:xfrm>
          <a:prstGeom prst="rect">
            <a:avLst/>
          </a:prstGeom>
        </p:spPr>
      </p:pic>
      <p:grpSp>
        <p:nvGrpSpPr>
          <p:cNvPr id="12" name="グループ化 11">
            <a:extLst>
              <a:ext uri="{FF2B5EF4-FFF2-40B4-BE49-F238E27FC236}">
                <a16:creationId xmlns:a16="http://schemas.microsoft.com/office/drawing/2014/main" id="{6E3BB7B6-D0F8-D531-A389-85A2859ABF3C}"/>
              </a:ext>
            </a:extLst>
          </p:cNvPr>
          <p:cNvGrpSpPr>
            <a:grpSpLocks noChangeAspect="1"/>
          </p:cNvGrpSpPr>
          <p:nvPr/>
        </p:nvGrpSpPr>
        <p:grpSpPr>
          <a:xfrm>
            <a:off x="8035353" y="94006"/>
            <a:ext cx="924222" cy="967829"/>
            <a:chOff x="8030207" y="77898"/>
            <a:chExt cx="1026913" cy="1075365"/>
          </a:xfrm>
        </p:grpSpPr>
        <p:pic>
          <p:nvPicPr>
            <p:cNvPr id="15" name="図 14">
              <a:extLst>
                <a:ext uri="{FF2B5EF4-FFF2-40B4-BE49-F238E27FC236}">
                  <a16:creationId xmlns:a16="http://schemas.microsoft.com/office/drawing/2014/main" id="{84CA67CC-A006-C9CE-11CF-3CEBF7ED1A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8" name="図 17">
              <a:extLst>
                <a:ext uri="{FF2B5EF4-FFF2-40B4-BE49-F238E27FC236}">
                  <a16:creationId xmlns:a16="http://schemas.microsoft.com/office/drawing/2014/main" id="{2E5E41F1-1080-69BB-05AB-C27E1192CC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901484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テキスト ボックス 135">
            <a:extLst>
              <a:ext uri="{FF2B5EF4-FFF2-40B4-BE49-F238E27FC236}">
                <a16:creationId xmlns:a16="http://schemas.microsoft.com/office/drawing/2014/main" id="{51E233DC-24CA-4740-91A3-B87FC123E268}"/>
              </a:ext>
            </a:extLst>
          </p:cNvPr>
          <p:cNvSpPr txBox="1"/>
          <p:nvPr/>
        </p:nvSpPr>
        <p:spPr>
          <a:xfrm>
            <a:off x="1021511" y="1917519"/>
            <a:ext cx="7100976" cy="848246"/>
          </a:xfrm>
          <a:prstGeom prst="rect">
            <a:avLst/>
          </a:prstGeom>
          <a:noFill/>
        </p:spPr>
        <p:txBody>
          <a:bodyPr wrap="square" lIns="90000" rtlCol="0">
            <a:spAutoFit/>
          </a:bodyPr>
          <a:lstStyle/>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600" b="0" i="0" u="heavy" strike="noStrike" kern="1200" cap="none" spc="0" normalizeH="0" baseline="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rPr>
              <a:t>傷害保険でいうケガは、「</a:t>
            </a:r>
            <a:r>
              <a:rPr kumimoji="1" lang="ja-JP" altLang="en-US" sz="1600" b="1" i="0" u="heavy" strike="noStrike" kern="1200" cap="none" spc="0" normalizeH="0" baseline="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rPr>
              <a:t>急激</a:t>
            </a:r>
            <a:r>
              <a:rPr kumimoji="1" lang="ja-JP" altLang="en-US" sz="1600" b="0" i="0" u="heavy" strike="noStrike" kern="1200" cap="none" spc="0" normalizeH="0" baseline="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rPr>
              <a:t>」「</a:t>
            </a:r>
            <a:r>
              <a:rPr kumimoji="1" lang="ja-JP" altLang="en-US" sz="1600" b="1" i="0" u="heavy" strike="noStrike" kern="1200" cap="none" spc="0" normalizeH="0" baseline="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rPr>
              <a:t>偶然</a:t>
            </a:r>
            <a:r>
              <a:rPr kumimoji="1" lang="ja-JP" altLang="en-US" sz="1600" b="0" i="0" u="heavy" strike="noStrike" kern="1200" cap="none" spc="0" normalizeH="0" baseline="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rPr>
              <a:t>」「</a:t>
            </a:r>
            <a:r>
              <a:rPr kumimoji="1" lang="ja-JP" altLang="en-US" sz="1600" b="1" i="0" u="heavy" strike="noStrike" kern="1200" cap="none" spc="0" normalizeH="0" baseline="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rPr>
              <a:t>外来</a:t>
            </a:r>
            <a:r>
              <a:rPr kumimoji="1" lang="ja-JP" altLang="en-US" sz="1600" b="0" i="0" u="heavy" strike="noStrike" kern="1200" cap="none" spc="0" normalizeH="0" baseline="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rPr>
              <a:t>」の３つの条件を満たした事故が原因のものです。</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つまり、疲労骨折や腱鞘炎など３つの条件を満たさないケガや慢性的なケガは、保険金支払いの対象になりません。</a:t>
            </a:r>
          </a:p>
        </p:txBody>
      </p:sp>
      <p:sp>
        <p:nvSpPr>
          <p:cNvPr id="137" name="テキスト ボックス 136">
            <a:extLst>
              <a:ext uri="{FF2B5EF4-FFF2-40B4-BE49-F238E27FC236}">
                <a16:creationId xmlns:a16="http://schemas.microsoft.com/office/drawing/2014/main" id="{79BE8C63-5405-674A-8504-60784132A2C7}"/>
              </a:ext>
            </a:extLst>
          </p:cNvPr>
          <p:cNvSpPr txBox="1"/>
          <p:nvPr/>
        </p:nvSpPr>
        <p:spPr>
          <a:xfrm>
            <a:off x="1118192" y="2929585"/>
            <a:ext cx="4430233"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支払い対象となる３つの条件</a:t>
            </a:r>
            <a:endParaRPr kumimoji="1" lang="ja-JP" altLang="en-US" sz="1600" b="0"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46A78136-9A5C-5142-943D-0AEC7D1C71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192" y="3322854"/>
            <a:ext cx="7205747" cy="2009016"/>
          </a:xfrm>
          <a:prstGeom prst="rect">
            <a:avLst/>
          </a:prstGeom>
        </p:spPr>
      </p:pic>
      <p:sp>
        <p:nvSpPr>
          <p:cNvPr id="142" name="テキスト ボックス 141">
            <a:extLst>
              <a:ext uri="{FF2B5EF4-FFF2-40B4-BE49-F238E27FC236}">
                <a16:creationId xmlns:a16="http://schemas.microsoft.com/office/drawing/2014/main" id="{8CF3A009-106F-0945-B8C2-1B7EFFD5D107}"/>
              </a:ext>
            </a:extLst>
          </p:cNvPr>
          <p:cNvSpPr txBox="1"/>
          <p:nvPr/>
        </p:nvSpPr>
        <p:spPr>
          <a:xfrm>
            <a:off x="1118191" y="5394208"/>
            <a:ext cx="7205747" cy="494751"/>
          </a:xfrm>
          <a:prstGeom prst="rect">
            <a:avLst/>
          </a:prstGeom>
          <a:noFill/>
        </p:spPr>
        <p:txBody>
          <a:bodyPr wrap="square" lIns="90000" rtlCol="0">
            <a:spAutoFit/>
          </a:bodyPr>
          <a:lstStyle/>
          <a:p>
            <a:pPr marL="182563" marR="0" lvl="0" indent="-182563" algn="l" defTabSz="566654" rtl="0" eaLnBrk="1" fontAlgn="auto" latinLnBrk="0" hangingPunct="1">
              <a:lnSpc>
                <a:spcPts val="1638"/>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靴ずれ、低温やけど、日焼け、しもやけ、疲労骨折、腱鞘炎、慢性の関節炎、テニスひじ、野球肩、肩こり、筋肉痛などのケガは、保険金の支払い対象になりません。</a:t>
            </a:r>
          </a:p>
        </p:txBody>
      </p:sp>
      <p:pic>
        <p:nvPicPr>
          <p:cNvPr id="2" name="図 1">
            <a:extLst>
              <a:ext uri="{FF2B5EF4-FFF2-40B4-BE49-F238E27FC236}">
                <a16:creationId xmlns:a16="http://schemas.microsoft.com/office/drawing/2014/main" id="{6F6280B8-0902-D7DF-4C32-B8EEF91C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58"/>
            <a:ext cx="9144000" cy="559091"/>
          </a:xfrm>
          <a:prstGeom prst="rect">
            <a:avLst/>
          </a:prstGeom>
        </p:spPr>
      </p:pic>
      <p:sp>
        <p:nvSpPr>
          <p:cNvPr id="6" name="角丸四角形 91">
            <a:extLst>
              <a:ext uri="{FF2B5EF4-FFF2-40B4-BE49-F238E27FC236}">
                <a16:creationId xmlns:a16="http://schemas.microsoft.com/office/drawing/2014/main" id="{CA0F1F9D-828E-24CA-7D82-7B7B893CB028}"/>
              </a:ext>
            </a:extLst>
          </p:cNvPr>
          <p:cNvSpPr>
            <a:spLocks noChangeAspect="1"/>
          </p:cNvSpPr>
          <p:nvPr/>
        </p:nvSpPr>
        <p:spPr>
          <a:xfrm>
            <a:off x="1019168" y="1388271"/>
            <a:ext cx="7200000" cy="37977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AA4A91D8-EAD4-6F53-C117-A351E938AF7A}"/>
              </a:ext>
            </a:extLst>
          </p:cNvPr>
          <p:cNvSpPr txBox="1"/>
          <p:nvPr/>
        </p:nvSpPr>
        <p:spPr>
          <a:xfrm>
            <a:off x="1200534" y="1419984"/>
            <a:ext cx="6127918"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傷害保険の支払い対象となる事故とケガ</a:t>
            </a:r>
          </a:p>
        </p:txBody>
      </p:sp>
      <p:grpSp>
        <p:nvGrpSpPr>
          <p:cNvPr id="8" name="グループ化 7">
            <a:extLst>
              <a:ext uri="{FF2B5EF4-FFF2-40B4-BE49-F238E27FC236}">
                <a16:creationId xmlns:a16="http://schemas.microsoft.com/office/drawing/2014/main" id="{29A4AD56-22AD-C996-0115-B1EE0E30C1AC}"/>
              </a:ext>
            </a:extLst>
          </p:cNvPr>
          <p:cNvGrpSpPr/>
          <p:nvPr/>
        </p:nvGrpSpPr>
        <p:grpSpPr>
          <a:xfrm>
            <a:off x="602513" y="659599"/>
            <a:ext cx="4481670" cy="461665"/>
            <a:chOff x="602513" y="659599"/>
            <a:chExt cx="4481670" cy="461665"/>
          </a:xfrm>
        </p:grpSpPr>
        <p:sp>
          <p:nvSpPr>
            <p:cNvPr id="9" name="角丸四角形 135">
              <a:extLst>
                <a:ext uri="{FF2B5EF4-FFF2-40B4-BE49-F238E27FC236}">
                  <a16:creationId xmlns:a16="http://schemas.microsoft.com/office/drawing/2014/main" id="{AA49ADAD-2B41-BE1C-B372-A8D24A244094}"/>
                </a:ext>
              </a:extLst>
            </p:cNvPr>
            <p:cNvSpPr/>
            <p:nvPr/>
          </p:nvSpPr>
          <p:spPr>
            <a:xfrm>
              <a:off x="625550" y="665894"/>
              <a:ext cx="1031358" cy="361507"/>
            </a:xfrm>
            <a:prstGeom prst="roundRect">
              <a:avLst/>
            </a:prstGeom>
            <a:noFill/>
            <a:ln>
              <a:solidFill>
                <a:srgbClr val="70C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65A12855-A2DE-720B-51A0-1528ED3D7140}"/>
                </a:ext>
              </a:extLst>
            </p:cNvPr>
            <p:cNvSpPr txBox="1"/>
            <p:nvPr/>
          </p:nvSpPr>
          <p:spPr>
            <a:xfrm>
              <a:off x="602513" y="697218"/>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11" name="テキスト ボックス 10">
              <a:extLst>
                <a:ext uri="{FF2B5EF4-FFF2-40B4-BE49-F238E27FC236}">
                  <a16:creationId xmlns:a16="http://schemas.microsoft.com/office/drawing/2014/main" id="{7BF8F956-AC6E-F4BC-088E-A1BE125371E5}"/>
                </a:ext>
              </a:extLst>
            </p:cNvPr>
            <p:cNvSpPr txBox="1"/>
            <p:nvPr/>
          </p:nvSpPr>
          <p:spPr>
            <a:xfrm>
              <a:off x="1639677" y="659599"/>
              <a:ext cx="3444506"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傷害保険</a:t>
              </a:r>
              <a:r>
                <a:rPr kumimoji="1" lang="en-US" altLang="ja-JP"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医療保険</a:t>
              </a:r>
              <a:endPar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grpSp>
      <p:grpSp>
        <p:nvGrpSpPr>
          <p:cNvPr id="12" name="グループ化 11">
            <a:extLst>
              <a:ext uri="{FF2B5EF4-FFF2-40B4-BE49-F238E27FC236}">
                <a16:creationId xmlns:a16="http://schemas.microsoft.com/office/drawing/2014/main" id="{E4E461F4-0CAD-0466-10A0-0CD6026CE981}"/>
              </a:ext>
            </a:extLst>
          </p:cNvPr>
          <p:cNvGrpSpPr>
            <a:grpSpLocks noChangeAspect="1"/>
          </p:cNvGrpSpPr>
          <p:nvPr/>
        </p:nvGrpSpPr>
        <p:grpSpPr>
          <a:xfrm>
            <a:off x="8035353" y="94006"/>
            <a:ext cx="924222" cy="967829"/>
            <a:chOff x="8030207" y="77898"/>
            <a:chExt cx="1026913" cy="1075365"/>
          </a:xfrm>
        </p:grpSpPr>
        <p:pic>
          <p:nvPicPr>
            <p:cNvPr id="13" name="図 12">
              <a:extLst>
                <a:ext uri="{FF2B5EF4-FFF2-40B4-BE49-F238E27FC236}">
                  <a16:creationId xmlns:a16="http://schemas.microsoft.com/office/drawing/2014/main" id="{0B7A4D36-6FFA-F971-1400-89B4722D14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4" name="図 13">
              <a:extLst>
                <a:ext uri="{FF2B5EF4-FFF2-40B4-BE49-F238E27FC236}">
                  <a16:creationId xmlns:a16="http://schemas.microsoft.com/office/drawing/2014/main" id="{6E7A1834-1FF1-F124-FD4E-9A453BB9C9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88410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fade">
                                      <p:cBhvr>
                                        <p:cTn id="10"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E8E972A2-3561-171A-BB18-305B5F28BF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561" y="1380444"/>
            <a:ext cx="7180729" cy="4444171"/>
          </a:xfrm>
          <a:prstGeom prst="rect">
            <a:avLst/>
          </a:prstGeom>
        </p:spPr>
      </p:pic>
      <p:sp>
        <p:nvSpPr>
          <p:cNvPr id="3" name="テキスト ボックス 2">
            <a:extLst>
              <a:ext uri="{FF2B5EF4-FFF2-40B4-BE49-F238E27FC236}">
                <a16:creationId xmlns:a16="http://schemas.microsoft.com/office/drawing/2014/main" id="{6EB941BC-E336-1B86-B85D-4298A946A5A6}"/>
              </a:ext>
            </a:extLst>
          </p:cNvPr>
          <p:cNvSpPr txBox="1"/>
          <p:nvPr/>
        </p:nvSpPr>
        <p:spPr>
          <a:xfrm>
            <a:off x="2776962" y="1474307"/>
            <a:ext cx="4430233"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支払い対象とならない主なケース</a:t>
            </a:r>
            <a:endParaRPr kumimoji="1" lang="ja-JP" altLang="en-US" sz="1600" b="0"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pic>
        <p:nvPicPr>
          <p:cNvPr id="10" name="図 9">
            <a:extLst>
              <a:ext uri="{FF2B5EF4-FFF2-40B4-BE49-F238E27FC236}">
                <a16:creationId xmlns:a16="http://schemas.microsoft.com/office/drawing/2014/main" id="{1FA5AB71-E7E0-1C56-0C84-E08A5C953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58"/>
            <a:ext cx="9144000" cy="559091"/>
          </a:xfrm>
          <a:prstGeom prst="rect">
            <a:avLst/>
          </a:prstGeom>
        </p:spPr>
      </p:pic>
      <p:sp>
        <p:nvSpPr>
          <p:cNvPr id="5" name="テキスト ボックス 4">
            <a:extLst>
              <a:ext uri="{FF2B5EF4-FFF2-40B4-BE49-F238E27FC236}">
                <a16:creationId xmlns:a16="http://schemas.microsoft.com/office/drawing/2014/main" id="{9D5CE6EA-0417-F22B-681E-81591EB4AADE}"/>
              </a:ext>
            </a:extLst>
          </p:cNvPr>
          <p:cNvSpPr txBox="1"/>
          <p:nvPr/>
        </p:nvSpPr>
        <p:spPr>
          <a:xfrm>
            <a:off x="1325882" y="2165904"/>
            <a:ext cx="6614085" cy="3130922"/>
          </a:xfrm>
          <a:prstGeom prst="rect">
            <a:avLst/>
          </a:prstGeom>
          <a:noFill/>
        </p:spPr>
        <p:txBody>
          <a:bodyPr wrap="square">
            <a:spAutoFit/>
          </a:bodyPr>
          <a:lstStyle/>
          <a:p>
            <a:pPr marL="0" marR="0" lvl="0" indent="0" algn="l" defTabSz="566654"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C000">
                    <a:lumMod val="75000"/>
                  </a:srgbClr>
                </a:solidFill>
                <a:effectLst/>
                <a:uLnTx/>
                <a:uFillTx/>
                <a:latin typeface="Calibri"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保険契約者または被保険者の故意または重大な過失による事故</a:t>
            </a:r>
          </a:p>
          <a:p>
            <a:pPr marL="0" marR="0" lvl="0" indent="0" algn="l" defTabSz="566654"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C000">
                    <a:lumMod val="75000"/>
                  </a:srgbClr>
                </a:solidFill>
                <a:effectLst/>
                <a:uLnTx/>
                <a:uFillTx/>
                <a:latin typeface="Calibri"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無免許運転、酒気帯び運転、麻薬等を使用しての運転中の事故</a:t>
            </a:r>
          </a:p>
          <a:p>
            <a:pPr marL="0" marR="0" lvl="0" indent="0" algn="l" defTabSz="566654"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C000">
                    <a:lumMod val="75000"/>
                  </a:srgbClr>
                </a:solidFill>
                <a:effectLst/>
                <a:uLnTx/>
                <a:uFillTx/>
                <a:latin typeface="Calibri"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脳疾患、疾病、心神喪失による事故</a:t>
            </a:r>
          </a:p>
          <a:p>
            <a:pPr marL="0" marR="0" lvl="0" indent="0" algn="l" defTabSz="566654"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C000">
                    <a:lumMod val="75000"/>
                  </a:srgbClr>
                </a:solidFill>
                <a:effectLst/>
                <a:uLnTx/>
                <a:uFillTx/>
                <a:latin typeface="Calibri"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地震もしくは噴火または津波による事故</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C000">
                    <a:lumMod val="75000"/>
                  </a:srgbClr>
                </a:solidFill>
                <a:effectLst/>
                <a:uLnTx/>
                <a:uFillTx/>
                <a:latin typeface="Calibri"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戦争、内乱、暴動等による事故（テロによる事故は支払い対象）</a:t>
            </a:r>
          </a:p>
          <a:p>
            <a:pPr marL="0" marR="0" lvl="0" indent="0" algn="l" defTabSz="566654"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C000">
                    <a:lumMod val="75000"/>
                  </a:srgbClr>
                </a:solidFill>
                <a:effectLst/>
                <a:uLnTx/>
                <a:uFillTx/>
                <a:latin typeface="Calibri"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自動車などの乗り物によるレースやテスト走行による事故</a:t>
            </a:r>
          </a:p>
          <a:p>
            <a:pPr marL="0" marR="0" lvl="0" indent="0" algn="l" defTabSz="566654"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C000">
                    <a:lumMod val="75000"/>
                  </a:srgbClr>
                </a:solidFill>
                <a:effectLst/>
                <a:uLnTx/>
                <a:uFillTx/>
                <a:latin typeface="Calibri" panose="020F0502020204030204"/>
                <a:ea typeface="游ゴシック" panose="020B04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ピッケルなど登山用具を使用する山岳登はんやスカイダイビング</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など、 危険な運動中の事故</a:t>
            </a:r>
          </a:p>
          <a:p>
            <a:pPr marL="0" marR="0" lvl="0" indent="0" algn="l" defTabSz="566654"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C000">
                    <a:lumMod val="75000"/>
                  </a:srgbClr>
                </a:solidFill>
                <a:effectLst/>
                <a:uLnTx/>
                <a:uFillTx/>
                <a:latin typeface="Calibri"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むちうち症や腰痛等で、医学的他覚所見のないもの</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ts val="22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など</a:t>
            </a:r>
          </a:p>
        </p:txBody>
      </p:sp>
      <p:sp>
        <p:nvSpPr>
          <p:cNvPr id="17" name="テキスト ボックス 16">
            <a:extLst>
              <a:ext uri="{FF2B5EF4-FFF2-40B4-BE49-F238E27FC236}">
                <a16:creationId xmlns:a16="http://schemas.microsoft.com/office/drawing/2014/main" id="{77FE1E15-3714-EB3C-2671-6C5EAC86B810}"/>
              </a:ext>
            </a:extLst>
          </p:cNvPr>
          <p:cNvSpPr txBox="1"/>
          <p:nvPr/>
        </p:nvSpPr>
        <p:spPr>
          <a:xfrm>
            <a:off x="3779520" y="5881218"/>
            <a:ext cx="4552805" cy="46166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保険会社によって、特約（オプション）をセットする</a:t>
            </a:r>
            <a:r>
              <a:rPr kumimoji="1" lang="ja-JP" altLang="en-US" sz="12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ことに</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　より</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支払い対象に</a:t>
            </a:r>
            <a:r>
              <a:rPr kumimoji="1" lang="ja-JP" altLang="en-US" sz="12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なる事故も</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あります。</a:t>
            </a:r>
          </a:p>
        </p:txBody>
      </p:sp>
      <p:grpSp>
        <p:nvGrpSpPr>
          <p:cNvPr id="2" name="グループ化 1">
            <a:extLst>
              <a:ext uri="{FF2B5EF4-FFF2-40B4-BE49-F238E27FC236}">
                <a16:creationId xmlns:a16="http://schemas.microsoft.com/office/drawing/2014/main" id="{E1E3FAE5-7F5D-F846-EB3F-F0EA27F94F05}"/>
              </a:ext>
            </a:extLst>
          </p:cNvPr>
          <p:cNvGrpSpPr/>
          <p:nvPr/>
        </p:nvGrpSpPr>
        <p:grpSpPr>
          <a:xfrm>
            <a:off x="602513" y="659599"/>
            <a:ext cx="4481670" cy="461665"/>
            <a:chOff x="602513" y="659599"/>
            <a:chExt cx="4481670" cy="461665"/>
          </a:xfrm>
        </p:grpSpPr>
        <p:sp>
          <p:nvSpPr>
            <p:cNvPr id="6" name="角丸四角形 135">
              <a:extLst>
                <a:ext uri="{FF2B5EF4-FFF2-40B4-BE49-F238E27FC236}">
                  <a16:creationId xmlns:a16="http://schemas.microsoft.com/office/drawing/2014/main" id="{733C8128-AFB2-D217-BD80-9DAE86EF2578}"/>
                </a:ext>
              </a:extLst>
            </p:cNvPr>
            <p:cNvSpPr/>
            <p:nvPr/>
          </p:nvSpPr>
          <p:spPr>
            <a:xfrm>
              <a:off x="625550" y="665894"/>
              <a:ext cx="1031358" cy="361507"/>
            </a:xfrm>
            <a:prstGeom prst="roundRect">
              <a:avLst/>
            </a:prstGeom>
            <a:noFill/>
            <a:ln>
              <a:solidFill>
                <a:srgbClr val="70C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1F32EA47-6D86-8B74-FB4E-4F743275687F}"/>
                </a:ext>
              </a:extLst>
            </p:cNvPr>
            <p:cNvSpPr txBox="1"/>
            <p:nvPr/>
          </p:nvSpPr>
          <p:spPr>
            <a:xfrm>
              <a:off x="602513" y="697218"/>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16" name="テキスト ボックス 15">
              <a:extLst>
                <a:ext uri="{FF2B5EF4-FFF2-40B4-BE49-F238E27FC236}">
                  <a16:creationId xmlns:a16="http://schemas.microsoft.com/office/drawing/2014/main" id="{002A2018-8017-046A-C5BD-0AD33F27C47B}"/>
                </a:ext>
              </a:extLst>
            </p:cNvPr>
            <p:cNvSpPr txBox="1"/>
            <p:nvPr/>
          </p:nvSpPr>
          <p:spPr>
            <a:xfrm>
              <a:off x="1639677" y="659599"/>
              <a:ext cx="3444506"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傷害保険</a:t>
              </a:r>
              <a:r>
                <a:rPr kumimoji="1" lang="en-US" altLang="ja-JP"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医療保険</a:t>
              </a:r>
              <a:endPar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grpSp>
      <p:grpSp>
        <p:nvGrpSpPr>
          <p:cNvPr id="4" name="グループ化 3">
            <a:extLst>
              <a:ext uri="{FF2B5EF4-FFF2-40B4-BE49-F238E27FC236}">
                <a16:creationId xmlns:a16="http://schemas.microsoft.com/office/drawing/2014/main" id="{D8491EF1-0B40-39A0-446A-AEA582C3B136}"/>
              </a:ext>
            </a:extLst>
          </p:cNvPr>
          <p:cNvGrpSpPr>
            <a:grpSpLocks noChangeAspect="1"/>
          </p:cNvGrpSpPr>
          <p:nvPr/>
        </p:nvGrpSpPr>
        <p:grpSpPr>
          <a:xfrm>
            <a:off x="8035353" y="94006"/>
            <a:ext cx="924222" cy="967829"/>
            <a:chOff x="8030207" y="77898"/>
            <a:chExt cx="1026913" cy="1075365"/>
          </a:xfrm>
        </p:grpSpPr>
        <p:pic>
          <p:nvPicPr>
            <p:cNvPr id="7" name="図 6">
              <a:extLst>
                <a:ext uri="{FF2B5EF4-FFF2-40B4-BE49-F238E27FC236}">
                  <a16:creationId xmlns:a16="http://schemas.microsoft.com/office/drawing/2014/main" id="{87C281B2-9E9E-F8ED-11D2-02ACF11E01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8" name="図 7">
              <a:extLst>
                <a:ext uri="{FF2B5EF4-FFF2-40B4-BE49-F238E27FC236}">
                  <a16:creationId xmlns:a16="http://schemas.microsoft.com/office/drawing/2014/main" id="{750875D1-ACDE-7D17-BA70-07CF903F97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218882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76">
            <a:extLst>
              <a:ext uri="{FF2B5EF4-FFF2-40B4-BE49-F238E27FC236}">
                <a16:creationId xmlns:a16="http://schemas.microsoft.com/office/drawing/2014/main" id="{0C37B995-59A1-E94D-B203-46CD115BFBE0}"/>
              </a:ext>
            </a:extLst>
          </p:cNvPr>
          <p:cNvSpPr/>
          <p:nvPr/>
        </p:nvSpPr>
        <p:spPr>
          <a:xfrm>
            <a:off x="1931079" y="1014015"/>
            <a:ext cx="26872" cy="15355"/>
          </a:xfrm>
          <a:custGeom>
            <a:avLst/>
            <a:gdLst/>
            <a:ahLst/>
            <a:cxnLst/>
            <a:rect l="l" t="t" r="r" b="b"/>
            <a:pathLst>
              <a:path w="44450" h="25400">
                <a:moveTo>
                  <a:pt x="44356" y="25400"/>
                </a:moveTo>
                <a:lnTo>
                  <a:pt x="0" y="0"/>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 name="object 77">
            <a:extLst>
              <a:ext uri="{FF2B5EF4-FFF2-40B4-BE49-F238E27FC236}">
                <a16:creationId xmlns:a16="http://schemas.microsoft.com/office/drawing/2014/main" id="{5522D00E-25EE-C24C-900E-5630B0DF8DAD}"/>
              </a:ext>
            </a:extLst>
          </p:cNvPr>
          <p:cNvSpPr/>
          <p:nvPr/>
        </p:nvSpPr>
        <p:spPr>
          <a:xfrm>
            <a:off x="1874695" y="1014015"/>
            <a:ext cx="30710" cy="15355"/>
          </a:xfrm>
          <a:custGeom>
            <a:avLst/>
            <a:gdLst/>
            <a:ahLst/>
            <a:cxnLst/>
            <a:rect l="l" t="t" r="r" b="b"/>
            <a:pathLst>
              <a:path w="50800" h="25400">
                <a:moveTo>
                  <a:pt x="0" y="0"/>
                </a:moveTo>
                <a:lnTo>
                  <a:pt x="50481" y="25400"/>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 name="object 78">
            <a:extLst>
              <a:ext uri="{FF2B5EF4-FFF2-40B4-BE49-F238E27FC236}">
                <a16:creationId xmlns:a16="http://schemas.microsoft.com/office/drawing/2014/main" id="{44F6611F-EB53-5144-A2F8-16309215B770}"/>
              </a:ext>
            </a:extLst>
          </p:cNvPr>
          <p:cNvSpPr/>
          <p:nvPr/>
        </p:nvSpPr>
        <p:spPr>
          <a:xfrm>
            <a:off x="1917672" y="1006337"/>
            <a:ext cx="13436" cy="7678"/>
          </a:xfrm>
          <a:custGeom>
            <a:avLst/>
            <a:gdLst/>
            <a:ahLst/>
            <a:cxnLst/>
            <a:rect l="l" t="t" r="r" b="b"/>
            <a:pathLst>
              <a:path w="22225" h="12700">
                <a:moveTo>
                  <a:pt x="22178" y="12700"/>
                </a:moveTo>
                <a:lnTo>
                  <a:pt x="0" y="0"/>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75" name="object 79">
            <a:extLst>
              <a:ext uri="{FF2B5EF4-FFF2-40B4-BE49-F238E27FC236}">
                <a16:creationId xmlns:a16="http://schemas.microsoft.com/office/drawing/2014/main" id="{DEAF0F78-DBC0-9F40-B041-092343490077}"/>
              </a:ext>
            </a:extLst>
          </p:cNvPr>
          <p:cNvSpPr/>
          <p:nvPr/>
        </p:nvSpPr>
        <p:spPr>
          <a:xfrm>
            <a:off x="1859435" y="1006337"/>
            <a:ext cx="15355" cy="7678"/>
          </a:xfrm>
          <a:custGeom>
            <a:avLst/>
            <a:gdLst/>
            <a:ahLst/>
            <a:cxnLst/>
            <a:rect l="l" t="t" r="r" b="b"/>
            <a:pathLst>
              <a:path w="25400" h="12700">
                <a:moveTo>
                  <a:pt x="0" y="0"/>
                </a:moveTo>
                <a:lnTo>
                  <a:pt x="25240" y="12700"/>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76" name="object 80">
            <a:extLst>
              <a:ext uri="{FF2B5EF4-FFF2-40B4-BE49-F238E27FC236}">
                <a16:creationId xmlns:a16="http://schemas.microsoft.com/office/drawing/2014/main" id="{E831ED18-A101-F04E-93A0-319EF5B7E3E5}"/>
              </a:ext>
            </a:extLst>
          </p:cNvPr>
          <p:cNvSpPr/>
          <p:nvPr/>
        </p:nvSpPr>
        <p:spPr>
          <a:xfrm>
            <a:off x="1904264" y="998659"/>
            <a:ext cx="13436" cy="7678"/>
          </a:xfrm>
          <a:custGeom>
            <a:avLst/>
            <a:gdLst/>
            <a:ahLst/>
            <a:cxnLst/>
            <a:rect l="l" t="t" r="r" b="b"/>
            <a:pathLst>
              <a:path w="22225" h="12700">
                <a:moveTo>
                  <a:pt x="22178" y="12700"/>
                </a:moveTo>
                <a:lnTo>
                  <a:pt x="0" y="0"/>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77" name="object 81">
            <a:extLst>
              <a:ext uri="{FF2B5EF4-FFF2-40B4-BE49-F238E27FC236}">
                <a16:creationId xmlns:a16="http://schemas.microsoft.com/office/drawing/2014/main" id="{AE6A6ED8-ADAD-A14F-8D57-7DF471605B53}"/>
              </a:ext>
            </a:extLst>
          </p:cNvPr>
          <p:cNvSpPr/>
          <p:nvPr/>
        </p:nvSpPr>
        <p:spPr>
          <a:xfrm>
            <a:off x="1844176" y="998659"/>
            <a:ext cx="15355" cy="7678"/>
          </a:xfrm>
          <a:custGeom>
            <a:avLst/>
            <a:gdLst/>
            <a:ahLst/>
            <a:cxnLst/>
            <a:rect l="l" t="t" r="r" b="b"/>
            <a:pathLst>
              <a:path w="25400" h="12700">
                <a:moveTo>
                  <a:pt x="0" y="0"/>
                </a:moveTo>
                <a:lnTo>
                  <a:pt x="25240" y="12700"/>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78" name="object 103">
            <a:extLst>
              <a:ext uri="{FF2B5EF4-FFF2-40B4-BE49-F238E27FC236}">
                <a16:creationId xmlns:a16="http://schemas.microsoft.com/office/drawing/2014/main" id="{9883C026-9DBF-8548-B3A3-C941F5E0280A}"/>
              </a:ext>
            </a:extLst>
          </p:cNvPr>
          <p:cNvSpPr/>
          <p:nvPr/>
        </p:nvSpPr>
        <p:spPr>
          <a:xfrm>
            <a:off x="1874686" y="1014015"/>
            <a:ext cx="30710" cy="15355"/>
          </a:xfrm>
          <a:custGeom>
            <a:avLst/>
            <a:gdLst/>
            <a:ahLst/>
            <a:cxnLst/>
            <a:rect l="l" t="t" r="r" b="b"/>
            <a:pathLst>
              <a:path w="50800" h="25400">
                <a:moveTo>
                  <a:pt x="50476" y="25400"/>
                </a:moveTo>
                <a:lnTo>
                  <a:pt x="0" y="0"/>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79" name="object 104">
            <a:extLst>
              <a:ext uri="{FF2B5EF4-FFF2-40B4-BE49-F238E27FC236}">
                <a16:creationId xmlns:a16="http://schemas.microsoft.com/office/drawing/2014/main" id="{E2BC13B7-CC14-7340-A84D-CD506CB4137C}"/>
              </a:ext>
            </a:extLst>
          </p:cNvPr>
          <p:cNvSpPr/>
          <p:nvPr/>
        </p:nvSpPr>
        <p:spPr>
          <a:xfrm>
            <a:off x="1767419" y="998660"/>
            <a:ext cx="0" cy="30710"/>
          </a:xfrm>
          <a:custGeom>
            <a:avLst/>
            <a:gdLst/>
            <a:ahLst/>
            <a:cxnLst/>
            <a:rect l="l" t="t" r="r" b="b"/>
            <a:pathLst>
              <a:path h="50800">
                <a:moveTo>
                  <a:pt x="0" y="0"/>
                </a:moveTo>
                <a:lnTo>
                  <a:pt x="0" y="50800"/>
                </a:lnTo>
              </a:path>
            </a:pathLst>
          </a:custGeom>
          <a:ln w="4318">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80" name="object 105">
            <a:extLst>
              <a:ext uri="{FF2B5EF4-FFF2-40B4-BE49-F238E27FC236}">
                <a16:creationId xmlns:a16="http://schemas.microsoft.com/office/drawing/2014/main" id="{961E0A08-FF3C-5A49-8BDE-34CEDA8658BF}"/>
              </a:ext>
            </a:extLst>
          </p:cNvPr>
          <p:cNvSpPr/>
          <p:nvPr/>
        </p:nvSpPr>
        <p:spPr>
          <a:xfrm>
            <a:off x="1859428" y="1006337"/>
            <a:ext cx="15355" cy="7678"/>
          </a:xfrm>
          <a:custGeom>
            <a:avLst/>
            <a:gdLst/>
            <a:ahLst/>
            <a:cxnLst/>
            <a:rect l="l" t="t" r="r" b="b"/>
            <a:pathLst>
              <a:path w="25400" h="12700">
                <a:moveTo>
                  <a:pt x="25238" y="12700"/>
                </a:moveTo>
                <a:lnTo>
                  <a:pt x="0" y="0"/>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81" name="object 106">
            <a:extLst>
              <a:ext uri="{FF2B5EF4-FFF2-40B4-BE49-F238E27FC236}">
                <a16:creationId xmlns:a16="http://schemas.microsoft.com/office/drawing/2014/main" id="{F0C29F0E-A89E-3746-8371-59BFE5B82BC0}"/>
              </a:ext>
            </a:extLst>
          </p:cNvPr>
          <p:cNvSpPr/>
          <p:nvPr/>
        </p:nvSpPr>
        <p:spPr>
          <a:xfrm>
            <a:off x="1844171" y="998659"/>
            <a:ext cx="15355" cy="7678"/>
          </a:xfrm>
          <a:custGeom>
            <a:avLst/>
            <a:gdLst/>
            <a:ahLst/>
            <a:cxnLst/>
            <a:rect l="l" t="t" r="r" b="b"/>
            <a:pathLst>
              <a:path w="25400" h="12700">
                <a:moveTo>
                  <a:pt x="25238" y="12700"/>
                </a:moveTo>
                <a:lnTo>
                  <a:pt x="0" y="0"/>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82" name="object 135">
            <a:extLst>
              <a:ext uri="{FF2B5EF4-FFF2-40B4-BE49-F238E27FC236}">
                <a16:creationId xmlns:a16="http://schemas.microsoft.com/office/drawing/2014/main" id="{27EE4D48-A625-354F-87C7-A2DBF9016ABA}"/>
              </a:ext>
            </a:extLst>
          </p:cNvPr>
          <p:cNvSpPr/>
          <p:nvPr/>
        </p:nvSpPr>
        <p:spPr>
          <a:xfrm>
            <a:off x="1874692" y="1014015"/>
            <a:ext cx="30710" cy="15355"/>
          </a:xfrm>
          <a:custGeom>
            <a:avLst/>
            <a:gdLst/>
            <a:ahLst/>
            <a:cxnLst/>
            <a:rect l="l" t="t" r="r" b="b"/>
            <a:pathLst>
              <a:path w="50800" h="25400">
                <a:moveTo>
                  <a:pt x="0" y="0"/>
                </a:moveTo>
                <a:lnTo>
                  <a:pt x="50481" y="25400"/>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83" name="object 136">
            <a:extLst>
              <a:ext uri="{FF2B5EF4-FFF2-40B4-BE49-F238E27FC236}">
                <a16:creationId xmlns:a16="http://schemas.microsoft.com/office/drawing/2014/main" id="{6E8989B0-679F-2749-8626-0DA77F30A4B3}"/>
              </a:ext>
            </a:extLst>
          </p:cNvPr>
          <p:cNvSpPr/>
          <p:nvPr/>
        </p:nvSpPr>
        <p:spPr>
          <a:xfrm>
            <a:off x="1931080" y="1014015"/>
            <a:ext cx="26872" cy="15355"/>
          </a:xfrm>
          <a:custGeom>
            <a:avLst/>
            <a:gdLst/>
            <a:ahLst/>
            <a:cxnLst/>
            <a:rect l="l" t="t" r="r" b="b"/>
            <a:pathLst>
              <a:path w="44450" h="25400">
                <a:moveTo>
                  <a:pt x="44354" y="25400"/>
                </a:moveTo>
                <a:lnTo>
                  <a:pt x="0" y="0"/>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84" name="object 137">
            <a:extLst>
              <a:ext uri="{FF2B5EF4-FFF2-40B4-BE49-F238E27FC236}">
                <a16:creationId xmlns:a16="http://schemas.microsoft.com/office/drawing/2014/main" id="{69F2B1CA-32CA-1741-8360-872FD2276A36}"/>
              </a:ext>
            </a:extLst>
          </p:cNvPr>
          <p:cNvSpPr/>
          <p:nvPr/>
        </p:nvSpPr>
        <p:spPr>
          <a:xfrm>
            <a:off x="1859433" y="1006337"/>
            <a:ext cx="15355" cy="7678"/>
          </a:xfrm>
          <a:custGeom>
            <a:avLst/>
            <a:gdLst/>
            <a:ahLst/>
            <a:cxnLst/>
            <a:rect l="l" t="t" r="r" b="b"/>
            <a:pathLst>
              <a:path w="25400" h="12700">
                <a:moveTo>
                  <a:pt x="0" y="0"/>
                </a:moveTo>
                <a:lnTo>
                  <a:pt x="25240" y="12700"/>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85" name="object 138">
            <a:extLst>
              <a:ext uri="{FF2B5EF4-FFF2-40B4-BE49-F238E27FC236}">
                <a16:creationId xmlns:a16="http://schemas.microsoft.com/office/drawing/2014/main" id="{DF4960E6-156B-6943-BFE5-5ACC53896C99}"/>
              </a:ext>
            </a:extLst>
          </p:cNvPr>
          <p:cNvSpPr/>
          <p:nvPr/>
        </p:nvSpPr>
        <p:spPr>
          <a:xfrm>
            <a:off x="1917674" y="1006337"/>
            <a:ext cx="13436" cy="7678"/>
          </a:xfrm>
          <a:custGeom>
            <a:avLst/>
            <a:gdLst/>
            <a:ahLst/>
            <a:cxnLst/>
            <a:rect l="l" t="t" r="r" b="b"/>
            <a:pathLst>
              <a:path w="22225" h="12700">
                <a:moveTo>
                  <a:pt x="22177" y="12700"/>
                </a:moveTo>
                <a:lnTo>
                  <a:pt x="0" y="0"/>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86" name="object 139">
            <a:extLst>
              <a:ext uri="{FF2B5EF4-FFF2-40B4-BE49-F238E27FC236}">
                <a16:creationId xmlns:a16="http://schemas.microsoft.com/office/drawing/2014/main" id="{2FF9762A-847B-8648-8B0B-67BCAAF2749F}"/>
              </a:ext>
            </a:extLst>
          </p:cNvPr>
          <p:cNvSpPr/>
          <p:nvPr/>
        </p:nvSpPr>
        <p:spPr>
          <a:xfrm>
            <a:off x="1844174" y="998659"/>
            <a:ext cx="15355" cy="7678"/>
          </a:xfrm>
          <a:custGeom>
            <a:avLst/>
            <a:gdLst/>
            <a:ahLst/>
            <a:cxnLst/>
            <a:rect l="l" t="t" r="r" b="b"/>
            <a:pathLst>
              <a:path w="25400" h="12700">
                <a:moveTo>
                  <a:pt x="0" y="0"/>
                </a:moveTo>
                <a:lnTo>
                  <a:pt x="25240" y="12700"/>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87" name="object 140">
            <a:extLst>
              <a:ext uri="{FF2B5EF4-FFF2-40B4-BE49-F238E27FC236}">
                <a16:creationId xmlns:a16="http://schemas.microsoft.com/office/drawing/2014/main" id="{F518F850-E4EC-584D-B841-C01F9F006787}"/>
              </a:ext>
            </a:extLst>
          </p:cNvPr>
          <p:cNvSpPr/>
          <p:nvPr/>
        </p:nvSpPr>
        <p:spPr>
          <a:xfrm>
            <a:off x="1904267" y="998659"/>
            <a:ext cx="13436" cy="7678"/>
          </a:xfrm>
          <a:custGeom>
            <a:avLst/>
            <a:gdLst/>
            <a:ahLst/>
            <a:cxnLst/>
            <a:rect l="l" t="t" r="r" b="b"/>
            <a:pathLst>
              <a:path w="22225" h="12700">
                <a:moveTo>
                  <a:pt x="22177" y="12700"/>
                </a:moveTo>
                <a:lnTo>
                  <a:pt x="0" y="0"/>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88" name="object 150">
            <a:extLst>
              <a:ext uri="{FF2B5EF4-FFF2-40B4-BE49-F238E27FC236}">
                <a16:creationId xmlns:a16="http://schemas.microsoft.com/office/drawing/2014/main" id="{7EC56994-B870-924D-9AC0-C51FB7DCD266}"/>
              </a:ext>
            </a:extLst>
          </p:cNvPr>
          <p:cNvSpPr/>
          <p:nvPr/>
        </p:nvSpPr>
        <p:spPr>
          <a:xfrm>
            <a:off x="2341215" y="1029370"/>
            <a:ext cx="3455" cy="2687"/>
          </a:xfrm>
          <a:custGeom>
            <a:avLst/>
            <a:gdLst/>
            <a:ahLst/>
            <a:cxnLst/>
            <a:rect l="l" t="t" r="r" b="b"/>
            <a:pathLst>
              <a:path w="5714" h="4444">
                <a:moveTo>
                  <a:pt x="5289" y="3981"/>
                </a:moveTo>
                <a:lnTo>
                  <a:pt x="0" y="0"/>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89" name="object 151">
            <a:extLst>
              <a:ext uri="{FF2B5EF4-FFF2-40B4-BE49-F238E27FC236}">
                <a16:creationId xmlns:a16="http://schemas.microsoft.com/office/drawing/2014/main" id="{FE2D879E-EEE4-5C40-955E-C7CF370E5B6C}"/>
              </a:ext>
            </a:extLst>
          </p:cNvPr>
          <p:cNvSpPr/>
          <p:nvPr/>
        </p:nvSpPr>
        <p:spPr>
          <a:xfrm>
            <a:off x="2303644" y="1029370"/>
            <a:ext cx="41075" cy="2687"/>
          </a:xfrm>
          <a:custGeom>
            <a:avLst/>
            <a:gdLst/>
            <a:ahLst/>
            <a:cxnLst/>
            <a:rect l="l" t="t" r="r" b="b"/>
            <a:pathLst>
              <a:path w="67945" h="4444">
                <a:moveTo>
                  <a:pt x="0" y="0"/>
                </a:moveTo>
                <a:lnTo>
                  <a:pt x="0" y="3981"/>
                </a:lnTo>
                <a:lnTo>
                  <a:pt x="67437" y="3981"/>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90" name="object 152">
            <a:extLst>
              <a:ext uri="{FF2B5EF4-FFF2-40B4-BE49-F238E27FC236}">
                <a16:creationId xmlns:a16="http://schemas.microsoft.com/office/drawing/2014/main" id="{26C3D350-176E-4C46-A8C7-F7DC48757AA6}"/>
              </a:ext>
            </a:extLst>
          </p:cNvPr>
          <p:cNvSpPr/>
          <p:nvPr/>
        </p:nvSpPr>
        <p:spPr>
          <a:xfrm>
            <a:off x="2341211" y="1029370"/>
            <a:ext cx="23033" cy="2687"/>
          </a:xfrm>
          <a:custGeom>
            <a:avLst/>
            <a:gdLst/>
            <a:ahLst/>
            <a:cxnLst/>
            <a:rect l="l" t="t" r="r" b="b"/>
            <a:pathLst>
              <a:path w="38100" h="4444">
                <a:moveTo>
                  <a:pt x="0" y="0"/>
                </a:moveTo>
                <a:lnTo>
                  <a:pt x="5293" y="3984"/>
                </a:lnTo>
                <a:lnTo>
                  <a:pt x="37588" y="3984"/>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91" name="object 163">
            <a:extLst>
              <a:ext uri="{FF2B5EF4-FFF2-40B4-BE49-F238E27FC236}">
                <a16:creationId xmlns:a16="http://schemas.microsoft.com/office/drawing/2014/main" id="{10A01A03-B44A-F546-A9BB-EBB05A6BBF90}"/>
              </a:ext>
            </a:extLst>
          </p:cNvPr>
          <p:cNvSpPr/>
          <p:nvPr/>
        </p:nvSpPr>
        <p:spPr>
          <a:xfrm>
            <a:off x="2288919" y="1029370"/>
            <a:ext cx="14971" cy="2687"/>
          </a:xfrm>
          <a:custGeom>
            <a:avLst/>
            <a:gdLst/>
            <a:ahLst/>
            <a:cxnLst/>
            <a:rect l="l" t="t" r="r" b="b"/>
            <a:pathLst>
              <a:path w="24764" h="4444">
                <a:moveTo>
                  <a:pt x="0" y="3990"/>
                </a:moveTo>
                <a:lnTo>
                  <a:pt x="24358" y="3990"/>
                </a:lnTo>
                <a:lnTo>
                  <a:pt x="24358" y="0"/>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92" name="object 165">
            <a:extLst>
              <a:ext uri="{FF2B5EF4-FFF2-40B4-BE49-F238E27FC236}">
                <a16:creationId xmlns:a16="http://schemas.microsoft.com/office/drawing/2014/main" id="{C12BA084-9F8C-F64E-8F55-628D6B46ED9B}"/>
              </a:ext>
            </a:extLst>
          </p:cNvPr>
          <p:cNvSpPr/>
          <p:nvPr/>
        </p:nvSpPr>
        <p:spPr>
          <a:xfrm>
            <a:off x="1931077" y="1014015"/>
            <a:ext cx="26872" cy="15355"/>
          </a:xfrm>
          <a:custGeom>
            <a:avLst/>
            <a:gdLst/>
            <a:ahLst/>
            <a:cxnLst/>
            <a:rect l="l" t="t" r="r" b="b"/>
            <a:pathLst>
              <a:path w="44450" h="25400">
                <a:moveTo>
                  <a:pt x="0" y="0"/>
                </a:moveTo>
                <a:lnTo>
                  <a:pt x="44356" y="25400"/>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93" name="object 166">
            <a:extLst>
              <a:ext uri="{FF2B5EF4-FFF2-40B4-BE49-F238E27FC236}">
                <a16:creationId xmlns:a16="http://schemas.microsoft.com/office/drawing/2014/main" id="{65CEBB5F-1C00-3B4E-A86A-BF7E90E92C51}"/>
              </a:ext>
            </a:extLst>
          </p:cNvPr>
          <p:cNvSpPr/>
          <p:nvPr/>
        </p:nvSpPr>
        <p:spPr>
          <a:xfrm>
            <a:off x="1917670" y="1006337"/>
            <a:ext cx="13436" cy="7678"/>
          </a:xfrm>
          <a:custGeom>
            <a:avLst/>
            <a:gdLst/>
            <a:ahLst/>
            <a:cxnLst/>
            <a:rect l="l" t="t" r="r" b="b"/>
            <a:pathLst>
              <a:path w="22225" h="12700">
                <a:moveTo>
                  <a:pt x="0" y="0"/>
                </a:moveTo>
                <a:lnTo>
                  <a:pt x="22178" y="12699"/>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94" name="object 167">
            <a:extLst>
              <a:ext uri="{FF2B5EF4-FFF2-40B4-BE49-F238E27FC236}">
                <a16:creationId xmlns:a16="http://schemas.microsoft.com/office/drawing/2014/main" id="{D12D2B47-2CC8-D643-9347-59BA7DCC2C88}"/>
              </a:ext>
            </a:extLst>
          </p:cNvPr>
          <p:cNvSpPr/>
          <p:nvPr/>
        </p:nvSpPr>
        <p:spPr>
          <a:xfrm>
            <a:off x="1904263" y="998659"/>
            <a:ext cx="13436" cy="7678"/>
          </a:xfrm>
          <a:custGeom>
            <a:avLst/>
            <a:gdLst/>
            <a:ahLst/>
            <a:cxnLst/>
            <a:rect l="l" t="t" r="r" b="b"/>
            <a:pathLst>
              <a:path w="22225" h="12700">
                <a:moveTo>
                  <a:pt x="0" y="0"/>
                </a:moveTo>
                <a:lnTo>
                  <a:pt x="22178" y="12699"/>
                </a:lnTo>
              </a:path>
            </a:pathLst>
          </a:custGeom>
          <a:ln w="8636">
            <a:solidFill>
              <a:srgbClr val="727171"/>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95" name="object 273">
            <a:extLst>
              <a:ext uri="{FF2B5EF4-FFF2-40B4-BE49-F238E27FC236}">
                <a16:creationId xmlns:a16="http://schemas.microsoft.com/office/drawing/2014/main" id="{9D190B44-2FD4-0A4F-ABB8-4F89C1D37653}"/>
              </a:ext>
            </a:extLst>
          </p:cNvPr>
          <p:cNvSpPr/>
          <p:nvPr/>
        </p:nvSpPr>
        <p:spPr>
          <a:xfrm>
            <a:off x="1931079" y="1014015"/>
            <a:ext cx="26872" cy="15355"/>
          </a:xfrm>
          <a:custGeom>
            <a:avLst/>
            <a:gdLst/>
            <a:ahLst/>
            <a:cxnLst/>
            <a:rect l="l" t="t" r="r" b="b"/>
            <a:pathLst>
              <a:path w="44450" h="25400">
                <a:moveTo>
                  <a:pt x="44356" y="25400"/>
                </a:moveTo>
                <a:lnTo>
                  <a:pt x="0" y="0"/>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96" name="object 274">
            <a:extLst>
              <a:ext uri="{FF2B5EF4-FFF2-40B4-BE49-F238E27FC236}">
                <a16:creationId xmlns:a16="http://schemas.microsoft.com/office/drawing/2014/main" id="{9645973B-CC86-434D-88A3-0958D99A5BD8}"/>
              </a:ext>
            </a:extLst>
          </p:cNvPr>
          <p:cNvSpPr/>
          <p:nvPr/>
        </p:nvSpPr>
        <p:spPr>
          <a:xfrm>
            <a:off x="1874695" y="1014015"/>
            <a:ext cx="30710" cy="15355"/>
          </a:xfrm>
          <a:custGeom>
            <a:avLst/>
            <a:gdLst/>
            <a:ahLst/>
            <a:cxnLst/>
            <a:rect l="l" t="t" r="r" b="b"/>
            <a:pathLst>
              <a:path w="50800" h="25400">
                <a:moveTo>
                  <a:pt x="0" y="0"/>
                </a:moveTo>
                <a:lnTo>
                  <a:pt x="50481" y="25400"/>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97" name="object 275">
            <a:extLst>
              <a:ext uri="{FF2B5EF4-FFF2-40B4-BE49-F238E27FC236}">
                <a16:creationId xmlns:a16="http://schemas.microsoft.com/office/drawing/2014/main" id="{35E16CED-56C9-8647-BE63-61962502F75F}"/>
              </a:ext>
            </a:extLst>
          </p:cNvPr>
          <p:cNvSpPr/>
          <p:nvPr/>
        </p:nvSpPr>
        <p:spPr>
          <a:xfrm>
            <a:off x="1917672" y="1006337"/>
            <a:ext cx="13436" cy="7678"/>
          </a:xfrm>
          <a:custGeom>
            <a:avLst/>
            <a:gdLst/>
            <a:ahLst/>
            <a:cxnLst/>
            <a:rect l="l" t="t" r="r" b="b"/>
            <a:pathLst>
              <a:path w="22225" h="12700">
                <a:moveTo>
                  <a:pt x="22178" y="12700"/>
                </a:moveTo>
                <a:lnTo>
                  <a:pt x="0" y="0"/>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98" name="object 276">
            <a:extLst>
              <a:ext uri="{FF2B5EF4-FFF2-40B4-BE49-F238E27FC236}">
                <a16:creationId xmlns:a16="http://schemas.microsoft.com/office/drawing/2014/main" id="{155A24E0-C7C1-9945-9BF3-3711ED6522B1}"/>
              </a:ext>
            </a:extLst>
          </p:cNvPr>
          <p:cNvSpPr/>
          <p:nvPr/>
        </p:nvSpPr>
        <p:spPr>
          <a:xfrm>
            <a:off x="1859435" y="1006337"/>
            <a:ext cx="15355" cy="7678"/>
          </a:xfrm>
          <a:custGeom>
            <a:avLst/>
            <a:gdLst/>
            <a:ahLst/>
            <a:cxnLst/>
            <a:rect l="l" t="t" r="r" b="b"/>
            <a:pathLst>
              <a:path w="25400" h="12700">
                <a:moveTo>
                  <a:pt x="0" y="0"/>
                </a:moveTo>
                <a:lnTo>
                  <a:pt x="25240" y="12700"/>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99" name="object 277">
            <a:extLst>
              <a:ext uri="{FF2B5EF4-FFF2-40B4-BE49-F238E27FC236}">
                <a16:creationId xmlns:a16="http://schemas.microsoft.com/office/drawing/2014/main" id="{8C2ACCD2-79A8-4B49-B6B3-D1128A72B56C}"/>
              </a:ext>
            </a:extLst>
          </p:cNvPr>
          <p:cNvSpPr/>
          <p:nvPr/>
        </p:nvSpPr>
        <p:spPr>
          <a:xfrm>
            <a:off x="1904264" y="998659"/>
            <a:ext cx="13436" cy="7678"/>
          </a:xfrm>
          <a:custGeom>
            <a:avLst/>
            <a:gdLst/>
            <a:ahLst/>
            <a:cxnLst/>
            <a:rect l="l" t="t" r="r" b="b"/>
            <a:pathLst>
              <a:path w="22225" h="12700">
                <a:moveTo>
                  <a:pt x="22178" y="12700"/>
                </a:moveTo>
                <a:lnTo>
                  <a:pt x="0" y="0"/>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00" name="object 278">
            <a:extLst>
              <a:ext uri="{FF2B5EF4-FFF2-40B4-BE49-F238E27FC236}">
                <a16:creationId xmlns:a16="http://schemas.microsoft.com/office/drawing/2014/main" id="{A1D57D29-3F97-E343-AC2D-6247FED48D9B}"/>
              </a:ext>
            </a:extLst>
          </p:cNvPr>
          <p:cNvSpPr/>
          <p:nvPr/>
        </p:nvSpPr>
        <p:spPr>
          <a:xfrm>
            <a:off x="1844176" y="998659"/>
            <a:ext cx="15355" cy="7678"/>
          </a:xfrm>
          <a:custGeom>
            <a:avLst/>
            <a:gdLst/>
            <a:ahLst/>
            <a:cxnLst/>
            <a:rect l="l" t="t" r="r" b="b"/>
            <a:pathLst>
              <a:path w="25400" h="12700">
                <a:moveTo>
                  <a:pt x="0" y="0"/>
                </a:moveTo>
                <a:lnTo>
                  <a:pt x="25240" y="12700"/>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01" name="object 300">
            <a:extLst>
              <a:ext uri="{FF2B5EF4-FFF2-40B4-BE49-F238E27FC236}">
                <a16:creationId xmlns:a16="http://schemas.microsoft.com/office/drawing/2014/main" id="{2E26CD14-4F02-524B-970A-34400A8BD6C6}"/>
              </a:ext>
            </a:extLst>
          </p:cNvPr>
          <p:cNvSpPr/>
          <p:nvPr/>
        </p:nvSpPr>
        <p:spPr>
          <a:xfrm>
            <a:off x="1874686" y="1014015"/>
            <a:ext cx="30710" cy="15355"/>
          </a:xfrm>
          <a:custGeom>
            <a:avLst/>
            <a:gdLst/>
            <a:ahLst/>
            <a:cxnLst/>
            <a:rect l="l" t="t" r="r" b="b"/>
            <a:pathLst>
              <a:path w="50800" h="25400">
                <a:moveTo>
                  <a:pt x="50476" y="25400"/>
                </a:moveTo>
                <a:lnTo>
                  <a:pt x="0" y="0"/>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02" name="object 301">
            <a:extLst>
              <a:ext uri="{FF2B5EF4-FFF2-40B4-BE49-F238E27FC236}">
                <a16:creationId xmlns:a16="http://schemas.microsoft.com/office/drawing/2014/main" id="{2411356F-8CD6-2841-A81E-27D323D0C64B}"/>
              </a:ext>
            </a:extLst>
          </p:cNvPr>
          <p:cNvSpPr/>
          <p:nvPr/>
        </p:nvSpPr>
        <p:spPr>
          <a:xfrm>
            <a:off x="1766112" y="998660"/>
            <a:ext cx="0" cy="30710"/>
          </a:xfrm>
          <a:custGeom>
            <a:avLst/>
            <a:gdLst/>
            <a:ahLst/>
            <a:cxnLst/>
            <a:rect l="l" t="t" r="r" b="b"/>
            <a:pathLst>
              <a:path h="50800">
                <a:moveTo>
                  <a:pt x="0" y="0"/>
                </a:moveTo>
                <a:lnTo>
                  <a:pt x="0" y="50801"/>
                </a:lnTo>
              </a:path>
            </a:pathLst>
          </a:custGeom>
          <a:ln w="8641">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03" name="object 302">
            <a:extLst>
              <a:ext uri="{FF2B5EF4-FFF2-40B4-BE49-F238E27FC236}">
                <a16:creationId xmlns:a16="http://schemas.microsoft.com/office/drawing/2014/main" id="{6B694137-7539-B24D-B900-EB89C0C189C2}"/>
              </a:ext>
            </a:extLst>
          </p:cNvPr>
          <p:cNvSpPr/>
          <p:nvPr/>
        </p:nvSpPr>
        <p:spPr>
          <a:xfrm>
            <a:off x="1859428" y="1006337"/>
            <a:ext cx="15355" cy="7678"/>
          </a:xfrm>
          <a:custGeom>
            <a:avLst/>
            <a:gdLst/>
            <a:ahLst/>
            <a:cxnLst/>
            <a:rect l="l" t="t" r="r" b="b"/>
            <a:pathLst>
              <a:path w="25400" h="12700">
                <a:moveTo>
                  <a:pt x="25238" y="12700"/>
                </a:moveTo>
                <a:lnTo>
                  <a:pt x="0" y="0"/>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04" name="object 303">
            <a:extLst>
              <a:ext uri="{FF2B5EF4-FFF2-40B4-BE49-F238E27FC236}">
                <a16:creationId xmlns:a16="http://schemas.microsoft.com/office/drawing/2014/main" id="{58527057-E571-3346-A6C3-CD80BEA6A416}"/>
              </a:ext>
            </a:extLst>
          </p:cNvPr>
          <p:cNvSpPr/>
          <p:nvPr/>
        </p:nvSpPr>
        <p:spPr>
          <a:xfrm>
            <a:off x="1844171" y="998659"/>
            <a:ext cx="15355" cy="7678"/>
          </a:xfrm>
          <a:custGeom>
            <a:avLst/>
            <a:gdLst/>
            <a:ahLst/>
            <a:cxnLst/>
            <a:rect l="l" t="t" r="r" b="b"/>
            <a:pathLst>
              <a:path w="25400" h="12700">
                <a:moveTo>
                  <a:pt x="25238" y="12700"/>
                </a:moveTo>
                <a:lnTo>
                  <a:pt x="0" y="0"/>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05" name="object 332">
            <a:extLst>
              <a:ext uri="{FF2B5EF4-FFF2-40B4-BE49-F238E27FC236}">
                <a16:creationId xmlns:a16="http://schemas.microsoft.com/office/drawing/2014/main" id="{29810347-3239-294A-B76E-EC6169A4A7AD}"/>
              </a:ext>
            </a:extLst>
          </p:cNvPr>
          <p:cNvSpPr/>
          <p:nvPr/>
        </p:nvSpPr>
        <p:spPr>
          <a:xfrm>
            <a:off x="1874692" y="1014015"/>
            <a:ext cx="30710" cy="15355"/>
          </a:xfrm>
          <a:custGeom>
            <a:avLst/>
            <a:gdLst/>
            <a:ahLst/>
            <a:cxnLst/>
            <a:rect l="l" t="t" r="r" b="b"/>
            <a:pathLst>
              <a:path w="50800" h="25400">
                <a:moveTo>
                  <a:pt x="0" y="0"/>
                </a:moveTo>
                <a:lnTo>
                  <a:pt x="50481" y="25400"/>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06" name="object 333">
            <a:extLst>
              <a:ext uri="{FF2B5EF4-FFF2-40B4-BE49-F238E27FC236}">
                <a16:creationId xmlns:a16="http://schemas.microsoft.com/office/drawing/2014/main" id="{81FD4C5A-FC99-3C40-A99E-32B3251E1F2F}"/>
              </a:ext>
            </a:extLst>
          </p:cNvPr>
          <p:cNvSpPr/>
          <p:nvPr/>
        </p:nvSpPr>
        <p:spPr>
          <a:xfrm>
            <a:off x="1931080" y="1014015"/>
            <a:ext cx="26872" cy="15355"/>
          </a:xfrm>
          <a:custGeom>
            <a:avLst/>
            <a:gdLst/>
            <a:ahLst/>
            <a:cxnLst/>
            <a:rect l="l" t="t" r="r" b="b"/>
            <a:pathLst>
              <a:path w="44450" h="25400">
                <a:moveTo>
                  <a:pt x="44354" y="25400"/>
                </a:moveTo>
                <a:lnTo>
                  <a:pt x="0" y="0"/>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07" name="object 334">
            <a:extLst>
              <a:ext uri="{FF2B5EF4-FFF2-40B4-BE49-F238E27FC236}">
                <a16:creationId xmlns:a16="http://schemas.microsoft.com/office/drawing/2014/main" id="{9907C67D-BF9D-2549-A9FF-B6739638BB76}"/>
              </a:ext>
            </a:extLst>
          </p:cNvPr>
          <p:cNvSpPr/>
          <p:nvPr/>
        </p:nvSpPr>
        <p:spPr>
          <a:xfrm>
            <a:off x="1859433" y="1006337"/>
            <a:ext cx="15355" cy="7678"/>
          </a:xfrm>
          <a:custGeom>
            <a:avLst/>
            <a:gdLst/>
            <a:ahLst/>
            <a:cxnLst/>
            <a:rect l="l" t="t" r="r" b="b"/>
            <a:pathLst>
              <a:path w="25400" h="12700">
                <a:moveTo>
                  <a:pt x="0" y="0"/>
                </a:moveTo>
                <a:lnTo>
                  <a:pt x="25240" y="12700"/>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08" name="object 335">
            <a:extLst>
              <a:ext uri="{FF2B5EF4-FFF2-40B4-BE49-F238E27FC236}">
                <a16:creationId xmlns:a16="http://schemas.microsoft.com/office/drawing/2014/main" id="{2EE9C8AB-C976-5048-9AE1-ADD05429DB92}"/>
              </a:ext>
            </a:extLst>
          </p:cNvPr>
          <p:cNvSpPr/>
          <p:nvPr/>
        </p:nvSpPr>
        <p:spPr>
          <a:xfrm>
            <a:off x="1917674" y="1006337"/>
            <a:ext cx="13436" cy="7678"/>
          </a:xfrm>
          <a:custGeom>
            <a:avLst/>
            <a:gdLst/>
            <a:ahLst/>
            <a:cxnLst/>
            <a:rect l="l" t="t" r="r" b="b"/>
            <a:pathLst>
              <a:path w="22225" h="12700">
                <a:moveTo>
                  <a:pt x="22177" y="12700"/>
                </a:moveTo>
                <a:lnTo>
                  <a:pt x="0" y="0"/>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09" name="object 336">
            <a:extLst>
              <a:ext uri="{FF2B5EF4-FFF2-40B4-BE49-F238E27FC236}">
                <a16:creationId xmlns:a16="http://schemas.microsoft.com/office/drawing/2014/main" id="{C87E6232-EDE8-B547-A2D1-807000273B73}"/>
              </a:ext>
            </a:extLst>
          </p:cNvPr>
          <p:cNvSpPr/>
          <p:nvPr/>
        </p:nvSpPr>
        <p:spPr>
          <a:xfrm>
            <a:off x="1844174" y="998659"/>
            <a:ext cx="15355" cy="7678"/>
          </a:xfrm>
          <a:custGeom>
            <a:avLst/>
            <a:gdLst/>
            <a:ahLst/>
            <a:cxnLst/>
            <a:rect l="l" t="t" r="r" b="b"/>
            <a:pathLst>
              <a:path w="25400" h="12700">
                <a:moveTo>
                  <a:pt x="0" y="0"/>
                </a:moveTo>
                <a:lnTo>
                  <a:pt x="25240" y="12700"/>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10" name="object 337">
            <a:extLst>
              <a:ext uri="{FF2B5EF4-FFF2-40B4-BE49-F238E27FC236}">
                <a16:creationId xmlns:a16="http://schemas.microsoft.com/office/drawing/2014/main" id="{EF6E99D6-471B-D446-912B-5C7A575A475F}"/>
              </a:ext>
            </a:extLst>
          </p:cNvPr>
          <p:cNvSpPr/>
          <p:nvPr/>
        </p:nvSpPr>
        <p:spPr>
          <a:xfrm>
            <a:off x="1904267" y="998659"/>
            <a:ext cx="13436" cy="7678"/>
          </a:xfrm>
          <a:custGeom>
            <a:avLst/>
            <a:gdLst/>
            <a:ahLst/>
            <a:cxnLst/>
            <a:rect l="l" t="t" r="r" b="b"/>
            <a:pathLst>
              <a:path w="22225" h="12700">
                <a:moveTo>
                  <a:pt x="22177" y="12700"/>
                </a:moveTo>
                <a:lnTo>
                  <a:pt x="0" y="0"/>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11" name="object 347">
            <a:extLst>
              <a:ext uri="{FF2B5EF4-FFF2-40B4-BE49-F238E27FC236}">
                <a16:creationId xmlns:a16="http://schemas.microsoft.com/office/drawing/2014/main" id="{64610FEB-5732-F745-AE02-8DDD257DBD5C}"/>
              </a:ext>
            </a:extLst>
          </p:cNvPr>
          <p:cNvSpPr/>
          <p:nvPr/>
        </p:nvSpPr>
        <p:spPr>
          <a:xfrm>
            <a:off x="2341215" y="1029370"/>
            <a:ext cx="3455" cy="2687"/>
          </a:xfrm>
          <a:custGeom>
            <a:avLst/>
            <a:gdLst/>
            <a:ahLst/>
            <a:cxnLst/>
            <a:rect l="l" t="t" r="r" b="b"/>
            <a:pathLst>
              <a:path w="5714" h="4444">
                <a:moveTo>
                  <a:pt x="5289" y="3981"/>
                </a:moveTo>
                <a:lnTo>
                  <a:pt x="0" y="0"/>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12" name="object 348">
            <a:extLst>
              <a:ext uri="{FF2B5EF4-FFF2-40B4-BE49-F238E27FC236}">
                <a16:creationId xmlns:a16="http://schemas.microsoft.com/office/drawing/2014/main" id="{6137559C-C00E-284A-BF72-830B9D1017B5}"/>
              </a:ext>
            </a:extLst>
          </p:cNvPr>
          <p:cNvSpPr/>
          <p:nvPr/>
        </p:nvSpPr>
        <p:spPr>
          <a:xfrm>
            <a:off x="2303644" y="1029370"/>
            <a:ext cx="41075" cy="2687"/>
          </a:xfrm>
          <a:custGeom>
            <a:avLst/>
            <a:gdLst/>
            <a:ahLst/>
            <a:cxnLst/>
            <a:rect l="l" t="t" r="r" b="b"/>
            <a:pathLst>
              <a:path w="67945" h="4444">
                <a:moveTo>
                  <a:pt x="0" y="0"/>
                </a:moveTo>
                <a:lnTo>
                  <a:pt x="0" y="3981"/>
                </a:lnTo>
                <a:lnTo>
                  <a:pt x="67437" y="3981"/>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13" name="object 349">
            <a:extLst>
              <a:ext uri="{FF2B5EF4-FFF2-40B4-BE49-F238E27FC236}">
                <a16:creationId xmlns:a16="http://schemas.microsoft.com/office/drawing/2014/main" id="{12C5C14A-1439-304C-982B-B75139FFB154}"/>
              </a:ext>
            </a:extLst>
          </p:cNvPr>
          <p:cNvSpPr/>
          <p:nvPr/>
        </p:nvSpPr>
        <p:spPr>
          <a:xfrm>
            <a:off x="2341211" y="1029370"/>
            <a:ext cx="23033" cy="2687"/>
          </a:xfrm>
          <a:custGeom>
            <a:avLst/>
            <a:gdLst/>
            <a:ahLst/>
            <a:cxnLst/>
            <a:rect l="l" t="t" r="r" b="b"/>
            <a:pathLst>
              <a:path w="38100" h="4444">
                <a:moveTo>
                  <a:pt x="0" y="0"/>
                </a:moveTo>
                <a:lnTo>
                  <a:pt x="5293" y="3984"/>
                </a:lnTo>
                <a:lnTo>
                  <a:pt x="37588" y="3984"/>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14" name="object 360">
            <a:extLst>
              <a:ext uri="{FF2B5EF4-FFF2-40B4-BE49-F238E27FC236}">
                <a16:creationId xmlns:a16="http://schemas.microsoft.com/office/drawing/2014/main" id="{C6D56511-8849-0A4A-9C04-85AB521A885B}"/>
              </a:ext>
            </a:extLst>
          </p:cNvPr>
          <p:cNvSpPr/>
          <p:nvPr/>
        </p:nvSpPr>
        <p:spPr>
          <a:xfrm>
            <a:off x="2288919" y="1029370"/>
            <a:ext cx="14971" cy="2687"/>
          </a:xfrm>
          <a:custGeom>
            <a:avLst/>
            <a:gdLst/>
            <a:ahLst/>
            <a:cxnLst/>
            <a:rect l="l" t="t" r="r" b="b"/>
            <a:pathLst>
              <a:path w="24764" h="4444">
                <a:moveTo>
                  <a:pt x="0" y="3990"/>
                </a:moveTo>
                <a:lnTo>
                  <a:pt x="24358" y="3990"/>
                </a:lnTo>
                <a:lnTo>
                  <a:pt x="24358" y="0"/>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15" name="object 362">
            <a:extLst>
              <a:ext uri="{FF2B5EF4-FFF2-40B4-BE49-F238E27FC236}">
                <a16:creationId xmlns:a16="http://schemas.microsoft.com/office/drawing/2014/main" id="{DF1354DD-0607-304E-8D0E-8B9BE9166F53}"/>
              </a:ext>
            </a:extLst>
          </p:cNvPr>
          <p:cNvSpPr/>
          <p:nvPr/>
        </p:nvSpPr>
        <p:spPr>
          <a:xfrm>
            <a:off x="1931077" y="1014015"/>
            <a:ext cx="26872" cy="15355"/>
          </a:xfrm>
          <a:custGeom>
            <a:avLst/>
            <a:gdLst/>
            <a:ahLst/>
            <a:cxnLst/>
            <a:rect l="l" t="t" r="r" b="b"/>
            <a:pathLst>
              <a:path w="44450" h="25400">
                <a:moveTo>
                  <a:pt x="0" y="0"/>
                </a:moveTo>
                <a:lnTo>
                  <a:pt x="44356" y="25400"/>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16" name="object 363">
            <a:extLst>
              <a:ext uri="{FF2B5EF4-FFF2-40B4-BE49-F238E27FC236}">
                <a16:creationId xmlns:a16="http://schemas.microsoft.com/office/drawing/2014/main" id="{EC37E7D4-7356-874B-B0C4-F162A13BE247}"/>
              </a:ext>
            </a:extLst>
          </p:cNvPr>
          <p:cNvSpPr/>
          <p:nvPr/>
        </p:nvSpPr>
        <p:spPr>
          <a:xfrm>
            <a:off x="1917670" y="1006337"/>
            <a:ext cx="13436" cy="7678"/>
          </a:xfrm>
          <a:custGeom>
            <a:avLst/>
            <a:gdLst/>
            <a:ahLst/>
            <a:cxnLst/>
            <a:rect l="l" t="t" r="r" b="b"/>
            <a:pathLst>
              <a:path w="22225" h="12700">
                <a:moveTo>
                  <a:pt x="0" y="0"/>
                </a:moveTo>
                <a:lnTo>
                  <a:pt x="22178" y="12699"/>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17" name="object 364">
            <a:extLst>
              <a:ext uri="{FF2B5EF4-FFF2-40B4-BE49-F238E27FC236}">
                <a16:creationId xmlns:a16="http://schemas.microsoft.com/office/drawing/2014/main" id="{747FA991-2C20-C348-9A97-A3E285C7A22C}"/>
              </a:ext>
            </a:extLst>
          </p:cNvPr>
          <p:cNvSpPr/>
          <p:nvPr/>
        </p:nvSpPr>
        <p:spPr>
          <a:xfrm>
            <a:off x="1904263" y="998659"/>
            <a:ext cx="13436" cy="7678"/>
          </a:xfrm>
          <a:custGeom>
            <a:avLst/>
            <a:gdLst/>
            <a:ahLst/>
            <a:cxnLst/>
            <a:rect l="l" t="t" r="r" b="b"/>
            <a:pathLst>
              <a:path w="22225" h="12700">
                <a:moveTo>
                  <a:pt x="0" y="0"/>
                </a:moveTo>
                <a:lnTo>
                  <a:pt x="22178" y="12699"/>
                </a:lnTo>
              </a:path>
            </a:pathLst>
          </a:custGeom>
          <a:ln w="8636">
            <a:solidFill>
              <a:srgbClr val="FFFFFF"/>
            </a:solidFill>
          </a:ln>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21" name="テキスト ボックス 120">
            <a:extLst>
              <a:ext uri="{FF2B5EF4-FFF2-40B4-BE49-F238E27FC236}">
                <a16:creationId xmlns:a16="http://schemas.microsoft.com/office/drawing/2014/main" id="{DC148D96-095D-6540-87E8-54D1CEE49A91}"/>
              </a:ext>
            </a:extLst>
          </p:cNvPr>
          <p:cNvSpPr txBox="1"/>
          <p:nvPr/>
        </p:nvSpPr>
        <p:spPr>
          <a:xfrm>
            <a:off x="996144" y="1796201"/>
            <a:ext cx="7200000" cy="1368452"/>
          </a:xfrm>
          <a:prstGeom prst="rect">
            <a:avLst/>
          </a:prstGeom>
          <a:noFill/>
        </p:spPr>
        <p:txBody>
          <a:bodyPr wrap="square" lIns="90000" rtlCol="0">
            <a:spAutoFit/>
          </a:bodyPr>
          <a:lstStyle/>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600" b="0" i="0" u="heavy" strike="noStrike" kern="1200" cap="none" spc="0" normalizeH="0" baseline="0" noProof="0" dirty="0">
                <a:ln>
                  <a:noFill/>
                </a:ln>
                <a:solidFill>
                  <a:prstClr val="black"/>
                </a:solidFill>
                <a:effectLst/>
                <a:uLnTx/>
                <a:uFill>
                  <a:solidFill>
                    <a:srgbClr val="FF0000"/>
                  </a:solidFill>
                </a:uFill>
                <a:latin typeface="游ゴシック" panose="020F0502020204030204"/>
                <a:ea typeface="游ゴシック" panose="020B0400000000000000" pitchFamily="50" charset="-128"/>
                <a:cs typeface="+mn-cs"/>
              </a:rPr>
              <a:t>傷害保険にはいくつかの種類があり、それぞれ補償される事故の範囲などが異なります。</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例えば、普通傷害保険はもっとも基本的な傷害保険ですが、これをベースに本人だけでなく家族が事故に遭っても補償するもの、交通事故に補償を限定するものなどがあります。「家族傷害保険」は家族のケガも補償する代表的な保険です。</a:t>
            </a:r>
          </a:p>
        </p:txBody>
      </p:sp>
      <p:sp>
        <p:nvSpPr>
          <p:cNvPr id="122" name="テキスト ボックス 121">
            <a:extLst>
              <a:ext uri="{FF2B5EF4-FFF2-40B4-BE49-F238E27FC236}">
                <a16:creationId xmlns:a16="http://schemas.microsoft.com/office/drawing/2014/main" id="{6C009065-8FC3-5F49-9FD0-CE1F9150D2BB}"/>
              </a:ext>
            </a:extLst>
          </p:cNvPr>
          <p:cNvSpPr txBox="1"/>
          <p:nvPr/>
        </p:nvSpPr>
        <p:spPr>
          <a:xfrm>
            <a:off x="958191" y="3312418"/>
            <a:ext cx="2661456"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代表的な傷害保険の概要</a:t>
            </a:r>
            <a:endParaRPr kumimoji="1" lang="ja-JP" altLang="en-US" sz="1600" b="0"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7FB121D4-0525-4D48-B7E9-1670FD8344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529" y="3650405"/>
            <a:ext cx="7183615" cy="2739820"/>
          </a:xfrm>
          <a:prstGeom prst="rect">
            <a:avLst/>
          </a:prstGeom>
        </p:spPr>
      </p:pic>
      <p:pic>
        <p:nvPicPr>
          <p:cNvPr id="2" name="図 1">
            <a:extLst>
              <a:ext uri="{FF2B5EF4-FFF2-40B4-BE49-F238E27FC236}">
                <a16:creationId xmlns:a16="http://schemas.microsoft.com/office/drawing/2014/main" id="{A389500C-C25C-6AF8-893C-C4ECFFC90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58"/>
            <a:ext cx="9144000" cy="559091"/>
          </a:xfrm>
          <a:prstGeom prst="rect">
            <a:avLst/>
          </a:prstGeom>
        </p:spPr>
      </p:pic>
      <p:sp>
        <p:nvSpPr>
          <p:cNvPr id="6" name="角丸四角形 91">
            <a:extLst>
              <a:ext uri="{FF2B5EF4-FFF2-40B4-BE49-F238E27FC236}">
                <a16:creationId xmlns:a16="http://schemas.microsoft.com/office/drawing/2014/main" id="{F6812829-2DB3-0350-1863-1C6119B3A29F}"/>
              </a:ext>
            </a:extLst>
          </p:cNvPr>
          <p:cNvSpPr>
            <a:spLocks noChangeAspect="1"/>
          </p:cNvSpPr>
          <p:nvPr/>
        </p:nvSpPr>
        <p:spPr>
          <a:xfrm>
            <a:off x="996144" y="1345397"/>
            <a:ext cx="7200000" cy="37977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BD6D26BD-8DFA-DF17-69C2-348575C1ED67}"/>
              </a:ext>
            </a:extLst>
          </p:cNvPr>
          <p:cNvSpPr txBox="1"/>
          <p:nvPr/>
        </p:nvSpPr>
        <p:spPr>
          <a:xfrm>
            <a:off x="996145" y="1363661"/>
            <a:ext cx="3503028"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代表的な傷害保険の種類</a:t>
            </a:r>
          </a:p>
        </p:txBody>
      </p:sp>
      <p:grpSp>
        <p:nvGrpSpPr>
          <p:cNvPr id="8" name="グループ化 7">
            <a:extLst>
              <a:ext uri="{FF2B5EF4-FFF2-40B4-BE49-F238E27FC236}">
                <a16:creationId xmlns:a16="http://schemas.microsoft.com/office/drawing/2014/main" id="{F68F098E-B5FA-AEFC-0EEB-32AB06B2F914}"/>
              </a:ext>
            </a:extLst>
          </p:cNvPr>
          <p:cNvGrpSpPr/>
          <p:nvPr/>
        </p:nvGrpSpPr>
        <p:grpSpPr>
          <a:xfrm>
            <a:off x="602513" y="659599"/>
            <a:ext cx="4481670" cy="461665"/>
            <a:chOff x="602513" y="659599"/>
            <a:chExt cx="4481670" cy="461665"/>
          </a:xfrm>
        </p:grpSpPr>
        <p:sp>
          <p:nvSpPr>
            <p:cNvPr id="9" name="角丸四角形 135">
              <a:extLst>
                <a:ext uri="{FF2B5EF4-FFF2-40B4-BE49-F238E27FC236}">
                  <a16:creationId xmlns:a16="http://schemas.microsoft.com/office/drawing/2014/main" id="{31506E6D-2FDC-4A5A-65A6-DB644232FAF4}"/>
                </a:ext>
              </a:extLst>
            </p:cNvPr>
            <p:cNvSpPr/>
            <p:nvPr/>
          </p:nvSpPr>
          <p:spPr>
            <a:xfrm>
              <a:off x="625550" y="665894"/>
              <a:ext cx="1031358" cy="361507"/>
            </a:xfrm>
            <a:prstGeom prst="roundRect">
              <a:avLst/>
            </a:prstGeom>
            <a:noFill/>
            <a:ln>
              <a:solidFill>
                <a:srgbClr val="70C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C9362474-7DFC-DA50-98DE-D69C39E3C40B}"/>
                </a:ext>
              </a:extLst>
            </p:cNvPr>
            <p:cNvSpPr txBox="1"/>
            <p:nvPr/>
          </p:nvSpPr>
          <p:spPr>
            <a:xfrm>
              <a:off x="602513" y="697218"/>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11" name="テキスト ボックス 10">
              <a:extLst>
                <a:ext uri="{FF2B5EF4-FFF2-40B4-BE49-F238E27FC236}">
                  <a16:creationId xmlns:a16="http://schemas.microsoft.com/office/drawing/2014/main" id="{0E38378B-44B7-EF8C-5CDC-B280E86EB642}"/>
                </a:ext>
              </a:extLst>
            </p:cNvPr>
            <p:cNvSpPr txBox="1"/>
            <p:nvPr/>
          </p:nvSpPr>
          <p:spPr>
            <a:xfrm>
              <a:off x="1639677" y="659599"/>
              <a:ext cx="3444506"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傷害保険</a:t>
              </a:r>
              <a:r>
                <a:rPr kumimoji="1" lang="en-US" altLang="ja-JP"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医療保険</a:t>
              </a:r>
              <a:endPar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grpSp>
      <p:grpSp>
        <p:nvGrpSpPr>
          <p:cNvPr id="12" name="グループ化 11">
            <a:extLst>
              <a:ext uri="{FF2B5EF4-FFF2-40B4-BE49-F238E27FC236}">
                <a16:creationId xmlns:a16="http://schemas.microsoft.com/office/drawing/2014/main" id="{DEE015C6-D292-E93F-FBAC-3887BEE07D65}"/>
              </a:ext>
            </a:extLst>
          </p:cNvPr>
          <p:cNvGrpSpPr>
            <a:grpSpLocks noChangeAspect="1"/>
          </p:cNvGrpSpPr>
          <p:nvPr/>
        </p:nvGrpSpPr>
        <p:grpSpPr>
          <a:xfrm>
            <a:off x="8035353" y="94006"/>
            <a:ext cx="924222" cy="967829"/>
            <a:chOff x="8030207" y="77898"/>
            <a:chExt cx="1026913" cy="1075365"/>
          </a:xfrm>
        </p:grpSpPr>
        <p:pic>
          <p:nvPicPr>
            <p:cNvPr id="13" name="図 12">
              <a:extLst>
                <a:ext uri="{FF2B5EF4-FFF2-40B4-BE49-F238E27FC236}">
                  <a16:creationId xmlns:a16="http://schemas.microsoft.com/office/drawing/2014/main" id="{CEB88417-56C4-83D7-60DF-3160BE70D0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4" name="図 13">
              <a:extLst>
                <a:ext uri="{FF2B5EF4-FFF2-40B4-BE49-F238E27FC236}">
                  <a16:creationId xmlns:a16="http://schemas.microsoft.com/office/drawing/2014/main" id="{2EA5FD87-343B-E2A5-E1DB-F05AEE337D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206361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1D27EF6E-1D01-0F90-0379-75FE00ECA1B9}"/>
              </a:ext>
            </a:extLst>
          </p:cNvPr>
          <p:cNvSpPr/>
          <p:nvPr/>
        </p:nvSpPr>
        <p:spPr>
          <a:xfrm>
            <a:off x="680833" y="4429124"/>
            <a:ext cx="7804849" cy="225187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B0C0BA2E-DF07-4EF4-F49C-72AB06967C36}"/>
              </a:ext>
            </a:extLst>
          </p:cNvPr>
          <p:cNvSpPr/>
          <p:nvPr/>
        </p:nvSpPr>
        <p:spPr>
          <a:xfrm>
            <a:off x="1172506" y="4678253"/>
            <a:ext cx="6760211" cy="10800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7E7A9432-63BC-3BC2-662B-9E70DA2878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704"/>
            <a:ext cx="9144000" cy="559091"/>
          </a:xfrm>
          <a:prstGeom prst="rect">
            <a:avLst/>
          </a:prstGeom>
        </p:spPr>
      </p:pic>
      <p:sp>
        <p:nvSpPr>
          <p:cNvPr id="65" name="テキスト ボックス 64">
            <a:extLst>
              <a:ext uri="{FF2B5EF4-FFF2-40B4-BE49-F238E27FC236}">
                <a16:creationId xmlns:a16="http://schemas.microsoft.com/office/drawing/2014/main" id="{7D0C544D-C949-DC4E-89C5-1C3E0A7E69F7}"/>
              </a:ext>
            </a:extLst>
          </p:cNvPr>
          <p:cNvSpPr txBox="1"/>
          <p:nvPr/>
        </p:nvSpPr>
        <p:spPr>
          <a:xfrm>
            <a:off x="641992" y="1906328"/>
            <a:ext cx="7849728" cy="64633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下記の①</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⑤のリスクのなかで</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「災害共済給付制度」で補償されると思うものに○をつけよう。</a:t>
            </a:r>
          </a:p>
        </p:txBody>
      </p:sp>
      <p:sp>
        <p:nvSpPr>
          <p:cNvPr id="66" name="テキスト ボックス 65">
            <a:extLst>
              <a:ext uri="{FF2B5EF4-FFF2-40B4-BE49-F238E27FC236}">
                <a16:creationId xmlns:a16="http://schemas.microsoft.com/office/drawing/2014/main" id="{E00E4BA8-444F-DB43-B5DE-917E68BF96F3}"/>
              </a:ext>
            </a:extLst>
          </p:cNvPr>
          <p:cNvSpPr txBox="1"/>
          <p:nvPr/>
        </p:nvSpPr>
        <p:spPr>
          <a:xfrm>
            <a:off x="2248952" y="2663874"/>
            <a:ext cx="4608718" cy="1428340"/>
          </a:xfrm>
          <a:prstGeom prst="rect">
            <a:avLst/>
          </a:prstGeom>
          <a:noFill/>
        </p:spPr>
        <p:txBody>
          <a:bodyPr wrap="square" rtlCol="0">
            <a:spAutoFit/>
          </a:bodyPr>
          <a:lstStyle/>
          <a:p>
            <a:pPr marL="342900" marR="0" lvl="0" indent="-3429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休み時間に階段で転んでケガをした</a:t>
            </a:r>
            <a:endPar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部活動中に骨折をした</a:t>
            </a:r>
            <a:endPar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自転車通学中に転んでケガをした　</a:t>
            </a:r>
            <a:endPar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授業中にカッターナイフで手を切った</a:t>
            </a:r>
            <a:endPar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342900" marR="0" lvl="0" indent="-342900" algn="l" defTabSz="566654" rtl="0" eaLnBrk="1" fontAlgn="auto" latinLnBrk="0" hangingPunct="1">
              <a:lnSpc>
                <a:spcPts val="2138"/>
              </a:lnSpc>
              <a:spcBef>
                <a:spcPts val="0"/>
              </a:spcBef>
              <a:spcAft>
                <a:spcPts val="0"/>
              </a:spcAft>
              <a:buClrTx/>
              <a:buSzTx/>
              <a:buFont typeface="+mj-ea"/>
              <a:buAutoNum type="circleNumDbPlain"/>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調理実習中にやけどをした</a:t>
            </a:r>
          </a:p>
        </p:txBody>
      </p:sp>
      <p:sp>
        <p:nvSpPr>
          <p:cNvPr id="67" name="正方形/長方形 66">
            <a:extLst>
              <a:ext uri="{FF2B5EF4-FFF2-40B4-BE49-F238E27FC236}">
                <a16:creationId xmlns:a16="http://schemas.microsoft.com/office/drawing/2014/main" id="{0AD41975-5F0F-2941-943A-1B19001644BC}"/>
              </a:ext>
            </a:extLst>
          </p:cNvPr>
          <p:cNvSpPr/>
          <p:nvPr/>
        </p:nvSpPr>
        <p:spPr>
          <a:xfrm>
            <a:off x="6202849" y="3777567"/>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8" name="正方形/長方形 67">
            <a:extLst>
              <a:ext uri="{FF2B5EF4-FFF2-40B4-BE49-F238E27FC236}">
                <a16:creationId xmlns:a16="http://schemas.microsoft.com/office/drawing/2014/main" id="{EC2A4CCB-264F-A043-AE32-E444056A0065}"/>
              </a:ext>
            </a:extLst>
          </p:cNvPr>
          <p:cNvSpPr/>
          <p:nvPr/>
        </p:nvSpPr>
        <p:spPr>
          <a:xfrm>
            <a:off x="6194968" y="2718067"/>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9" name="テキスト ボックス 68">
            <a:extLst>
              <a:ext uri="{FF2B5EF4-FFF2-40B4-BE49-F238E27FC236}">
                <a16:creationId xmlns:a16="http://schemas.microsoft.com/office/drawing/2014/main" id="{3B17982E-B6CB-014D-9137-1B0B96C31255}"/>
              </a:ext>
            </a:extLst>
          </p:cNvPr>
          <p:cNvSpPr txBox="1"/>
          <p:nvPr/>
        </p:nvSpPr>
        <p:spPr>
          <a:xfrm>
            <a:off x="1172506" y="4848144"/>
            <a:ext cx="6310932" cy="64633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「災害共済給付制度」は、基本的に学校の管理下で生じたケガや病気を補償するものです。</a:t>
            </a:r>
          </a:p>
        </p:txBody>
      </p:sp>
      <p:sp>
        <p:nvSpPr>
          <p:cNvPr id="70" name="テキスト ボックス 69">
            <a:extLst>
              <a:ext uri="{FF2B5EF4-FFF2-40B4-BE49-F238E27FC236}">
                <a16:creationId xmlns:a16="http://schemas.microsoft.com/office/drawing/2014/main" id="{A4D6FC86-BF7A-7142-904B-654B222D597D}"/>
              </a:ext>
            </a:extLst>
          </p:cNvPr>
          <p:cNvSpPr txBox="1"/>
          <p:nvPr/>
        </p:nvSpPr>
        <p:spPr>
          <a:xfrm>
            <a:off x="1072916" y="5559593"/>
            <a:ext cx="7290034" cy="10772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「災害共済給付制度」とは、独立行政法人日本スポーツ振興センターと</a:t>
            </a:r>
            <a:endPar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学校の設置者との契約（災害共済給付契約）により、学校の管理下にお</a:t>
            </a:r>
            <a:endPar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ける児童生徒等の災害（負傷、疾病、障がい又は死亡）に対して災害共</a:t>
            </a:r>
            <a:endPar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済給付（医療費、障害見舞金又は死亡見舞金の支給）をおこなうものです。</a:t>
            </a:r>
          </a:p>
        </p:txBody>
      </p:sp>
      <p:pic>
        <p:nvPicPr>
          <p:cNvPr id="83" name="図 82">
            <a:extLst>
              <a:ext uri="{FF2B5EF4-FFF2-40B4-BE49-F238E27FC236}">
                <a16:creationId xmlns:a16="http://schemas.microsoft.com/office/drawing/2014/main" id="{92E8B98E-AEC4-5F49-9961-7D09DA8ED6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005" y="652246"/>
            <a:ext cx="4575987" cy="751998"/>
          </a:xfrm>
          <a:prstGeom prst="rect">
            <a:avLst/>
          </a:prstGeom>
        </p:spPr>
      </p:pic>
      <p:sp>
        <p:nvSpPr>
          <p:cNvPr id="85" name="正方形/長方形 84">
            <a:extLst>
              <a:ext uri="{FF2B5EF4-FFF2-40B4-BE49-F238E27FC236}">
                <a16:creationId xmlns:a16="http://schemas.microsoft.com/office/drawing/2014/main" id="{47668D00-4020-5740-AFD6-7EA567A3106D}"/>
              </a:ext>
            </a:extLst>
          </p:cNvPr>
          <p:cNvSpPr/>
          <p:nvPr/>
        </p:nvSpPr>
        <p:spPr>
          <a:xfrm>
            <a:off x="6202971" y="3246329"/>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8" name="正方形/長方形 87">
            <a:extLst>
              <a:ext uri="{FF2B5EF4-FFF2-40B4-BE49-F238E27FC236}">
                <a16:creationId xmlns:a16="http://schemas.microsoft.com/office/drawing/2014/main" id="{6EFA5B54-C6C6-4442-AB8A-AA7A00EA9E42}"/>
              </a:ext>
            </a:extLst>
          </p:cNvPr>
          <p:cNvSpPr/>
          <p:nvPr/>
        </p:nvSpPr>
        <p:spPr>
          <a:xfrm>
            <a:off x="6202527" y="3514435"/>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0" name="正方形/長方形 89">
            <a:extLst>
              <a:ext uri="{FF2B5EF4-FFF2-40B4-BE49-F238E27FC236}">
                <a16:creationId xmlns:a16="http://schemas.microsoft.com/office/drawing/2014/main" id="{396676A0-A056-5348-A476-7D7D25571151}"/>
              </a:ext>
            </a:extLst>
          </p:cNvPr>
          <p:cNvSpPr/>
          <p:nvPr/>
        </p:nvSpPr>
        <p:spPr>
          <a:xfrm>
            <a:off x="6202971" y="2981640"/>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92" name="図 91">
            <a:extLst>
              <a:ext uri="{FF2B5EF4-FFF2-40B4-BE49-F238E27FC236}">
                <a16:creationId xmlns:a16="http://schemas.microsoft.com/office/drawing/2014/main" id="{A8D9D3C4-2B60-104E-9704-7CE1B44291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2422" y="664046"/>
            <a:ext cx="4577569" cy="736252"/>
          </a:xfrm>
          <a:prstGeom prst="rect">
            <a:avLst/>
          </a:prstGeom>
        </p:spPr>
      </p:pic>
      <p:sp>
        <p:nvSpPr>
          <p:cNvPr id="31" name="正方形/長方形 30">
            <a:extLst>
              <a:ext uri="{FF2B5EF4-FFF2-40B4-BE49-F238E27FC236}">
                <a16:creationId xmlns:a16="http://schemas.microsoft.com/office/drawing/2014/main" id="{4D67B962-3AC8-415A-B64E-72259E0D41B9}"/>
              </a:ext>
            </a:extLst>
          </p:cNvPr>
          <p:cNvSpPr/>
          <p:nvPr/>
        </p:nvSpPr>
        <p:spPr>
          <a:xfrm>
            <a:off x="6133271" y="2711218"/>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sp>
        <p:nvSpPr>
          <p:cNvPr id="32" name="正方形/長方形 31">
            <a:extLst>
              <a:ext uri="{FF2B5EF4-FFF2-40B4-BE49-F238E27FC236}">
                <a16:creationId xmlns:a16="http://schemas.microsoft.com/office/drawing/2014/main" id="{A21DB3F4-A59A-4AC1-8D67-494072152DC9}"/>
              </a:ext>
            </a:extLst>
          </p:cNvPr>
          <p:cNvSpPr/>
          <p:nvPr/>
        </p:nvSpPr>
        <p:spPr>
          <a:xfrm>
            <a:off x="6142178" y="2984715"/>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sp>
        <p:nvSpPr>
          <p:cNvPr id="33" name="正方形/長方形 32">
            <a:extLst>
              <a:ext uri="{FF2B5EF4-FFF2-40B4-BE49-F238E27FC236}">
                <a16:creationId xmlns:a16="http://schemas.microsoft.com/office/drawing/2014/main" id="{F49F388A-8533-488B-9FFF-25A1D991FFB8}"/>
              </a:ext>
            </a:extLst>
          </p:cNvPr>
          <p:cNvSpPr/>
          <p:nvPr/>
        </p:nvSpPr>
        <p:spPr>
          <a:xfrm>
            <a:off x="6151259" y="3249404"/>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sp>
        <p:nvSpPr>
          <p:cNvPr id="34" name="正方形/長方形 33">
            <a:extLst>
              <a:ext uri="{FF2B5EF4-FFF2-40B4-BE49-F238E27FC236}">
                <a16:creationId xmlns:a16="http://schemas.microsoft.com/office/drawing/2014/main" id="{9FE50F29-75FE-4F12-88BB-E74F8EC675E9}"/>
              </a:ext>
            </a:extLst>
          </p:cNvPr>
          <p:cNvSpPr/>
          <p:nvPr/>
        </p:nvSpPr>
        <p:spPr>
          <a:xfrm>
            <a:off x="6150815" y="3510394"/>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sp>
        <p:nvSpPr>
          <p:cNvPr id="35" name="正方形/長方形 34">
            <a:extLst>
              <a:ext uri="{FF2B5EF4-FFF2-40B4-BE49-F238E27FC236}">
                <a16:creationId xmlns:a16="http://schemas.microsoft.com/office/drawing/2014/main" id="{5505CA85-3A2E-45D8-BD2D-136703BF1FBF}"/>
              </a:ext>
            </a:extLst>
          </p:cNvPr>
          <p:cNvSpPr/>
          <p:nvPr/>
        </p:nvSpPr>
        <p:spPr>
          <a:xfrm>
            <a:off x="6151703" y="3772876"/>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grpSp>
        <p:nvGrpSpPr>
          <p:cNvPr id="8" name="グループ化 7">
            <a:extLst>
              <a:ext uri="{FF2B5EF4-FFF2-40B4-BE49-F238E27FC236}">
                <a16:creationId xmlns:a16="http://schemas.microsoft.com/office/drawing/2014/main" id="{0D67E593-BA20-F890-1ACF-5F0E8DC06B9A}"/>
              </a:ext>
            </a:extLst>
          </p:cNvPr>
          <p:cNvGrpSpPr>
            <a:grpSpLocks noChangeAspect="1"/>
          </p:cNvGrpSpPr>
          <p:nvPr/>
        </p:nvGrpSpPr>
        <p:grpSpPr>
          <a:xfrm>
            <a:off x="8035353" y="94006"/>
            <a:ext cx="924222" cy="967829"/>
            <a:chOff x="8030207" y="77898"/>
            <a:chExt cx="1026913" cy="1075365"/>
          </a:xfrm>
        </p:grpSpPr>
        <p:pic>
          <p:nvPicPr>
            <p:cNvPr id="9" name="図 8">
              <a:extLst>
                <a:ext uri="{FF2B5EF4-FFF2-40B4-BE49-F238E27FC236}">
                  <a16:creationId xmlns:a16="http://schemas.microsoft.com/office/drawing/2014/main" id="{987D6BE7-E465-71FD-262D-E21149DB83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0" name="図 9">
              <a:extLst>
                <a:ext uri="{FF2B5EF4-FFF2-40B4-BE49-F238E27FC236}">
                  <a16:creationId xmlns:a16="http://schemas.microsoft.com/office/drawing/2014/main" id="{726C714F-9822-DF82-6739-B90B1079A0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
        <p:nvSpPr>
          <p:cNvPr id="6" name="正方形/長方形 5">
            <a:extLst>
              <a:ext uri="{FF2B5EF4-FFF2-40B4-BE49-F238E27FC236}">
                <a16:creationId xmlns:a16="http://schemas.microsoft.com/office/drawing/2014/main" id="{A60C15F2-C1CC-2E6B-1BB0-C41982935D2A}"/>
              </a:ext>
            </a:extLst>
          </p:cNvPr>
          <p:cNvSpPr/>
          <p:nvPr/>
        </p:nvSpPr>
        <p:spPr>
          <a:xfrm>
            <a:off x="628447" y="1543828"/>
            <a:ext cx="7849728" cy="28033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3609772A-D63B-6852-B369-0CCFC2C418C9}"/>
              </a:ext>
            </a:extLst>
          </p:cNvPr>
          <p:cNvSpPr txBox="1"/>
          <p:nvPr/>
        </p:nvSpPr>
        <p:spPr>
          <a:xfrm>
            <a:off x="4102627" y="1520652"/>
            <a:ext cx="928459"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1</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6C609C5B-1048-112C-B351-89306CD87F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9653" y="4305342"/>
            <a:ext cx="613399" cy="953147"/>
          </a:xfrm>
          <a:prstGeom prst="rect">
            <a:avLst/>
          </a:prstGeom>
        </p:spPr>
      </p:pic>
    </p:spTree>
    <p:extLst>
      <p:ext uri="{BB962C8B-B14F-4D97-AF65-F5344CB8AC3E}">
        <p14:creationId xmlns:p14="http://schemas.microsoft.com/office/powerpoint/2010/main" val="96037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EF255273158624A81016C377070D172" ma:contentTypeVersion="" ma:contentTypeDescription="新しいドキュメントを作成します。" ma:contentTypeScope="" ma:versionID="a44d436695001b1d7f15cffc745d8218">
  <xsd:schema xmlns:xsd="http://www.w3.org/2001/XMLSchema" xmlns:xs="http://www.w3.org/2001/XMLSchema" xmlns:p="http://schemas.microsoft.com/office/2006/metadata/properties" xmlns:ns2="2b94cecb-f9b5-4a2a-ba2e-d30f9cb9bfaa" xmlns:ns3="54d7915c-8155-41e6-8583-0bf1714184ae" xmlns:ns4="5b8f1f48-a59c-4316-9b4f-c8925e5a6422" targetNamespace="http://schemas.microsoft.com/office/2006/metadata/properties" ma:root="true" ma:fieldsID="e04c3f510123572b1e0a405224cf0ac0" ns2:_="" ns3:_="" ns4:_="">
    <xsd:import namespace="2b94cecb-f9b5-4a2a-ba2e-d30f9cb9bfaa"/>
    <xsd:import namespace="54d7915c-8155-41e6-8583-0bf1714184ae"/>
    <xsd:import namespace="5b8f1f48-a59c-4316-9b4f-c8925e5a6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4cecb-f9b5-4a2a-ba2e-d30f9cb9b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8b5f3d0b-0122-40ab-9be4-69120fa01e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d7915c-8155-41e6-8583-0bf1714184a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E8317B7-F851-4CB5-BE4E-8D230011E819}" ma:internalName="TaxCatchAll" ma:showField="CatchAllData" ma:web="{5b8f1f48-a59c-4316-9b4f-c8925e5a64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8f1f48-a59c-4316-9b4f-c8925e5a6422" elementFormDefault="qualified">
    <xsd:import namespace="http://schemas.microsoft.com/office/2006/documentManagement/types"/>
    <xsd:import namespace="http://schemas.microsoft.com/office/infopath/2007/PartnerControls"/>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4d7915c-8155-41e6-8583-0bf1714184ae" xsi:nil="true"/>
    <lcf76f155ced4ddcb4097134ff3c332f xmlns="2b94cecb-f9b5-4a2a-ba2e-d30f9cb9bfa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544990-F15B-4E87-99B0-CA240BF67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94cecb-f9b5-4a2a-ba2e-d30f9cb9bfaa"/>
    <ds:schemaRef ds:uri="54d7915c-8155-41e6-8583-0bf1714184ae"/>
    <ds:schemaRef ds:uri="5b8f1f48-a59c-4316-9b4f-c8925e5a6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88CD2D-A45D-4ACD-93FB-A8C3641FE73C}">
  <ds:schemaRefs>
    <ds:schemaRef ds:uri="2b94cecb-f9b5-4a2a-ba2e-d30f9cb9bfaa"/>
    <ds:schemaRef ds:uri="http://schemas.microsoft.com/office/2006/documentManagement/types"/>
    <ds:schemaRef ds:uri="http://www.w3.org/XML/1998/namespace"/>
    <ds:schemaRef ds:uri="http://schemas.microsoft.com/office/infopath/2007/PartnerControls"/>
    <ds:schemaRef ds:uri="54d7915c-8155-41e6-8583-0bf1714184ae"/>
    <ds:schemaRef ds:uri="http://purl.org/dc/dcmitype/"/>
    <ds:schemaRef ds:uri="http://purl.org/dc/terms/"/>
    <ds:schemaRef ds:uri="http://purl.org/dc/elements/1.1/"/>
    <ds:schemaRef ds:uri="http://schemas.openxmlformats.org/package/2006/metadata/core-properties"/>
    <ds:schemaRef ds:uri="5b8f1f48-a59c-4316-9b4f-c8925e5a6422"/>
    <ds:schemaRef ds:uri="http://schemas.microsoft.com/office/2006/metadata/properties"/>
  </ds:schemaRefs>
</ds:datastoreItem>
</file>

<file path=customXml/itemProps3.xml><?xml version="1.0" encoding="utf-8"?>
<ds:datastoreItem xmlns:ds="http://schemas.openxmlformats.org/officeDocument/2006/customXml" ds:itemID="{9EBDAFD2-BA36-4DCD-9037-FE6668C808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1061</Words>
  <Application>Microsoft Office PowerPoint</Application>
  <PresentationFormat>画面に合わせる (4:3)</PresentationFormat>
  <Paragraphs>100</Paragraphs>
  <Slides>11</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11</vt:i4>
      </vt:variant>
    </vt:vector>
  </HeadingPairs>
  <TitlesOfParts>
    <vt:vector size="22" baseType="lpstr">
      <vt:lpstr>BIZ UDPゴシック</vt:lpstr>
      <vt:lpstr>HGP創英角ﾎﾟｯﾌﾟ体</vt:lpstr>
      <vt:lpstr>HG丸ｺﾞｼｯｸM-PRO</vt:lpstr>
      <vt:lpstr>ＭＳ Ｐゴシック</vt:lpstr>
      <vt:lpstr>メイリオ</vt:lpstr>
      <vt:lpstr>游ゴシック</vt:lpstr>
      <vt:lpstr>游ゴシック Medium</vt:lpstr>
      <vt:lpstr>Arial</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今福 敦也</dc:creator>
  <cp:lastModifiedBy>今福 敦也</cp:lastModifiedBy>
  <cp:revision>1</cp:revision>
  <dcterms:created xsi:type="dcterms:W3CDTF">2023-03-24T07:27:18Z</dcterms:created>
  <dcterms:modified xsi:type="dcterms:W3CDTF">2023-03-24T10:17:25Z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0x0101007EF255273158624A81016C377070D172</vt:lpwstr>
  </property>
  <property fmtid="{D5CDD505-2E9C-101B-9397-08002B2CF9AE}" pid="3" name="MediaServiceImageTags">
    <vt:lpwstr/>
  </property>
</Properties>
</file>