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7"/>
  </p:notesMasterIdLst>
  <p:sldIdLst>
    <p:sldId id="385" r:id="rId5"/>
    <p:sldId id="345" r:id="rId6"/>
    <p:sldId id="452" r:id="rId7"/>
    <p:sldId id="392" r:id="rId8"/>
    <p:sldId id="408" r:id="rId9"/>
    <p:sldId id="409" r:id="rId10"/>
    <p:sldId id="410" r:id="rId11"/>
    <p:sldId id="411" r:id="rId12"/>
    <p:sldId id="412" r:id="rId13"/>
    <p:sldId id="453" r:id="rId14"/>
    <p:sldId id="445" r:id="rId15"/>
    <p:sldId id="415" r:id="rId16"/>
    <p:sldId id="416" r:id="rId17"/>
    <p:sldId id="417" r:id="rId18"/>
    <p:sldId id="418" r:id="rId19"/>
    <p:sldId id="419" r:id="rId20"/>
    <p:sldId id="420" r:id="rId21"/>
    <p:sldId id="421" r:id="rId22"/>
    <p:sldId id="422" r:id="rId23"/>
    <p:sldId id="423" r:id="rId24"/>
    <p:sldId id="424" r:id="rId25"/>
    <p:sldId id="27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F0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945" autoAdjust="0"/>
  </p:normalViewPr>
  <p:slideViewPr>
    <p:cSldViewPr snapToGrid="0">
      <p:cViewPr varScale="1">
        <p:scale>
          <a:sx n="62" d="100"/>
          <a:sy n="62" d="100"/>
        </p:scale>
        <p:origin x="200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今福 敦也" userId="a4dadd50-510a-4045-ac2a-d2a5cccd63f2" providerId="ADAL" clId="{84E83DA3-1E74-4CD7-B706-A3A4E3FEAA52}"/>
    <pc:docChg chg="delSld modSld">
      <pc:chgData name="今福 敦也" userId="a4dadd50-510a-4045-ac2a-d2a5cccd63f2" providerId="ADAL" clId="{84E83DA3-1E74-4CD7-B706-A3A4E3FEAA52}" dt="2023-03-24T10:45:58.971" v="3" actId="20577"/>
      <pc:docMkLst>
        <pc:docMk/>
      </pc:docMkLst>
      <pc:sldChg chg="del">
        <pc:chgData name="今福 敦也" userId="a4dadd50-510a-4045-ac2a-d2a5cccd63f2" providerId="ADAL" clId="{84E83DA3-1E74-4CD7-B706-A3A4E3FEAA52}" dt="2023-03-24T07:24:16.441" v="0" actId="47"/>
        <pc:sldMkLst>
          <pc:docMk/>
          <pc:sldMk cId="286209993" sldId="394"/>
        </pc:sldMkLst>
      </pc:sldChg>
      <pc:sldChg chg="del">
        <pc:chgData name="今福 敦也" userId="a4dadd50-510a-4045-ac2a-d2a5cccd63f2" providerId="ADAL" clId="{84E83DA3-1E74-4CD7-B706-A3A4E3FEAA52}" dt="2023-03-24T10:35:07.718" v="1" actId="47"/>
        <pc:sldMkLst>
          <pc:docMk/>
          <pc:sldMk cId="22705292" sldId="413"/>
        </pc:sldMkLst>
      </pc:sldChg>
      <pc:sldChg chg="modNotesTx">
        <pc:chgData name="今福 敦也" userId="a4dadd50-510a-4045-ac2a-d2a5cccd63f2" providerId="ADAL" clId="{84E83DA3-1E74-4CD7-B706-A3A4E3FEAA52}" dt="2023-03-24T10:45:58.971" v="3" actId="20577"/>
        <pc:sldMkLst>
          <pc:docMk/>
          <pc:sldMk cId="1996647488" sldId="416"/>
        </pc:sldMkLst>
      </pc:sldChg>
      <pc:sldChg chg="del">
        <pc:chgData name="今福 敦也" userId="a4dadd50-510a-4045-ac2a-d2a5cccd63f2" providerId="ADAL" clId="{84E83DA3-1E74-4CD7-B706-A3A4E3FEAA52}" dt="2023-03-24T07:24:16.441" v="0" actId="47"/>
        <pc:sldMkLst>
          <pc:docMk/>
          <pc:sldMk cId="32138409" sldId="425"/>
        </pc:sldMkLst>
      </pc:sldChg>
      <pc:sldChg chg="del">
        <pc:chgData name="今福 敦也" userId="a4dadd50-510a-4045-ac2a-d2a5cccd63f2" providerId="ADAL" clId="{84E83DA3-1E74-4CD7-B706-A3A4E3FEAA52}" dt="2023-03-24T07:24:16.441" v="0" actId="47"/>
        <pc:sldMkLst>
          <pc:docMk/>
          <pc:sldMk cId="1237208928" sldId="426"/>
        </pc:sldMkLst>
      </pc:sldChg>
      <pc:sldChg chg="del">
        <pc:chgData name="今福 敦也" userId="a4dadd50-510a-4045-ac2a-d2a5cccd63f2" providerId="ADAL" clId="{84E83DA3-1E74-4CD7-B706-A3A4E3FEAA52}" dt="2023-03-24T07:24:16.441" v="0" actId="47"/>
        <pc:sldMkLst>
          <pc:docMk/>
          <pc:sldMk cId="1565636721" sldId="427"/>
        </pc:sldMkLst>
      </pc:sldChg>
      <pc:sldChg chg="del">
        <pc:chgData name="今福 敦也" userId="a4dadd50-510a-4045-ac2a-d2a5cccd63f2" providerId="ADAL" clId="{84E83DA3-1E74-4CD7-B706-A3A4E3FEAA52}" dt="2023-03-24T07:24:16.441" v="0" actId="47"/>
        <pc:sldMkLst>
          <pc:docMk/>
          <pc:sldMk cId="3893999331" sldId="428"/>
        </pc:sldMkLst>
      </pc:sldChg>
      <pc:sldChg chg="del">
        <pc:chgData name="今福 敦也" userId="a4dadd50-510a-4045-ac2a-d2a5cccd63f2" providerId="ADAL" clId="{84E83DA3-1E74-4CD7-B706-A3A4E3FEAA52}" dt="2023-03-24T07:24:16.441" v="0" actId="47"/>
        <pc:sldMkLst>
          <pc:docMk/>
          <pc:sldMk cId="4244134327" sldId="429"/>
        </pc:sldMkLst>
      </pc:sldChg>
      <pc:sldChg chg="del">
        <pc:chgData name="今福 敦也" userId="a4dadd50-510a-4045-ac2a-d2a5cccd63f2" providerId="ADAL" clId="{84E83DA3-1E74-4CD7-B706-A3A4E3FEAA52}" dt="2023-03-24T07:24:16.441" v="0" actId="47"/>
        <pc:sldMkLst>
          <pc:docMk/>
          <pc:sldMk cId="3152406948" sldId="430"/>
        </pc:sldMkLst>
      </pc:sldChg>
      <pc:sldChg chg="del">
        <pc:chgData name="今福 敦也" userId="a4dadd50-510a-4045-ac2a-d2a5cccd63f2" providerId="ADAL" clId="{84E83DA3-1E74-4CD7-B706-A3A4E3FEAA52}" dt="2023-03-24T07:24:16.441" v="0" actId="47"/>
        <pc:sldMkLst>
          <pc:docMk/>
          <pc:sldMk cId="1809108270" sldId="431"/>
        </pc:sldMkLst>
      </pc:sldChg>
      <pc:sldChg chg="del">
        <pc:chgData name="今福 敦也" userId="a4dadd50-510a-4045-ac2a-d2a5cccd63f2" providerId="ADAL" clId="{84E83DA3-1E74-4CD7-B706-A3A4E3FEAA52}" dt="2023-03-24T07:24:16.441" v="0" actId="47"/>
        <pc:sldMkLst>
          <pc:docMk/>
          <pc:sldMk cId="1401388276" sldId="432"/>
        </pc:sldMkLst>
      </pc:sldChg>
      <pc:sldChg chg="del">
        <pc:chgData name="今福 敦也" userId="a4dadd50-510a-4045-ac2a-d2a5cccd63f2" providerId="ADAL" clId="{84E83DA3-1E74-4CD7-B706-A3A4E3FEAA52}" dt="2023-03-24T07:24:16.441" v="0" actId="47"/>
        <pc:sldMkLst>
          <pc:docMk/>
          <pc:sldMk cId="4261935879" sldId="433"/>
        </pc:sldMkLst>
      </pc:sldChg>
      <pc:sldChg chg="del">
        <pc:chgData name="今福 敦也" userId="a4dadd50-510a-4045-ac2a-d2a5cccd63f2" providerId="ADAL" clId="{84E83DA3-1E74-4CD7-B706-A3A4E3FEAA52}" dt="2023-03-24T07:24:16.441" v="0" actId="47"/>
        <pc:sldMkLst>
          <pc:docMk/>
          <pc:sldMk cId="325345848" sldId="434"/>
        </pc:sldMkLst>
      </pc:sldChg>
      <pc:sldChg chg="del">
        <pc:chgData name="今福 敦也" userId="a4dadd50-510a-4045-ac2a-d2a5cccd63f2" providerId="ADAL" clId="{84E83DA3-1E74-4CD7-B706-A3A4E3FEAA52}" dt="2023-03-24T07:24:16.441" v="0" actId="47"/>
        <pc:sldMkLst>
          <pc:docMk/>
          <pc:sldMk cId="1278121701" sldId="435"/>
        </pc:sldMkLst>
      </pc:sldChg>
      <pc:sldChg chg="del">
        <pc:chgData name="今福 敦也" userId="a4dadd50-510a-4045-ac2a-d2a5cccd63f2" providerId="ADAL" clId="{84E83DA3-1E74-4CD7-B706-A3A4E3FEAA52}" dt="2023-03-24T07:24:16.441" v="0" actId="47"/>
        <pc:sldMkLst>
          <pc:docMk/>
          <pc:sldMk cId="2421542891" sldId="436"/>
        </pc:sldMkLst>
      </pc:sldChg>
      <pc:sldChg chg="del">
        <pc:chgData name="今福 敦也" userId="a4dadd50-510a-4045-ac2a-d2a5cccd63f2" providerId="ADAL" clId="{84E83DA3-1E74-4CD7-B706-A3A4E3FEAA52}" dt="2023-03-24T07:24:16.441" v="0" actId="47"/>
        <pc:sldMkLst>
          <pc:docMk/>
          <pc:sldMk cId="1592167736" sldId="437"/>
        </pc:sldMkLst>
      </pc:sldChg>
      <pc:sldChg chg="del">
        <pc:chgData name="今福 敦也" userId="a4dadd50-510a-4045-ac2a-d2a5cccd63f2" providerId="ADAL" clId="{84E83DA3-1E74-4CD7-B706-A3A4E3FEAA52}" dt="2023-03-24T07:24:16.441" v="0" actId="47"/>
        <pc:sldMkLst>
          <pc:docMk/>
          <pc:sldMk cId="2136258469" sldId="438"/>
        </pc:sldMkLst>
      </pc:sldChg>
      <pc:sldChg chg="del">
        <pc:chgData name="今福 敦也" userId="a4dadd50-510a-4045-ac2a-d2a5cccd63f2" providerId="ADAL" clId="{84E83DA3-1E74-4CD7-B706-A3A4E3FEAA52}" dt="2023-03-24T07:24:16.441" v="0" actId="47"/>
        <pc:sldMkLst>
          <pc:docMk/>
          <pc:sldMk cId="4096820824" sldId="439"/>
        </pc:sldMkLst>
      </pc:sldChg>
      <pc:sldChg chg="del">
        <pc:chgData name="今福 敦也" userId="a4dadd50-510a-4045-ac2a-d2a5cccd63f2" providerId="ADAL" clId="{84E83DA3-1E74-4CD7-B706-A3A4E3FEAA52}" dt="2023-03-24T07:24:16.441" v="0" actId="47"/>
        <pc:sldMkLst>
          <pc:docMk/>
          <pc:sldMk cId="970885722" sldId="440"/>
        </pc:sldMkLst>
      </pc:sldChg>
      <pc:sldChg chg="del">
        <pc:chgData name="今福 敦也" userId="a4dadd50-510a-4045-ac2a-d2a5cccd63f2" providerId="ADAL" clId="{84E83DA3-1E74-4CD7-B706-A3A4E3FEAA52}" dt="2023-03-24T07:24:16.441" v="0" actId="47"/>
        <pc:sldMkLst>
          <pc:docMk/>
          <pc:sldMk cId="2958091819" sldId="441"/>
        </pc:sldMkLst>
      </pc:sldChg>
      <pc:sldChg chg="del">
        <pc:chgData name="今福 敦也" userId="a4dadd50-510a-4045-ac2a-d2a5cccd63f2" providerId="ADAL" clId="{84E83DA3-1E74-4CD7-B706-A3A4E3FEAA52}" dt="2023-03-24T07:24:16.441" v="0" actId="47"/>
        <pc:sldMkLst>
          <pc:docMk/>
          <pc:sldMk cId="3087070226" sldId="442"/>
        </pc:sldMkLst>
      </pc:sldChg>
      <pc:sldChg chg="del">
        <pc:chgData name="今福 敦也" userId="a4dadd50-510a-4045-ac2a-d2a5cccd63f2" providerId="ADAL" clId="{84E83DA3-1E74-4CD7-B706-A3A4E3FEAA52}" dt="2023-03-24T07:24:16.441" v="0" actId="47"/>
        <pc:sldMkLst>
          <pc:docMk/>
          <pc:sldMk cId="3522599355" sldId="443"/>
        </pc:sldMkLst>
      </pc:sldChg>
      <pc:sldChg chg="del">
        <pc:chgData name="今福 敦也" userId="a4dadd50-510a-4045-ac2a-d2a5cccd63f2" providerId="ADAL" clId="{84E83DA3-1E74-4CD7-B706-A3A4E3FEAA52}" dt="2023-03-24T07:24:16.441" v="0" actId="47"/>
        <pc:sldMkLst>
          <pc:docMk/>
          <pc:sldMk cId="1194351362" sldId="444"/>
        </pc:sldMkLst>
      </pc:sldChg>
      <pc:sldChg chg="del">
        <pc:chgData name="今福 敦也" userId="a4dadd50-510a-4045-ac2a-d2a5cccd63f2" providerId="ADAL" clId="{84E83DA3-1E74-4CD7-B706-A3A4E3FEAA52}" dt="2023-03-24T07:24:16.441" v="0" actId="47"/>
        <pc:sldMkLst>
          <pc:docMk/>
          <pc:sldMk cId="247403550" sldId="45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17DC1-FD25-48BF-A6BD-B06A45C4BF04}" type="datetimeFigureOut">
              <a:rPr kumimoji="1" lang="ja-JP" altLang="en-US" smtClean="0"/>
              <a:t>2023/3/24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51D2A7-5489-46E8-BB55-DEF4B23390DB}" type="slidenum">
              <a:rPr kumimoji="1" lang="ja-JP" altLang="en-US" smtClean="0"/>
              <a:t>‹#›</a:t>
            </a:fld>
            <a:endParaRPr kumimoji="1" lang="ja-JP" altLang="en-US"/>
          </a:p>
        </p:txBody>
      </p:sp>
    </p:spTree>
    <p:extLst>
      <p:ext uri="{BB962C8B-B14F-4D97-AF65-F5344CB8AC3E}">
        <p14:creationId xmlns:p14="http://schemas.microsoft.com/office/powerpoint/2010/main" val="24605108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566654"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566654"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97684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投資リスクは、長期投資・積立投資・分散投資で、ある程度コントロールできます。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1F51D2A7-5489-46E8-BB55-DEF4B23390DB}" type="slidenum">
              <a:rPr kumimoji="1" lang="ja-JP" altLang="en-US" smtClean="0"/>
              <a:t>12</a:t>
            </a:fld>
            <a:endParaRPr kumimoji="1" lang="ja-JP" altLang="en-US"/>
          </a:p>
        </p:txBody>
      </p:sp>
    </p:spTree>
    <p:extLst>
      <p:ext uri="{BB962C8B-B14F-4D97-AF65-F5344CB8AC3E}">
        <p14:creationId xmlns:p14="http://schemas.microsoft.com/office/powerpoint/2010/main" val="698672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株式や投資信託など投資で得た運用益を手にする際には、原則として</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20.315</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％の税金が引かれますが、</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NISA</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と</a:t>
            </a:r>
            <a:r>
              <a:rPr kumimoji="1" lang="en-US" altLang="ja-JP" sz="1200" b="0" i="0" u="none" strike="noStrike" kern="1200" cap="none" spc="0" normalizeH="0" baseline="0" noProof="0" dirty="0" err="1">
                <a:ln>
                  <a:noFill/>
                </a:ln>
                <a:solidFill>
                  <a:prstClr val="black"/>
                </a:solidFill>
                <a:effectLst/>
                <a:uLnTx/>
                <a:uFillTx/>
                <a:latin typeface="游ゴシック" panose="020B0400000000000000" pitchFamily="50" charset="-128"/>
                <a:ea typeface="游ゴシック" panose="020B0400000000000000" pitchFamily="50" charset="-128"/>
                <a:cs typeface="+mn-cs"/>
              </a:rPr>
              <a:t>iDeCo</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の制度を利用すればこの税金は引かれません（非課税）。</a:t>
            </a:r>
          </a:p>
          <a:p>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NISA</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（少額投資非課税制度）とは投資で得た運用益が非課税になる制度。</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2024</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年以降、非課税期間や非課税投資枠などが拡充されます。</a:t>
            </a:r>
            <a:endPar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r>
              <a:rPr kumimoji="1" lang="en-US" altLang="ja-JP" sz="1200" b="0" i="0" u="none" strike="noStrike" kern="1200" cap="none" spc="0" normalizeH="0" baseline="0" noProof="0" dirty="0" err="1">
                <a:ln>
                  <a:noFill/>
                </a:ln>
                <a:solidFill>
                  <a:prstClr val="black"/>
                </a:solidFill>
                <a:effectLst/>
                <a:uLnTx/>
                <a:uFillTx/>
                <a:latin typeface="游ゴシック" panose="020B0400000000000000" pitchFamily="50" charset="-128"/>
                <a:ea typeface="游ゴシック" panose="020B0400000000000000" pitchFamily="50" charset="-128"/>
                <a:cs typeface="+mn-cs"/>
              </a:rPr>
              <a:t>iDeCo</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（個人型確定拠出年金）とは毎月掛け金を払い、将来の年金を自分で準備する制度で運用益は非課税です。また掛け金は全額所得控除の対象で節税効果もあります。得た運用益が非課税になる制度。</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2024</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年以降、非課税期間や非課税投資枠などが拡充されます。</a:t>
            </a:r>
            <a:endParaRPr kumimoji="1" lang="ja-JP" altLang="en-US" dirty="0"/>
          </a:p>
        </p:txBody>
      </p:sp>
      <p:sp>
        <p:nvSpPr>
          <p:cNvPr id="4" name="スライド番号プレースホルダー 3"/>
          <p:cNvSpPr>
            <a:spLocks noGrp="1"/>
          </p:cNvSpPr>
          <p:nvPr>
            <p:ph type="sldNum" sz="quarter" idx="5"/>
          </p:nvPr>
        </p:nvSpPr>
        <p:spPr/>
        <p:txBody>
          <a:bodyPr/>
          <a:lstStyle/>
          <a:p>
            <a:fld id="{1F51D2A7-5489-46E8-BB55-DEF4B23390DB}" type="slidenum">
              <a:rPr kumimoji="1" lang="ja-JP" altLang="en-US" smtClean="0"/>
              <a:t>13</a:t>
            </a:fld>
            <a:endParaRPr kumimoji="1" lang="ja-JP" altLang="en-US"/>
          </a:p>
        </p:txBody>
      </p:sp>
    </p:spTree>
    <p:extLst>
      <p:ext uri="{BB962C8B-B14F-4D97-AF65-F5344CB8AC3E}">
        <p14:creationId xmlns:p14="http://schemas.microsoft.com/office/powerpoint/2010/main" val="3992795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次の</a:t>
            </a:r>
            <a:r>
              <a:rPr kumimoji="1"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つの目的を達成するために、必要なお金はどの方法で準備すればよいと思いますか？（複数選択も可）</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また、選んだ理由も考えてみましょう。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1F51D2A7-5489-46E8-BB55-DEF4B23390DB}" type="slidenum">
              <a:rPr kumimoji="1" lang="ja-JP" altLang="en-US" smtClean="0"/>
              <a:t>14</a:t>
            </a:fld>
            <a:endParaRPr kumimoji="1" lang="ja-JP" altLang="en-US"/>
          </a:p>
        </p:txBody>
      </p:sp>
    </p:spTree>
    <p:extLst>
      <p:ext uri="{BB962C8B-B14F-4D97-AF65-F5344CB8AC3E}">
        <p14:creationId xmlns:p14="http://schemas.microsoft.com/office/powerpoint/2010/main" val="2491100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人生には病気やケガ、事故、火災、自然災害など予測不能なリスクが潜んでいます。これらのリスクへの備えとして保険があります。保険は、リスクに備えて、すべての加入者が少しずつお金（保険料）を出し合い、加入者のなかで困っている人にお金（保険金）を支払うという相互扶助の仕組み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1F51D2A7-5489-46E8-BB55-DEF4B23390DB}" type="slidenum">
              <a:rPr kumimoji="1" lang="ja-JP" altLang="en-US" smtClean="0"/>
              <a:t>15</a:t>
            </a:fld>
            <a:endParaRPr kumimoji="1" lang="ja-JP" altLang="en-US"/>
          </a:p>
        </p:txBody>
      </p:sp>
    </p:spTree>
    <p:extLst>
      <p:ext uri="{BB962C8B-B14F-4D97-AF65-F5344CB8AC3E}">
        <p14:creationId xmlns:p14="http://schemas.microsoft.com/office/powerpoint/2010/main" val="1435916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保険には、国が運営する社会保険と民間の保険会社が取り扱う民間保険があります。</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社会保険だけでは保障されない部分や保障が十分ではない部分、貯蓄だけでは備えられないリスクには、民間保険で備えることができます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1F51D2A7-5489-46E8-BB55-DEF4B23390DB}" type="slidenum">
              <a:rPr kumimoji="1" lang="ja-JP" altLang="en-US" smtClean="0"/>
              <a:t>16</a:t>
            </a:fld>
            <a:endParaRPr kumimoji="1" lang="ja-JP" altLang="en-US"/>
          </a:p>
        </p:txBody>
      </p:sp>
    </p:spTree>
    <p:extLst>
      <p:ext uri="{BB962C8B-B14F-4D97-AF65-F5344CB8AC3E}">
        <p14:creationId xmlns:p14="http://schemas.microsoft.com/office/powerpoint/2010/main" val="2731867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民間保険は生命保険と損害保険に大別されます。</a:t>
            </a:r>
          </a:p>
        </p:txBody>
      </p:sp>
      <p:sp>
        <p:nvSpPr>
          <p:cNvPr id="4" name="スライド番号プレースホルダー 3"/>
          <p:cNvSpPr>
            <a:spLocks noGrp="1"/>
          </p:cNvSpPr>
          <p:nvPr>
            <p:ph type="sldNum" sz="quarter" idx="5"/>
          </p:nvPr>
        </p:nvSpPr>
        <p:spPr/>
        <p:txBody>
          <a:bodyPr/>
          <a:lstStyle/>
          <a:p>
            <a:fld id="{1F51D2A7-5489-46E8-BB55-DEF4B23390DB}" type="slidenum">
              <a:rPr kumimoji="1" lang="ja-JP" altLang="en-US" smtClean="0"/>
              <a:t>17</a:t>
            </a:fld>
            <a:endParaRPr kumimoji="1" lang="ja-JP" altLang="en-US"/>
          </a:p>
        </p:txBody>
      </p:sp>
    </p:spTree>
    <p:extLst>
      <p:ext uri="{BB962C8B-B14F-4D97-AF65-F5344CB8AC3E}">
        <p14:creationId xmlns:p14="http://schemas.microsoft.com/office/powerpoint/2010/main" val="2359024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貯蓄と保険の違いを表すときに、よく「貯蓄は三角、保険は四角」と例えられます。</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貯蓄は、お金をためている途中で事故にあった場合、そのときにたまっている金額しか損失をカバーできません。</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一方、保険は加入の直後から、保険期間中であれば、保険金を受け取ることができるので、不測の出費に備えられます。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1F51D2A7-5489-46E8-BB55-DEF4B23390DB}" type="slidenum">
              <a:rPr kumimoji="1" lang="ja-JP" altLang="en-US" smtClean="0"/>
              <a:t>18</a:t>
            </a:fld>
            <a:endParaRPr kumimoji="1" lang="ja-JP" altLang="en-US"/>
          </a:p>
        </p:txBody>
      </p:sp>
    </p:spTree>
    <p:extLst>
      <p:ext uri="{BB962C8B-B14F-4D97-AF65-F5344CB8AC3E}">
        <p14:creationId xmlns:p14="http://schemas.microsoft.com/office/powerpoint/2010/main" val="391290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貯蓄と保険には、それぞれメリット・デメリットがあります。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1F51D2A7-5489-46E8-BB55-DEF4B23390DB}" type="slidenum">
              <a:rPr kumimoji="1" lang="ja-JP" altLang="en-US" smtClean="0"/>
              <a:t>19</a:t>
            </a:fld>
            <a:endParaRPr kumimoji="1" lang="ja-JP" altLang="en-US"/>
          </a:p>
        </p:txBody>
      </p:sp>
    </p:spTree>
    <p:extLst>
      <p:ext uri="{BB962C8B-B14F-4D97-AF65-F5344CB8AC3E}">
        <p14:creationId xmlns:p14="http://schemas.microsoft.com/office/powerpoint/2010/main" val="2893665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❶</a:t>
            </a: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P2</a:t>
            </a: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を参考に、自分の人生で実現したい夢や目標、ライフイベントをワークシートに記入しよう。</a:t>
            </a:r>
          </a:p>
          <a:p>
            <a:pPr marL="0" marR="0" lvl="0" indent="0" algn="l" defTabSz="566654"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❷　①で記入した夢や目標、ライフイベントを実現するうえで発生しうるリスクは、どのようなものがあるか考えてみよう。</a:t>
            </a:r>
          </a:p>
          <a:p>
            <a:pPr marL="0" marR="0" lvl="0" indent="0" algn="l" defTabSz="566654"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❸　②のリスクに対して、どのように備えればよいか考えてみよう。</a:t>
            </a:r>
          </a:p>
          <a:p>
            <a:endParaRPr kumimoji="1" lang="ja-JP" altLang="en-US" dirty="0"/>
          </a:p>
        </p:txBody>
      </p:sp>
      <p:sp>
        <p:nvSpPr>
          <p:cNvPr id="4" name="スライド番号プレースホルダー 3"/>
          <p:cNvSpPr>
            <a:spLocks noGrp="1"/>
          </p:cNvSpPr>
          <p:nvPr>
            <p:ph type="sldNum" sz="quarter" idx="5"/>
          </p:nvPr>
        </p:nvSpPr>
        <p:spPr/>
        <p:txBody>
          <a:bodyPr/>
          <a:lstStyle/>
          <a:p>
            <a:fld id="{1F51D2A7-5489-46E8-BB55-DEF4B23390DB}" type="slidenum">
              <a:rPr kumimoji="1" lang="ja-JP" altLang="en-US" smtClean="0"/>
              <a:t>20</a:t>
            </a:fld>
            <a:endParaRPr kumimoji="1" lang="ja-JP" altLang="en-US"/>
          </a:p>
        </p:txBody>
      </p:sp>
    </p:spTree>
    <p:extLst>
      <p:ext uri="{BB962C8B-B14F-4D97-AF65-F5344CB8AC3E}">
        <p14:creationId xmlns:p14="http://schemas.microsoft.com/office/powerpoint/2010/main" val="3473025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F51D2A7-5489-46E8-BB55-DEF4B23390DB}" type="slidenum">
              <a:rPr kumimoji="1" lang="ja-JP" altLang="en-US" smtClean="0"/>
              <a:t>21</a:t>
            </a:fld>
            <a:endParaRPr kumimoji="1" lang="ja-JP" altLang="en-US"/>
          </a:p>
        </p:txBody>
      </p:sp>
    </p:spTree>
    <p:extLst>
      <p:ext uri="{BB962C8B-B14F-4D97-AF65-F5344CB8AC3E}">
        <p14:creationId xmlns:p14="http://schemas.microsoft.com/office/powerpoint/2010/main" val="3771383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566654"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566654"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1941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946775" y="601663"/>
            <a:ext cx="2165350" cy="162401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367532"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367532"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4040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将来の生活設計を考えるうえで、計画を立てることは大切です。今後の人生の大きな出費として、子どもの教育費・住宅取得費・老後の生活費などが予測できます。こうした出費に備えるためには、計画的な貯蓄などの備えが必要です。</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また、事故や病気、災害など予測できないリスクに備える手段として、貯蓄のほかに保険があります。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1F51D2A7-5489-46E8-BB55-DEF4B23390DB}" type="slidenum">
              <a:rPr kumimoji="1" lang="ja-JP" altLang="en-US" smtClean="0"/>
              <a:t>4</a:t>
            </a:fld>
            <a:endParaRPr kumimoji="1" lang="ja-JP" altLang="en-US"/>
          </a:p>
        </p:txBody>
      </p:sp>
    </p:spTree>
    <p:extLst>
      <p:ext uri="{BB962C8B-B14F-4D97-AF65-F5344CB8AC3E}">
        <p14:creationId xmlns:p14="http://schemas.microsoft.com/office/powerpoint/2010/main" val="2295568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家計を管理する際には、長期と短期の両面で考えることが大切です。生活環境や家族構成などを想定しながら将来の具体的な目標に向けた計画を立てましょう。</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また家計簿をつけて現状の収入・支出・資産・負債を把握し、定期的に計画を見直すとよいでしょう。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1F51D2A7-5489-46E8-BB55-DEF4B23390DB}" type="slidenum">
              <a:rPr kumimoji="1" lang="ja-JP" altLang="en-US" smtClean="0"/>
              <a:t>5</a:t>
            </a:fld>
            <a:endParaRPr kumimoji="1" lang="ja-JP" altLang="en-US"/>
          </a:p>
        </p:txBody>
      </p:sp>
    </p:spTree>
    <p:extLst>
      <p:ext uri="{BB962C8B-B14F-4D97-AF65-F5344CB8AC3E}">
        <p14:creationId xmlns:p14="http://schemas.microsoft.com/office/powerpoint/2010/main" val="3077092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2200"/>
              </a:lnSpc>
            </a:pPr>
            <a:r>
              <a:rPr lang="ja-JP" altLang="en-US" dirty="0"/>
              <a:t>　スマートフォンで簡単に家計簿を入力、管理することができる家計簿アプリが公開されています。</a:t>
            </a:r>
          </a:p>
          <a:p>
            <a:pPr>
              <a:lnSpc>
                <a:spcPts val="2200"/>
              </a:lnSpc>
            </a:pPr>
            <a:r>
              <a:rPr lang="ja-JP" altLang="en-US" dirty="0"/>
              <a:t>　アプリのなかには、銀行や、キャッシュレス決済のクレジットカード、電子マネーなどと連携しているものもあります。アプリなども活用して支出状況を把握し、使い過ぎを防止しましょう。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1F51D2A7-5489-46E8-BB55-DEF4B23390DB}" type="slidenum">
              <a:rPr kumimoji="1" lang="ja-JP" altLang="en-US" smtClean="0"/>
              <a:t>6</a:t>
            </a:fld>
            <a:endParaRPr kumimoji="1" lang="ja-JP" altLang="en-US"/>
          </a:p>
        </p:txBody>
      </p:sp>
    </p:spTree>
    <p:extLst>
      <p:ext uri="{BB962C8B-B14F-4D97-AF65-F5344CB8AC3E}">
        <p14:creationId xmlns:p14="http://schemas.microsoft.com/office/powerpoint/2010/main" val="111187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さまざまなライフイベントには多くのお金がかかります。</a:t>
            </a:r>
            <a:endPar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「子どもの教育費」「住宅購入費」「老後の生活費」は特に多くの資金が必要で、</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大資金と呼ばれます。</a:t>
            </a:r>
          </a:p>
          <a:p>
            <a:pPr marL="0" marR="0" lvl="0" indent="0" algn="l" defTabSz="566654"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これらに備えるひとつの方法として、銀行などにお金を預ける貯蓄があります。</a:t>
            </a:r>
            <a:endPar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多額の資金は短期間でためることが難しいので、大まかなライフプランを立てて貯蓄をしたり、給料から一定の金額を先に銀行に預けるようにしたりすると、計画的にお金をためることができます。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1F51D2A7-5489-46E8-BB55-DEF4B23390DB}" type="slidenum">
              <a:rPr kumimoji="1" lang="ja-JP" altLang="en-US" smtClean="0"/>
              <a:t>7</a:t>
            </a:fld>
            <a:endParaRPr kumimoji="1" lang="ja-JP" altLang="en-US"/>
          </a:p>
        </p:txBody>
      </p:sp>
    </p:spTree>
    <p:extLst>
      <p:ext uri="{BB962C8B-B14F-4D97-AF65-F5344CB8AC3E}">
        <p14:creationId xmlns:p14="http://schemas.microsoft.com/office/powerpoint/2010/main" val="624922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代表的な貯蓄先として銀行預金があります。預けたお金は銀行で安全に管理してもらえます。</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口座には普通預金と定期預金があり、それぞれ特徴があります。銀行を選ぶときには、利用しやすさや、</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ATM</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の利用手数料、金利、振込手数料など各々の銀行のサービス内容を比較し、参考にすることも大切です。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1F51D2A7-5489-46E8-BB55-DEF4B23390DB}" type="slidenum">
              <a:rPr kumimoji="1" lang="ja-JP" altLang="en-US" smtClean="0"/>
              <a:t>8</a:t>
            </a:fld>
            <a:endParaRPr kumimoji="1" lang="ja-JP" altLang="en-US"/>
          </a:p>
        </p:txBody>
      </p:sp>
    </p:spTree>
    <p:extLst>
      <p:ext uri="{BB962C8B-B14F-4D97-AF65-F5344CB8AC3E}">
        <p14:creationId xmlns:p14="http://schemas.microsoft.com/office/powerpoint/2010/main" val="1805359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「預金」と「貯金」という言葉を聞きますが、この</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つの言葉の使い分けを知っていますか？</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「預金」は銀行、信用金庫、信用組合、信託銀行などにお金を預けること。「貯金」はゆうちょ銀行（郵便局）、</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JA</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バンクなどにお金を預けることで、預ける金融機関によって呼び方が異なります。なぜ呼び方が変わったのかは、各金融機関の成り立ちが関係します。</a:t>
            </a:r>
            <a:endPar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銀行は</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1873</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年に渋沢栄一が商人や企業を顧客として設立した、日本初の銀行が起源。このとき英語の</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deposit</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（預かり金）を訳して、お金を預けることを「預金」としました。</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一方の郵便貯金制度は</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1875</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年に庶民を対象にして作られ、誰でもお金を預けることができました。「貯金」という言葉の由来は、英語の貯えという意味の</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savings</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からといわれています。</a:t>
            </a:r>
          </a:p>
          <a:p>
            <a:pPr marL="0" marR="0" lvl="0" indent="0" algn="l" defTabSz="566654"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1F51D2A7-5489-46E8-BB55-DEF4B23390DB}" type="slidenum">
              <a:rPr kumimoji="1" lang="ja-JP" altLang="en-US" smtClean="0"/>
              <a:t>9</a:t>
            </a:fld>
            <a:endParaRPr kumimoji="1" lang="ja-JP" altLang="en-US"/>
          </a:p>
        </p:txBody>
      </p:sp>
    </p:spTree>
    <p:extLst>
      <p:ext uri="{BB962C8B-B14F-4D97-AF65-F5344CB8AC3E}">
        <p14:creationId xmlns:p14="http://schemas.microsoft.com/office/powerpoint/2010/main" val="3087825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資産運用とは自分の資産（お金）を貯蓄や投資をして増やすことです。将来のライフイベントに備え、長期的な視点に立った資産運用を考えていくことが重要です。</a:t>
            </a:r>
            <a:endPar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金融商品を選ぶ際には自分のライフプランに合わせて、それぞれ比較・検討をします。金融商品の判断基準は「安全性」「流動性」「収益性」の</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つですが、すべての基準を満たす商品はありません。</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各商品のメリット・デメリットを知り、組み合わせることが大切です。また、経済状況によって各金融商品の状況も変化しますので、見直しが必要です。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51D2A7-5489-46E8-BB55-DEF4B23390D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62777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6530408-FF1D-2349-B5D7-DB14C4DB8B6E}"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001950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A8FA5B-4BFF-0E42-B012-FFEDE2599485}"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953260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74AA3C1-D2AC-EB47-9C4A-969EA931B2B4}"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828268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D82E432-3763-C34A-870F-C7FAEFB45272}" type="datetime1">
              <a:rPr lang="ja-JP" altLang="en-US" smtClean="0"/>
              <a:t>2023/3/24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9823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637CED-D144-A64D-A3C2-C382524D6187}"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086752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363D5AD-B01F-F242-A53D-CF56495F5A8C}"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88107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58CE7C4-5BF1-894C-B2D8-678AFF78E3B1}" type="datetime1">
              <a:rPr lang="ja-JP" altLang="en-US" smtClean="0"/>
              <a:t>2023/3/24</a:t>
            </a:fld>
            <a:endParaRPr 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234705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60BADFD-1157-0042-B3AA-D3B96E029C6A}" type="datetime1">
              <a:rPr lang="ja-JP" altLang="en-US" smtClean="0"/>
              <a:t>2023/3/24</a:t>
            </a:fld>
            <a:endParaRPr lang="en-US"/>
          </a:p>
        </p:txBody>
      </p:sp>
      <p:sp>
        <p:nvSpPr>
          <p:cNvPr id="8" name="Footer Placeholder 7"/>
          <p:cNvSpPr>
            <a:spLocks noGrp="1"/>
          </p:cNvSpPr>
          <p:nvPr>
            <p:ph type="ftr" sz="quarter" idx="11"/>
          </p:nvPr>
        </p:nvSpPr>
        <p:spPr/>
        <p:txBody>
          <a:bodyPr/>
          <a:lstStyle/>
          <a:p>
            <a:endParaRPr lang="ja-JP" altLang="en-US"/>
          </a:p>
        </p:txBody>
      </p:sp>
      <p:sp>
        <p:nvSpPr>
          <p:cNvPr id="9" name="Slide Number Placeholder 8"/>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92529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9123066-459D-9242-9420-CD0EB46AFA6E}" type="datetime1">
              <a:rPr lang="ja-JP" altLang="en-US" smtClean="0"/>
              <a:t>2023/3/24</a:t>
            </a:fld>
            <a:endParaRPr lang="en-US"/>
          </a:p>
        </p:txBody>
      </p:sp>
      <p:sp>
        <p:nvSpPr>
          <p:cNvPr id="4" name="Footer Placeholder 3"/>
          <p:cNvSpPr>
            <a:spLocks noGrp="1"/>
          </p:cNvSpPr>
          <p:nvPr>
            <p:ph type="ftr" sz="quarter" idx="11"/>
          </p:nvPr>
        </p:nvSpPr>
        <p:spPr/>
        <p:txBody>
          <a:bodyPr/>
          <a:lstStyle/>
          <a:p>
            <a:endParaRPr lang="ja-JP" altLang="en-US"/>
          </a:p>
        </p:txBody>
      </p:sp>
      <p:sp>
        <p:nvSpPr>
          <p:cNvPr id="5" name="Slide Number Placeholder 4"/>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864453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A1AD5-0991-AB40-A574-0026582FD395}" type="datetime1">
              <a:rPr lang="ja-JP" altLang="en-US" smtClean="0"/>
              <a:t>2023/3/24</a:t>
            </a:fld>
            <a:endParaRPr lang="en-US"/>
          </a:p>
        </p:txBody>
      </p:sp>
      <p:sp>
        <p:nvSpPr>
          <p:cNvPr id="3" name="Footer Placeholder 2"/>
          <p:cNvSpPr>
            <a:spLocks noGrp="1"/>
          </p:cNvSpPr>
          <p:nvPr>
            <p:ph type="ftr" sz="quarter" idx="11"/>
          </p:nvPr>
        </p:nvSpPr>
        <p:spPr/>
        <p:txBody>
          <a:bodyPr/>
          <a:lstStyle/>
          <a:p>
            <a:endParaRPr lang="ja-JP" altLang="en-US"/>
          </a:p>
        </p:txBody>
      </p:sp>
      <p:sp>
        <p:nvSpPr>
          <p:cNvPr id="4" name="Slide Number Placeholder 3"/>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30474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07B3223-078D-0349-AADD-1BD8F2C8853B}" type="datetime1">
              <a:rPr lang="ja-JP" altLang="en-US" smtClean="0"/>
              <a:t>2023/3/24</a:t>
            </a:fld>
            <a:endParaRPr 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215514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AB1E134-579D-F343-84BF-0A9F83248EB8}" type="datetime1">
              <a:rPr lang="ja-JP" altLang="en-US" smtClean="0"/>
              <a:t>2023/3/24</a:t>
            </a:fld>
            <a:endParaRPr 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808567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EB2C9-1175-2144-9CBC-5EF5A6593ACE}" type="datetime1">
              <a:rPr kumimoji="1" lang="ja-JP" altLang="en-US" smtClean="0"/>
              <a:t>2023/3/24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363D88-3025-4DD8-9BF8-ABA7AC58231B}" type="slidenum">
              <a:rPr kumimoji="1" lang="ja-JP" altLang="en-US" smtClean="0"/>
              <a:t>‹#›</a:t>
            </a:fld>
            <a:endParaRPr kumimoji="1" lang="ja-JP" altLang="en-US"/>
          </a:p>
        </p:txBody>
      </p:sp>
    </p:spTree>
    <p:extLst>
      <p:ext uri="{BB962C8B-B14F-4D97-AF65-F5344CB8AC3E}">
        <p14:creationId xmlns:p14="http://schemas.microsoft.com/office/powerpoint/2010/main" val="19678158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48.png"/><Relationship Id="rId7" Type="http://schemas.openxmlformats.org/officeDocument/2006/relationships/image" Target="../media/image7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10" Type="http://schemas.openxmlformats.org/officeDocument/2006/relationships/image" Target="../media/image37.emf"/><Relationship Id="rId4" Type="http://schemas.openxmlformats.org/officeDocument/2006/relationships/image" Target="../media/image69.png"/><Relationship Id="rId9" Type="http://schemas.openxmlformats.org/officeDocument/2006/relationships/image" Target="../media/image74.png"/></Relationships>
</file>

<file path=ppt/slides/_rels/slide1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37.emf"/><Relationship Id="rId4" Type="http://schemas.openxmlformats.org/officeDocument/2006/relationships/image" Target="../media/image76.png"/></Relationships>
</file>

<file path=ppt/slides/_rels/slide12.xml.rels><?xml version="1.0" encoding="UTF-8" standalone="yes"?>
<Relationships xmlns="http://schemas.openxmlformats.org/package/2006/relationships"><Relationship Id="rId8" Type="http://schemas.openxmlformats.org/officeDocument/2006/relationships/image" Target="../media/image80.emf"/><Relationship Id="rId3" Type="http://schemas.openxmlformats.org/officeDocument/2006/relationships/image" Target="../media/image77.png"/><Relationship Id="rId7" Type="http://schemas.openxmlformats.org/officeDocument/2006/relationships/image" Target="../media/image7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7.emf"/><Relationship Id="rId5" Type="http://schemas.openxmlformats.org/officeDocument/2006/relationships/image" Target="../media/image78.pn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8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7.emf"/><Relationship Id="rId5" Type="http://schemas.openxmlformats.org/officeDocument/2006/relationships/image" Target="../media/image81.png"/><Relationship Id="rId4" Type="http://schemas.openxmlformats.org/officeDocument/2006/relationships/image" Target="../media/image65.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8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15.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png"/><Relationship Id="rId3" Type="http://schemas.openxmlformats.org/officeDocument/2006/relationships/image" Target="../media/image87.png"/><Relationship Id="rId7" Type="http://schemas.openxmlformats.org/officeDocument/2006/relationships/image" Target="../media/image90.png"/><Relationship Id="rId12" Type="http://schemas.openxmlformats.org/officeDocument/2006/relationships/image" Target="../media/image9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88.png"/><Relationship Id="rId10" Type="http://schemas.openxmlformats.org/officeDocument/2006/relationships/image" Target="../media/image93.png"/><Relationship Id="rId4" Type="http://schemas.openxmlformats.org/officeDocument/2006/relationships/image" Target="../media/image48.png"/><Relationship Id="rId9" Type="http://schemas.openxmlformats.org/officeDocument/2006/relationships/image" Target="../media/image92.png"/><Relationship Id="rId14" Type="http://schemas.openxmlformats.org/officeDocument/2006/relationships/image" Target="../media/image37.emf"/></Relationships>
</file>

<file path=ppt/slides/_rels/slide16.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4.png"/><Relationship Id="rId3" Type="http://schemas.openxmlformats.org/officeDocument/2006/relationships/image" Target="../media/image48.png"/><Relationship Id="rId7" Type="http://schemas.openxmlformats.org/officeDocument/2006/relationships/image" Target="../media/image79.png"/><Relationship Id="rId12" Type="http://schemas.openxmlformats.org/officeDocument/2006/relationships/image" Target="../media/image103.png"/><Relationship Id="rId2" Type="http://schemas.openxmlformats.org/officeDocument/2006/relationships/notesSlide" Target="../notesSlides/notesSlide14.xml"/><Relationship Id="rId16"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98.png"/><Relationship Id="rId11" Type="http://schemas.openxmlformats.org/officeDocument/2006/relationships/image" Target="../media/image102.png"/><Relationship Id="rId5" Type="http://schemas.openxmlformats.org/officeDocument/2006/relationships/image" Target="../media/image37.emf"/><Relationship Id="rId15" Type="http://schemas.openxmlformats.org/officeDocument/2006/relationships/image" Target="../media/image106.png"/><Relationship Id="rId10" Type="http://schemas.openxmlformats.org/officeDocument/2006/relationships/image" Target="../media/image101.png"/><Relationship Id="rId4" Type="http://schemas.openxmlformats.org/officeDocument/2006/relationships/image" Target="../media/image97.png"/><Relationship Id="rId9" Type="http://schemas.openxmlformats.org/officeDocument/2006/relationships/image" Target="../media/image100.png"/><Relationship Id="rId14" Type="http://schemas.openxmlformats.org/officeDocument/2006/relationships/image" Target="../media/image105.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7.emf"/><Relationship Id="rId5" Type="http://schemas.openxmlformats.org/officeDocument/2006/relationships/image" Target="../media/image109.png"/><Relationship Id="rId4" Type="http://schemas.openxmlformats.org/officeDocument/2006/relationships/image" Target="../media/image108.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7.emf"/><Relationship Id="rId5" Type="http://schemas.openxmlformats.org/officeDocument/2006/relationships/image" Target="../media/image111.png"/><Relationship Id="rId4" Type="http://schemas.openxmlformats.org/officeDocument/2006/relationships/image" Target="../media/image110.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7.emf"/><Relationship Id="rId4" Type="http://schemas.openxmlformats.org/officeDocument/2006/relationships/image" Target="../media/image1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7.emf"/><Relationship Id="rId5" Type="http://schemas.openxmlformats.org/officeDocument/2006/relationships/image" Target="../media/image114.png"/><Relationship Id="rId4" Type="http://schemas.openxmlformats.org/officeDocument/2006/relationships/image" Target="../media/image113.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7.emf"/><Relationship Id="rId5" Type="http://schemas.openxmlformats.org/officeDocument/2006/relationships/image" Target="../media/image115.png"/><Relationship Id="rId4" Type="http://schemas.openxmlformats.org/officeDocument/2006/relationships/image" Target="../media/image113.png"/></Relationships>
</file>

<file path=ppt/slides/_rels/slide22.xml.rels><?xml version="1.0" encoding="UTF-8" standalone="yes"?>
<Relationships xmlns="http://schemas.openxmlformats.org/package/2006/relationships"><Relationship Id="rId8" Type="http://schemas.openxmlformats.org/officeDocument/2006/relationships/image" Target="../media/image121.png"/><Relationship Id="rId13" Type="http://schemas.openxmlformats.org/officeDocument/2006/relationships/image" Target="../media/image126.jpeg"/><Relationship Id="rId3" Type="http://schemas.openxmlformats.org/officeDocument/2006/relationships/image" Target="../media/image116.png"/><Relationship Id="rId7" Type="http://schemas.openxmlformats.org/officeDocument/2006/relationships/image" Target="../media/image120.png"/><Relationship Id="rId12" Type="http://schemas.openxmlformats.org/officeDocument/2006/relationships/image" Target="../media/image12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9.png"/><Relationship Id="rId11" Type="http://schemas.openxmlformats.org/officeDocument/2006/relationships/image" Target="../media/image124.png"/><Relationship Id="rId5" Type="http://schemas.openxmlformats.org/officeDocument/2006/relationships/image" Target="../media/image118.png"/><Relationship Id="rId10" Type="http://schemas.openxmlformats.org/officeDocument/2006/relationships/image" Target="../media/image123.png"/><Relationship Id="rId4" Type="http://schemas.openxmlformats.org/officeDocument/2006/relationships/image" Target="../media/image117.png"/><Relationship Id="rId9" Type="http://schemas.openxmlformats.org/officeDocument/2006/relationships/image" Target="../media/image122.png"/></Relationships>
</file>

<file path=ppt/slides/_rels/slide3.xml.rels><?xml version="1.0" encoding="UTF-8" standalone="yes"?>
<Relationships xmlns="http://schemas.openxmlformats.org/package/2006/relationships"><Relationship Id="rId13" Type="http://schemas.openxmlformats.org/officeDocument/2006/relationships/image" Target="../media/image14.emf"/><Relationship Id="rId18" Type="http://schemas.openxmlformats.org/officeDocument/2006/relationships/image" Target="../media/image19.emf"/><Relationship Id="rId26" Type="http://schemas.openxmlformats.org/officeDocument/2006/relationships/image" Target="../media/image27.emf"/><Relationship Id="rId39" Type="http://schemas.openxmlformats.org/officeDocument/2006/relationships/image" Target="../media/image40.emf"/><Relationship Id="rId21" Type="http://schemas.openxmlformats.org/officeDocument/2006/relationships/image" Target="../media/image22.emf"/><Relationship Id="rId34" Type="http://schemas.openxmlformats.org/officeDocument/2006/relationships/image" Target="../media/image35.emf"/><Relationship Id="rId42" Type="http://schemas.openxmlformats.org/officeDocument/2006/relationships/image" Target="../media/image43.emf"/><Relationship Id="rId7" Type="http://schemas.openxmlformats.org/officeDocument/2006/relationships/image" Target="../media/image8.emf"/><Relationship Id="rId2" Type="http://schemas.openxmlformats.org/officeDocument/2006/relationships/image" Target="../media/image3.emf"/><Relationship Id="rId16" Type="http://schemas.openxmlformats.org/officeDocument/2006/relationships/image" Target="../media/image17.emf"/><Relationship Id="rId29" Type="http://schemas.openxmlformats.org/officeDocument/2006/relationships/image" Target="../media/image30.emf"/><Relationship Id="rId1" Type="http://schemas.openxmlformats.org/officeDocument/2006/relationships/slideLayout" Target="../slideLayouts/slideLayout7.xml"/><Relationship Id="rId6" Type="http://schemas.openxmlformats.org/officeDocument/2006/relationships/image" Target="../media/image7.emf"/><Relationship Id="rId11" Type="http://schemas.openxmlformats.org/officeDocument/2006/relationships/image" Target="../media/image12.emf"/><Relationship Id="rId24" Type="http://schemas.openxmlformats.org/officeDocument/2006/relationships/image" Target="../media/image25.emf"/><Relationship Id="rId32" Type="http://schemas.openxmlformats.org/officeDocument/2006/relationships/image" Target="../media/image33.emf"/><Relationship Id="rId37" Type="http://schemas.openxmlformats.org/officeDocument/2006/relationships/image" Target="../media/image38.emf"/><Relationship Id="rId40" Type="http://schemas.openxmlformats.org/officeDocument/2006/relationships/image" Target="../media/image41.emf"/><Relationship Id="rId45" Type="http://schemas.openxmlformats.org/officeDocument/2006/relationships/image" Target="../media/image46.png"/><Relationship Id="rId5" Type="http://schemas.openxmlformats.org/officeDocument/2006/relationships/image" Target="../media/image6.emf"/><Relationship Id="rId15" Type="http://schemas.openxmlformats.org/officeDocument/2006/relationships/image" Target="../media/image16.emf"/><Relationship Id="rId23" Type="http://schemas.openxmlformats.org/officeDocument/2006/relationships/image" Target="../media/image24.emf"/><Relationship Id="rId28" Type="http://schemas.openxmlformats.org/officeDocument/2006/relationships/image" Target="../media/image29.emf"/><Relationship Id="rId36" Type="http://schemas.openxmlformats.org/officeDocument/2006/relationships/image" Target="../media/image37.emf"/><Relationship Id="rId10" Type="http://schemas.openxmlformats.org/officeDocument/2006/relationships/image" Target="../media/image11.emf"/><Relationship Id="rId19" Type="http://schemas.openxmlformats.org/officeDocument/2006/relationships/image" Target="../media/image20.emf"/><Relationship Id="rId31" Type="http://schemas.openxmlformats.org/officeDocument/2006/relationships/image" Target="../media/image32.emf"/><Relationship Id="rId44" Type="http://schemas.openxmlformats.org/officeDocument/2006/relationships/image" Target="../media/image45.emf"/><Relationship Id="rId4" Type="http://schemas.openxmlformats.org/officeDocument/2006/relationships/image" Target="../media/image5.emf"/><Relationship Id="rId9" Type="http://schemas.openxmlformats.org/officeDocument/2006/relationships/image" Target="../media/image10.emf"/><Relationship Id="rId14" Type="http://schemas.openxmlformats.org/officeDocument/2006/relationships/image" Target="../media/image15.emf"/><Relationship Id="rId22" Type="http://schemas.openxmlformats.org/officeDocument/2006/relationships/image" Target="../media/image23.emf"/><Relationship Id="rId27" Type="http://schemas.openxmlformats.org/officeDocument/2006/relationships/image" Target="../media/image28.emf"/><Relationship Id="rId30" Type="http://schemas.openxmlformats.org/officeDocument/2006/relationships/image" Target="../media/image31.emf"/><Relationship Id="rId35" Type="http://schemas.openxmlformats.org/officeDocument/2006/relationships/image" Target="../media/image36.emf"/><Relationship Id="rId43" Type="http://schemas.openxmlformats.org/officeDocument/2006/relationships/image" Target="../media/image44.emf"/><Relationship Id="rId8" Type="http://schemas.openxmlformats.org/officeDocument/2006/relationships/image" Target="../media/image9.emf"/><Relationship Id="rId3" Type="http://schemas.openxmlformats.org/officeDocument/2006/relationships/image" Target="../media/image4.emf"/><Relationship Id="rId12" Type="http://schemas.openxmlformats.org/officeDocument/2006/relationships/image" Target="../media/image13.emf"/><Relationship Id="rId17" Type="http://schemas.openxmlformats.org/officeDocument/2006/relationships/image" Target="../media/image18.emf"/><Relationship Id="rId25" Type="http://schemas.openxmlformats.org/officeDocument/2006/relationships/image" Target="../media/image26.emf"/><Relationship Id="rId33" Type="http://schemas.openxmlformats.org/officeDocument/2006/relationships/image" Target="../media/image34.emf"/><Relationship Id="rId38" Type="http://schemas.openxmlformats.org/officeDocument/2006/relationships/image" Target="../media/image39.emf"/><Relationship Id="rId20" Type="http://schemas.openxmlformats.org/officeDocument/2006/relationships/image" Target="../media/image21.emf"/><Relationship Id="rId41" Type="http://schemas.openxmlformats.org/officeDocument/2006/relationships/image" Target="../media/image42.emf"/></Relationships>
</file>

<file path=ppt/slides/_rels/slide4.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37.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48.png"/><Relationship Id="rId4" Type="http://schemas.openxmlformats.org/officeDocument/2006/relationships/image" Target="../media/image53.png"/></Relationships>
</file>

<file path=ppt/slides/_rels/slide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37.emf"/></Relationships>
</file>

<file path=ppt/slides/_rels/slide7.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48.png"/><Relationship Id="rId7" Type="http://schemas.openxmlformats.org/officeDocument/2006/relationships/image" Target="../media/image6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7.emf"/><Relationship Id="rId5" Type="http://schemas.openxmlformats.org/officeDocument/2006/relationships/image" Target="../media/image64.png"/><Relationship Id="rId4" Type="http://schemas.openxmlformats.org/officeDocument/2006/relationships/image" Target="../media/image63.png"/></Relationships>
</file>

<file path=ppt/slides/_rels/slide9.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48.png"/><Relationship Id="rId7" Type="http://schemas.openxmlformats.org/officeDocument/2006/relationships/image" Target="../media/image6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971D770-9A8B-CBEC-B468-319FBA8F2D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0" y="0"/>
            <a:ext cx="9138780" cy="6858000"/>
          </a:xfrm>
          <a:prstGeom prst="rect">
            <a:avLst/>
          </a:prstGeom>
        </p:spPr>
      </p:pic>
    </p:spTree>
    <p:extLst>
      <p:ext uri="{BB962C8B-B14F-4D97-AF65-F5344CB8AC3E}">
        <p14:creationId xmlns:p14="http://schemas.microsoft.com/office/powerpoint/2010/main" val="4212039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E06E9F7-DA76-EF4F-966E-D6C940779A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58800"/>
          </a:xfrm>
          <a:prstGeom prst="rect">
            <a:avLst/>
          </a:prstGeom>
        </p:spPr>
      </p:pic>
      <p:sp>
        <p:nvSpPr>
          <p:cNvPr id="12" name="テキスト ボックス 11">
            <a:extLst>
              <a:ext uri="{FF2B5EF4-FFF2-40B4-BE49-F238E27FC236}">
                <a16:creationId xmlns:a16="http://schemas.microsoft.com/office/drawing/2014/main" id="{3BCFC0CC-7AFA-DA4F-AB53-12DA8229434F}"/>
              </a:ext>
            </a:extLst>
          </p:cNvPr>
          <p:cNvSpPr txBox="1"/>
          <p:nvPr/>
        </p:nvSpPr>
        <p:spPr>
          <a:xfrm>
            <a:off x="749651" y="3732252"/>
            <a:ext cx="2381721" cy="523220"/>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金融商品の購入にあてた資金（元手）が減らないか</a:t>
            </a:r>
          </a:p>
        </p:txBody>
      </p:sp>
      <p:sp>
        <p:nvSpPr>
          <p:cNvPr id="13" name="テキスト ボックス 12">
            <a:extLst>
              <a:ext uri="{FF2B5EF4-FFF2-40B4-BE49-F238E27FC236}">
                <a16:creationId xmlns:a16="http://schemas.microsoft.com/office/drawing/2014/main" id="{27A0C5DB-22B9-E243-9A6A-FDDC09CB26F4}"/>
              </a:ext>
            </a:extLst>
          </p:cNvPr>
          <p:cNvSpPr txBox="1"/>
          <p:nvPr/>
        </p:nvSpPr>
        <p:spPr>
          <a:xfrm>
            <a:off x="1073586" y="3046370"/>
            <a:ext cx="1635351" cy="461665"/>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rPr>
              <a:t>安全性</a:t>
            </a:r>
          </a:p>
        </p:txBody>
      </p:sp>
      <p:sp>
        <p:nvSpPr>
          <p:cNvPr id="14" name="テキスト ボックス 13">
            <a:extLst>
              <a:ext uri="{FF2B5EF4-FFF2-40B4-BE49-F238E27FC236}">
                <a16:creationId xmlns:a16="http://schemas.microsoft.com/office/drawing/2014/main" id="{832EFE37-428F-F14D-8CA2-D263A0F13189}"/>
              </a:ext>
            </a:extLst>
          </p:cNvPr>
          <p:cNvSpPr txBox="1"/>
          <p:nvPr/>
        </p:nvSpPr>
        <p:spPr>
          <a:xfrm>
            <a:off x="3369204" y="3732252"/>
            <a:ext cx="2604216" cy="523220"/>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必要なときにお金を引き出しやすいか</a:t>
            </a:r>
          </a:p>
        </p:txBody>
      </p:sp>
      <p:sp>
        <p:nvSpPr>
          <p:cNvPr id="15" name="テキスト ボックス 14">
            <a:extLst>
              <a:ext uri="{FF2B5EF4-FFF2-40B4-BE49-F238E27FC236}">
                <a16:creationId xmlns:a16="http://schemas.microsoft.com/office/drawing/2014/main" id="{CD39D93D-770F-DE42-A8BF-D56ADE465AA3}"/>
              </a:ext>
            </a:extLst>
          </p:cNvPr>
          <p:cNvSpPr txBox="1"/>
          <p:nvPr/>
        </p:nvSpPr>
        <p:spPr>
          <a:xfrm>
            <a:off x="3663363" y="3065469"/>
            <a:ext cx="1635351" cy="461665"/>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5B9BD5"/>
                </a:solidFill>
                <a:effectLst/>
                <a:uLnTx/>
                <a:uFillTx/>
                <a:latin typeface="Calibri" panose="020F0502020204030204"/>
                <a:ea typeface="游ゴシック" panose="020B0400000000000000" pitchFamily="50" charset="-128"/>
                <a:cs typeface="+mn-cs"/>
              </a:rPr>
              <a:t>流動性</a:t>
            </a:r>
          </a:p>
        </p:txBody>
      </p:sp>
      <p:sp>
        <p:nvSpPr>
          <p:cNvPr id="16" name="テキスト ボックス 15">
            <a:extLst>
              <a:ext uri="{FF2B5EF4-FFF2-40B4-BE49-F238E27FC236}">
                <a16:creationId xmlns:a16="http://schemas.microsoft.com/office/drawing/2014/main" id="{6A7D4D96-EF79-2148-B304-50A2404D0CAA}"/>
              </a:ext>
            </a:extLst>
          </p:cNvPr>
          <p:cNvSpPr txBox="1"/>
          <p:nvPr/>
        </p:nvSpPr>
        <p:spPr>
          <a:xfrm>
            <a:off x="6224016" y="3732252"/>
            <a:ext cx="2292969" cy="523220"/>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どのくらい利益が期待できるか</a:t>
            </a:r>
          </a:p>
        </p:txBody>
      </p:sp>
      <p:sp>
        <p:nvSpPr>
          <p:cNvPr id="17" name="テキスト ボックス 16">
            <a:extLst>
              <a:ext uri="{FF2B5EF4-FFF2-40B4-BE49-F238E27FC236}">
                <a16:creationId xmlns:a16="http://schemas.microsoft.com/office/drawing/2014/main" id="{031DBC4D-FFD7-1742-8058-1DDC0262BAF8}"/>
              </a:ext>
            </a:extLst>
          </p:cNvPr>
          <p:cNvSpPr txBox="1"/>
          <p:nvPr/>
        </p:nvSpPr>
        <p:spPr>
          <a:xfrm>
            <a:off x="6367941" y="3029278"/>
            <a:ext cx="1635351" cy="461665"/>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rPr>
              <a:t>収益性</a:t>
            </a:r>
          </a:p>
        </p:txBody>
      </p:sp>
      <p:pic>
        <p:nvPicPr>
          <p:cNvPr id="19" name="図 18">
            <a:extLst>
              <a:ext uri="{FF2B5EF4-FFF2-40B4-BE49-F238E27FC236}">
                <a16:creationId xmlns:a16="http://schemas.microsoft.com/office/drawing/2014/main" id="{CDA39090-F86A-8B41-8EAC-A571340180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6121" y="2396506"/>
            <a:ext cx="2954113" cy="324000"/>
          </a:xfrm>
          <a:prstGeom prst="rect">
            <a:avLst/>
          </a:prstGeom>
        </p:spPr>
      </p:pic>
      <p:pic>
        <p:nvPicPr>
          <p:cNvPr id="18" name="図 17">
            <a:extLst>
              <a:ext uri="{FF2B5EF4-FFF2-40B4-BE49-F238E27FC236}">
                <a16:creationId xmlns:a16="http://schemas.microsoft.com/office/drawing/2014/main" id="{EC83B9CA-173B-C446-BB05-6DA1E4C16E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5699" y="1164953"/>
            <a:ext cx="6832600" cy="393700"/>
          </a:xfrm>
          <a:prstGeom prst="rect">
            <a:avLst/>
          </a:prstGeom>
        </p:spPr>
      </p:pic>
      <p:pic>
        <p:nvPicPr>
          <p:cNvPr id="9" name="図 8">
            <a:extLst>
              <a:ext uri="{FF2B5EF4-FFF2-40B4-BE49-F238E27FC236}">
                <a16:creationId xmlns:a16="http://schemas.microsoft.com/office/drawing/2014/main" id="{C4FAF417-FEC6-4345-AACB-FC3D92DA29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9896" y="917303"/>
            <a:ext cx="2362200" cy="1282700"/>
          </a:xfrm>
          <a:prstGeom prst="rect">
            <a:avLst/>
          </a:prstGeom>
        </p:spPr>
      </p:pic>
      <p:pic>
        <p:nvPicPr>
          <p:cNvPr id="23" name="図 22">
            <a:extLst>
              <a:ext uri="{FF2B5EF4-FFF2-40B4-BE49-F238E27FC236}">
                <a16:creationId xmlns:a16="http://schemas.microsoft.com/office/drawing/2014/main" id="{3C6E8957-A7EE-8C4B-82F6-C22D6EC5A1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85862" y="4351374"/>
            <a:ext cx="1834933" cy="1834933"/>
          </a:xfrm>
          <a:prstGeom prst="rect">
            <a:avLst/>
          </a:prstGeom>
        </p:spPr>
      </p:pic>
      <p:pic>
        <p:nvPicPr>
          <p:cNvPr id="25" name="図 24">
            <a:extLst>
              <a:ext uri="{FF2B5EF4-FFF2-40B4-BE49-F238E27FC236}">
                <a16:creationId xmlns:a16="http://schemas.microsoft.com/office/drawing/2014/main" id="{3A02694E-ABC6-C240-AC26-AD7314938D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36641" y="4401021"/>
            <a:ext cx="1936849" cy="1826172"/>
          </a:xfrm>
          <a:prstGeom prst="rect">
            <a:avLst/>
          </a:prstGeom>
        </p:spPr>
      </p:pic>
      <p:pic>
        <p:nvPicPr>
          <p:cNvPr id="27" name="図 26">
            <a:extLst>
              <a:ext uri="{FF2B5EF4-FFF2-40B4-BE49-F238E27FC236}">
                <a16:creationId xmlns:a16="http://schemas.microsoft.com/office/drawing/2014/main" id="{DED90454-87CA-C044-9734-EBF5E9D3037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7272" y="4364830"/>
            <a:ext cx="1890580" cy="1862363"/>
          </a:xfrm>
          <a:prstGeom prst="rect">
            <a:avLst/>
          </a:prstGeom>
        </p:spPr>
      </p:pic>
      <p:sp>
        <p:nvSpPr>
          <p:cNvPr id="20" name="角丸四角形 19">
            <a:extLst>
              <a:ext uri="{FF2B5EF4-FFF2-40B4-BE49-F238E27FC236}">
                <a16:creationId xmlns:a16="http://schemas.microsoft.com/office/drawing/2014/main" id="{A327B50D-E9EF-B94E-A8F7-98FE5C264FE7}"/>
              </a:ext>
            </a:extLst>
          </p:cNvPr>
          <p:cNvSpPr/>
          <p:nvPr/>
        </p:nvSpPr>
        <p:spPr>
          <a:xfrm>
            <a:off x="563035" y="2917009"/>
            <a:ext cx="8017930" cy="3402757"/>
          </a:xfrm>
          <a:prstGeom prst="roundRect">
            <a:avLst/>
          </a:prstGeom>
          <a:noFill/>
          <a:ln w="28575">
            <a:solidFill>
              <a:srgbClr val="6AB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5" name="図 4">
            <a:extLst>
              <a:ext uri="{FF2B5EF4-FFF2-40B4-BE49-F238E27FC236}">
                <a16:creationId xmlns:a16="http://schemas.microsoft.com/office/drawing/2014/main" id="{5073B344-DD51-05DE-6F4F-2B01A7767B1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spTree>
    <p:extLst>
      <p:ext uri="{BB962C8B-B14F-4D97-AF65-F5344CB8AC3E}">
        <p14:creationId xmlns:p14="http://schemas.microsoft.com/office/powerpoint/2010/main" val="372663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F01E37F-1A5B-F44A-BF0B-F4997C9FA9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58800"/>
          </a:xfrm>
          <a:prstGeom prst="rect">
            <a:avLst/>
          </a:prstGeom>
        </p:spPr>
      </p:pic>
      <p:pic>
        <p:nvPicPr>
          <p:cNvPr id="8" name="図 7">
            <a:extLst>
              <a:ext uri="{FF2B5EF4-FFF2-40B4-BE49-F238E27FC236}">
                <a16:creationId xmlns:a16="http://schemas.microsoft.com/office/drawing/2014/main" id="{F6A1CD22-23CB-ED4E-BDD6-4475FA7A5E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000" y="1071314"/>
            <a:ext cx="4809390" cy="320626"/>
          </a:xfrm>
          <a:prstGeom prst="rect">
            <a:avLst/>
          </a:prstGeom>
        </p:spPr>
      </p:pic>
      <p:pic>
        <p:nvPicPr>
          <p:cNvPr id="7" name="図 6">
            <a:extLst>
              <a:ext uri="{FF2B5EF4-FFF2-40B4-BE49-F238E27FC236}">
                <a16:creationId xmlns:a16="http://schemas.microsoft.com/office/drawing/2014/main" id="{60F23EF0-3116-DD4A-98EA-745ADBC073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908" y="1787138"/>
            <a:ext cx="7585505" cy="4301428"/>
          </a:xfrm>
          <a:prstGeom prst="rect">
            <a:avLst/>
          </a:prstGeom>
        </p:spPr>
      </p:pic>
      <p:sp>
        <p:nvSpPr>
          <p:cNvPr id="9" name="テキスト ボックス 8">
            <a:extLst>
              <a:ext uri="{FF2B5EF4-FFF2-40B4-BE49-F238E27FC236}">
                <a16:creationId xmlns:a16="http://schemas.microsoft.com/office/drawing/2014/main" id="{6428D5A2-A52E-E444-9CCA-669BADCDA592}"/>
              </a:ext>
            </a:extLst>
          </p:cNvPr>
          <p:cNvSpPr txBox="1"/>
          <p:nvPr/>
        </p:nvSpPr>
        <p:spPr>
          <a:xfrm>
            <a:off x="777908" y="2308302"/>
            <a:ext cx="1987594" cy="369332"/>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定期預金</a:t>
            </a:r>
          </a:p>
        </p:txBody>
      </p:sp>
      <p:sp>
        <p:nvSpPr>
          <p:cNvPr id="10" name="テキスト ボックス 9">
            <a:extLst>
              <a:ext uri="{FF2B5EF4-FFF2-40B4-BE49-F238E27FC236}">
                <a16:creationId xmlns:a16="http://schemas.microsoft.com/office/drawing/2014/main" id="{157CC45C-CF86-3447-BB88-AEB39585348E}"/>
              </a:ext>
            </a:extLst>
          </p:cNvPr>
          <p:cNvSpPr txBox="1"/>
          <p:nvPr/>
        </p:nvSpPr>
        <p:spPr>
          <a:xfrm>
            <a:off x="777908" y="2888166"/>
            <a:ext cx="1987594" cy="369332"/>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外貨預金</a:t>
            </a:r>
          </a:p>
        </p:txBody>
      </p:sp>
      <p:sp>
        <p:nvSpPr>
          <p:cNvPr id="11" name="テキスト ボックス 10">
            <a:extLst>
              <a:ext uri="{FF2B5EF4-FFF2-40B4-BE49-F238E27FC236}">
                <a16:creationId xmlns:a16="http://schemas.microsoft.com/office/drawing/2014/main" id="{902F06FA-9BA1-024F-8C65-5252F1DFD0B1}"/>
              </a:ext>
            </a:extLst>
          </p:cNvPr>
          <p:cNvSpPr txBox="1"/>
          <p:nvPr/>
        </p:nvSpPr>
        <p:spPr>
          <a:xfrm>
            <a:off x="777908" y="3381225"/>
            <a:ext cx="1987594" cy="369332"/>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公　債</a:t>
            </a:r>
          </a:p>
        </p:txBody>
      </p:sp>
      <p:sp>
        <p:nvSpPr>
          <p:cNvPr id="12" name="テキスト ボックス 11">
            <a:extLst>
              <a:ext uri="{FF2B5EF4-FFF2-40B4-BE49-F238E27FC236}">
                <a16:creationId xmlns:a16="http://schemas.microsoft.com/office/drawing/2014/main" id="{FF2B8C01-D7C4-FF4B-A7E1-137A249CC2A8}"/>
              </a:ext>
            </a:extLst>
          </p:cNvPr>
          <p:cNvSpPr txBox="1"/>
          <p:nvPr/>
        </p:nvSpPr>
        <p:spPr>
          <a:xfrm>
            <a:off x="777908" y="4261108"/>
            <a:ext cx="1987594" cy="369332"/>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株　式</a:t>
            </a:r>
          </a:p>
        </p:txBody>
      </p:sp>
      <p:sp>
        <p:nvSpPr>
          <p:cNvPr id="13" name="テキスト ボックス 12">
            <a:extLst>
              <a:ext uri="{FF2B5EF4-FFF2-40B4-BE49-F238E27FC236}">
                <a16:creationId xmlns:a16="http://schemas.microsoft.com/office/drawing/2014/main" id="{005CDCB4-7BDF-CD44-9755-7D54ED67C5A9}"/>
              </a:ext>
            </a:extLst>
          </p:cNvPr>
          <p:cNvSpPr txBox="1"/>
          <p:nvPr/>
        </p:nvSpPr>
        <p:spPr>
          <a:xfrm>
            <a:off x="777908" y="5054186"/>
            <a:ext cx="1987594" cy="369332"/>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投資信託</a:t>
            </a:r>
          </a:p>
        </p:txBody>
      </p:sp>
      <p:sp>
        <p:nvSpPr>
          <p:cNvPr id="14" name="テキスト ボックス 13">
            <a:extLst>
              <a:ext uri="{FF2B5EF4-FFF2-40B4-BE49-F238E27FC236}">
                <a16:creationId xmlns:a16="http://schemas.microsoft.com/office/drawing/2014/main" id="{00B706DC-BECB-CB4E-9C84-B77A0CD16BC8}"/>
              </a:ext>
            </a:extLst>
          </p:cNvPr>
          <p:cNvSpPr txBox="1"/>
          <p:nvPr/>
        </p:nvSpPr>
        <p:spPr>
          <a:xfrm>
            <a:off x="777908" y="5524094"/>
            <a:ext cx="1987594" cy="369332"/>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保　険</a:t>
            </a:r>
          </a:p>
        </p:txBody>
      </p:sp>
      <p:sp>
        <p:nvSpPr>
          <p:cNvPr id="15" name="テキスト ボックス 14">
            <a:extLst>
              <a:ext uri="{FF2B5EF4-FFF2-40B4-BE49-F238E27FC236}">
                <a16:creationId xmlns:a16="http://schemas.microsoft.com/office/drawing/2014/main" id="{F68CBF8F-537E-0345-8BBE-ABE279625BA7}"/>
              </a:ext>
            </a:extLst>
          </p:cNvPr>
          <p:cNvSpPr txBox="1"/>
          <p:nvPr/>
        </p:nvSpPr>
        <p:spPr>
          <a:xfrm>
            <a:off x="773237" y="1867683"/>
            <a:ext cx="1987594" cy="307777"/>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金融商品</a:t>
            </a:r>
          </a:p>
        </p:txBody>
      </p:sp>
      <p:sp>
        <p:nvSpPr>
          <p:cNvPr id="16" name="テキスト ボックス 15">
            <a:extLst>
              <a:ext uri="{FF2B5EF4-FFF2-40B4-BE49-F238E27FC236}">
                <a16:creationId xmlns:a16="http://schemas.microsoft.com/office/drawing/2014/main" id="{3BC08831-3111-BB4F-867D-B4A7CC997516}"/>
              </a:ext>
            </a:extLst>
          </p:cNvPr>
          <p:cNvSpPr txBox="1"/>
          <p:nvPr/>
        </p:nvSpPr>
        <p:spPr>
          <a:xfrm>
            <a:off x="777908" y="5789778"/>
            <a:ext cx="1987594" cy="307777"/>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（個人年金保険）</a:t>
            </a:r>
          </a:p>
        </p:txBody>
      </p:sp>
      <p:sp>
        <p:nvSpPr>
          <p:cNvPr id="17" name="テキスト ボックス 16">
            <a:extLst>
              <a:ext uri="{FF2B5EF4-FFF2-40B4-BE49-F238E27FC236}">
                <a16:creationId xmlns:a16="http://schemas.microsoft.com/office/drawing/2014/main" id="{9A34B804-88D6-A148-A8C2-6542125DB586}"/>
              </a:ext>
            </a:extLst>
          </p:cNvPr>
          <p:cNvSpPr txBox="1"/>
          <p:nvPr/>
        </p:nvSpPr>
        <p:spPr>
          <a:xfrm>
            <a:off x="792082" y="3654652"/>
            <a:ext cx="1987594" cy="307777"/>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（国債・地方債など）</a:t>
            </a:r>
          </a:p>
        </p:txBody>
      </p:sp>
      <p:sp>
        <p:nvSpPr>
          <p:cNvPr id="18" name="テキスト ボックス 17">
            <a:extLst>
              <a:ext uri="{FF2B5EF4-FFF2-40B4-BE49-F238E27FC236}">
                <a16:creationId xmlns:a16="http://schemas.microsoft.com/office/drawing/2014/main" id="{A3E70511-23FB-DB4C-8B84-745FFD3F7555}"/>
              </a:ext>
            </a:extLst>
          </p:cNvPr>
          <p:cNvSpPr txBox="1"/>
          <p:nvPr/>
        </p:nvSpPr>
        <p:spPr>
          <a:xfrm>
            <a:off x="4568325" y="1867682"/>
            <a:ext cx="1987594" cy="307777"/>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内容</a:t>
            </a:r>
          </a:p>
        </p:txBody>
      </p:sp>
      <p:sp>
        <p:nvSpPr>
          <p:cNvPr id="19" name="テキスト ボックス 18">
            <a:extLst>
              <a:ext uri="{FF2B5EF4-FFF2-40B4-BE49-F238E27FC236}">
                <a16:creationId xmlns:a16="http://schemas.microsoft.com/office/drawing/2014/main" id="{E67ED439-E274-DC4A-BE0C-D2463F49FD88}"/>
              </a:ext>
            </a:extLst>
          </p:cNvPr>
          <p:cNvSpPr txBox="1"/>
          <p:nvPr/>
        </p:nvSpPr>
        <p:spPr>
          <a:xfrm>
            <a:off x="2860012" y="2323691"/>
            <a:ext cx="5492623" cy="33855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期間を決めて預ける預金。満期まで解約しないことが前提。</a:t>
            </a:r>
          </a:p>
        </p:txBody>
      </p:sp>
      <p:sp>
        <p:nvSpPr>
          <p:cNvPr id="20" name="テキスト ボックス 19">
            <a:extLst>
              <a:ext uri="{FF2B5EF4-FFF2-40B4-BE49-F238E27FC236}">
                <a16:creationId xmlns:a16="http://schemas.microsoft.com/office/drawing/2014/main" id="{853F3075-B8FD-1A4A-9555-8B028B57D293}"/>
              </a:ext>
            </a:extLst>
          </p:cNvPr>
          <p:cNvSpPr txBox="1"/>
          <p:nvPr/>
        </p:nvSpPr>
        <p:spPr>
          <a:xfrm>
            <a:off x="2860012" y="2901807"/>
            <a:ext cx="5492623" cy="33855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海外通貨での預金。為替相場により損失の可能性もある。</a:t>
            </a:r>
          </a:p>
        </p:txBody>
      </p:sp>
      <p:sp>
        <p:nvSpPr>
          <p:cNvPr id="21" name="テキスト ボックス 20">
            <a:extLst>
              <a:ext uri="{FF2B5EF4-FFF2-40B4-BE49-F238E27FC236}">
                <a16:creationId xmlns:a16="http://schemas.microsoft.com/office/drawing/2014/main" id="{4F4CA5DB-6689-7C4D-A00B-850E600E834D}"/>
              </a:ext>
            </a:extLst>
          </p:cNvPr>
          <p:cNvSpPr txBox="1"/>
          <p:nvPr/>
        </p:nvSpPr>
        <p:spPr>
          <a:xfrm>
            <a:off x="2860012" y="3371410"/>
            <a:ext cx="5492623" cy="58477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国や地方公共団体が資金調達するために発行する債券。元本と利息の支払いが約束される。</a:t>
            </a:r>
          </a:p>
        </p:txBody>
      </p:sp>
      <p:sp>
        <p:nvSpPr>
          <p:cNvPr id="22" name="テキスト ボックス 21">
            <a:extLst>
              <a:ext uri="{FF2B5EF4-FFF2-40B4-BE49-F238E27FC236}">
                <a16:creationId xmlns:a16="http://schemas.microsoft.com/office/drawing/2014/main" id="{DF6C0159-1CCB-3849-B6BD-5EFC36383E22}"/>
              </a:ext>
            </a:extLst>
          </p:cNvPr>
          <p:cNvSpPr txBox="1"/>
          <p:nvPr/>
        </p:nvSpPr>
        <p:spPr>
          <a:xfrm>
            <a:off x="2860012" y="4037665"/>
            <a:ext cx="5492623" cy="830997"/>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株式会社が資金調達のために発行する証券。保有株式数に応じた配当金が得られる場合がある。また、価値が上がった場合は売却して利益が得られる。</a:t>
            </a:r>
          </a:p>
        </p:txBody>
      </p:sp>
      <p:sp>
        <p:nvSpPr>
          <p:cNvPr id="23" name="テキスト ボックス 22">
            <a:extLst>
              <a:ext uri="{FF2B5EF4-FFF2-40B4-BE49-F238E27FC236}">
                <a16:creationId xmlns:a16="http://schemas.microsoft.com/office/drawing/2014/main" id="{A1D2BACA-13E4-1146-9BDE-A446A3AF512C}"/>
              </a:ext>
            </a:extLst>
          </p:cNvPr>
          <p:cNvSpPr txBox="1"/>
          <p:nvPr/>
        </p:nvSpPr>
        <p:spPr>
          <a:xfrm>
            <a:off x="2860012" y="4953891"/>
            <a:ext cx="5492623" cy="58477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投資家から集めたお金をまとめ、運用の専門家が株式や債券などに投資・運用する。</a:t>
            </a:r>
          </a:p>
        </p:txBody>
      </p:sp>
      <p:sp>
        <p:nvSpPr>
          <p:cNvPr id="24" name="テキスト ボックス 23">
            <a:extLst>
              <a:ext uri="{FF2B5EF4-FFF2-40B4-BE49-F238E27FC236}">
                <a16:creationId xmlns:a16="http://schemas.microsoft.com/office/drawing/2014/main" id="{A8151E72-7FCB-ED48-B4D0-AA97274F6BCD}"/>
              </a:ext>
            </a:extLst>
          </p:cNvPr>
          <p:cNvSpPr txBox="1"/>
          <p:nvPr/>
        </p:nvSpPr>
        <p:spPr>
          <a:xfrm>
            <a:off x="2860012" y="5528999"/>
            <a:ext cx="5492623" cy="58477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契約時に定めた年齢になると、払い込んだ保険料に応じた年金が受け取れる。</a:t>
            </a:r>
          </a:p>
        </p:txBody>
      </p:sp>
      <p:pic>
        <p:nvPicPr>
          <p:cNvPr id="5" name="図 4">
            <a:extLst>
              <a:ext uri="{FF2B5EF4-FFF2-40B4-BE49-F238E27FC236}">
                <a16:creationId xmlns:a16="http://schemas.microsoft.com/office/drawing/2014/main" id="{123E1E4D-4705-00F6-5CEF-CD7B956282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spTree>
    <p:extLst>
      <p:ext uri="{BB962C8B-B14F-4D97-AF65-F5344CB8AC3E}">
        <p14:creationId xmlns:p14="http://schemas.microsoft.com/office/powerpoint/2010/main" val="4671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63F53F1A-265A-334D-90A8-A000B40EFF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83" y="2186597"/>
            <a:ext cx="6489507" cy="4366546"/>
          </a:xfrm>
          <a:prstGeom prst="rect">
            <a:avLst/>
          </a:prstGeom>
        </p:spPr>
      </p:pic>
      <p:pic>
        <p:nvPicPr>
          <p:cNvPr id="2" name="図 1">
            <a:extLst>
              <a:ext uri="{FF2B5EF4-FFF2-40B4-BE49-F238E27FC236}">
                <a16:creationId xmlns:a16="http://schemas.microsoft.com/office/drawing/2014/main" id="{56334836-4534-D244-95B0-F1B05926BA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58800"/>
          </a:xfrm>
          <a:prstGeom prst="rect">
            <a:avLst/>
          </a:prstGeom>
        </p:spPr>
      </p:pic>
      <p:pic>
        <p:nvPicPr>
          <p:cNvPr id="6" name="図 5">
            <a:extLst>
              <a:ext uri="{FF2B5EF4-FFF2-40B4-BE49-F238E27FC236}">
                <a16:creationId xmlns:a16="http://schemas.microsoft.com/office/drawing/2014/main" id="{E575C919-FD9E-B04D-81E5-629625DDF7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0000" y="1071314"/>
            <a:ext cx="4306751" cy="325399"/>
          </a:xfrm>
          <a:prstGeom prst="rect">
            <a:avLst/>
          </a:prstGeom>
        </p:spPr>
      </p:pic>
      <p:sp>
        <p:nvSpPr>
          <p:cNvPr id="12" name="テキスト ボックス 11">
            <a:extLst>
              <a:ext uri="{FF2B5EF4-FFF2-40B4-BE49-F238E27FC236}">
                <a16:creationId xmlns:a16="http://schemas.microsoft.com/office/drawing/2014/main" id="{43121376-805D-5445-AB44-8E30C9867E52}"/>
              </a:ext>
            </a:extLst>
          </p:cNvPr>
          <p:cNvSpPr txBox="1"/>
          <p:nvPr/>
        </p:nvSpPr>
        <p:spPr>
          <a:xfrm>
            <a:off x="555237" y="1622378"/>
            <a:ext cx="8053504" cy="33855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投資リスクは、長期投資・積立投資・分散投資で、ある程度コントロールできます。</a:t>
            </a:r>
          </a:p>
        </p:txBody>
      </p:sp>
      <p:pic>
        <p:nvPicPr>
          <p:cNvPr id="5" name="図 4">
            <a:extLst>
              <a:ext uri="{FF2B5EF4-FFF2-40B4-BE49-F238E27FC236}">
                <a16:creationId xmlns:a16="http://schemas.microsoft.com/office/drawing/2014/main" id="{C80A4DAE-22BE-2AD3-156D-9D19394B58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pic>
        <p:nvPicPr>
          <p:cNvPr id="3" name="図 2">
            <a:extLst>
              <a:ext uri="{FF2B5EF4-FFF2-40B4-BE49-F238E27FC236}">
                <a16:creationId xmlns:a16="http://schemas.microsoft.com/office/drawing/2014/main" id="{F04432D9-7BD0-8727-10A1-E815B07FE483}"/>
              </a:ext>
            </a:extLst>
          </p:cNvPr>
          <p:cNvPicPr>
            <a:picLocks noChangeAspect="1"/>
          </p:cNvPicPr>
          <p:nvPr/>
        </p:nvPicPr>
        <p:blipFill>
          <a:blip r:embed="rId7"/>
          <a:stretch>
            <a:fillRect/>
          </a:stretch>
        </p:blipFill>
        <p:spPr>
          <a:xfrm rot="11249756">
            <a:off x="6517873" y="4422623"/>
            <a:ext cx="2025934" cy="1331019"/>
          </a:xfrm>
          <a:prstGeom prst="rect">
            <a:avLst/>
          </a:prstGeom>
        </p:spPr>
      </p:pic>
      <p:pic>
        <p:nvPicPr>
          <p:cNvPr id="7" name="図 6">
            <a:extLst>
              <a:ext uri="{FF2B5EF4-FFF2-40B4-BE49-F238E27FC236}">
                <a16:creationId xmlns:a16="http://schemas.microsoft.com/office/drawing/2014/main" id="{FB68B188-0B79-AFA0-26C9-AA3340B0940B}"/>
              </a:ext>
            </a:extLst>
          </p:cNvPr>
          <p:cNvPicPr>
            <a:picLocks noChangeAspect="1"/>
          </p:cNvPicPr>
          <p:nvPr/>
        </p:nvPicPr>
        <p:blipFill rotWithShape="1">
          <a:blip r:embed="rId8"/>
          <a:srcRect r="7068"/>
          <a:stretch/>
        </p:blipFill>
        <p:spPr>
          <a:xfrm>
            <a:off x="7994313" y="4569533"/>
            <a:ext cx="1149687" cy="2294965"/>
          </a:xfrm>
          <a:prstGeom prst="rect">
            <a:avLst/>
          </a:prstGeom>
        </p:spPr>
      </p:pic>
      <p:sp>
        <p:nvSpPr>
          <p:cNvPr id="13" name="テキスト ボックス 12">
            <a:extLst>
              <a:ext uri="{FF2B5EF4-FFF2-40B4-BE49-F238E27FC236}">
                <a16:creationId xmlns:a16="http://schemas.microsoft.com/office/drawing/2014/main" id="{25A525C1-9BB0-8B41-A873-72234A76DAB3}"/>
              </a:ext>
            </a:extLst>
          </p:cNvPr>
          <p:cNvSpPr txBox="1"/>
          <p:nvPr/>
        </p:nvSpPr>
        <p:spPr>
          <a:xfrm>
            <a:off x="6199462" y="4611078"/>
            <a:ext cx="2234755" cy="954107"/>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金融商品は一般的に</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リターンが高いものほど</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リスクが高くなる</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傾向なんだね</a:t>
            </a:r>
          </a:p>
        </p:txBody>
      </p:sp>
    </p:spTree>
    <p:extLst>
      <p:ext uri="{BB962C8B-B14F-4D97-AF65-F5344CB8AC3E}">
        <p14:creationId xmlns:p14="http://schemas.microsoft.com/office/powerpoint/2010/main" val="3269338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778DE8C-202A-284E-BD4A-2ECE7671B6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58800"/>
          </a:xfrm>
          <a:prstGeom prst="rect">
            <a:avLst/>
          </a:prstGeom>
        </p:spPr>
      </p:pic>
      <p:sp>
        <p:nvSpPr>
          <p:cNvPr id="7" name="角丸四角形 6">
            <a:extLst>
              <a:ext uri="{FF2B5EF4-FFF2-40B4-BE49-F238E27FC236}">
                <a16:creationId xmlns:a16="http://schemas.microsoft.com/office/drawing/2014/main" id="{B9F4B86A-8C12-214A-A3A7-3063E1BA58F8}"/>
              </a:ext>
            </a:extLst>
          </p:cNvPr>
          <p:cNvSpPr/>
          <p:nvPr/>
        </p:nvSpPr>
        <p:spPr>
          <a:xfrm>
            <a:off x="757136" y="1297822"/>
            <a:ext cx="7629727" cy="4935710"/>
          </a:xfrm>
          <a:prstGeom prst="roundRect">
            <a:avLst/>
          </a:prstGeom>
          <a:solidFill>
            <a:srgbClr val="FDE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8" name="図 7">
            <a:extLst>
              <a:ext uri="{FF2B5EF4-FFF2-40B4-BE49-F238E27FC236}">
                <a16:creationId xmlns:a16="http://schemas.microsoft.com/office/drawing/2014/main" id="{E8923B89-3B96-5348-8A94-C87DF67A47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076" y="1033019"/>
            <a:ext cx="1863831" cy="726578"/>
          </a:xfrm>
          <a:prstGeom prst="rect">
            <a:avLst/>
          </a:prstGeom>
        </p:spPr>
      </p:pic>
      <p:sp>
        <p:nvSpPr>
          <p:cNvPr id="9" name="テキスト ボックス 8">
            <a:extLst>
              <a:ext uri="{FF2B5EF4-FFF2-40B4-BE49-F238E27FC236}">
                <a16:creationId xmlns:a16="http://schemas.microsoft.com/office/drawing/2014/main" id="{09D757F9-329C-8142-8180-F1F576931FF7}"/>
              </a:ext>
            </a:extLst>
          </p:cNvPr>
          <p:cNvSpPr txBox="1"/>
          <p:nvPr/>
        </p:nvSpPr>
        <p:spPr>
          <a:xfrm>
            <a:off x="1018918" y="2306121"/>
            <a:ext cx="7081084" cy="830997"/>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株式や投資信託など投資で得た運用益を手にする際には、原則として</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20.315</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％の税金が引かれますが、</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NISA</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と</a:t>
            </a:r>
            <a:r>
              <a:rPr kumimoji="1" lang="en-US" altLang="ja-JP" sz="1600" b="0" i="0" u="none" strike="noStrike" kern="1200" cap="none" spc="0" normalizeH="0" baseline="0" noProof="0" dirty="0" err="1">
                <a:ln>
                  <a:noFill/>
                </a:ln>
                <a:solidFill>
                  <a:prstClr val="black"/>
                </a:solidFill>
                <a:effectLst/>
                <a:uLnTx/>
                <a:uFillTx/>
                <a:latin typeface="游ゴシック" panose="020B0400000000000000" pitchFamily="50" charset="-128"/>
                <a:ea typeface="游ゴシック" panose="020B0400000000000000" pitchFamily="50" charset="-128"/>
                <a:cs typeface="+mn-cs"/>
              </a:rPr>
              <a:t>iDeCo</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の制度を利用すればこの税金は引かれません（非課税）。</a:t>
            </a:r>
          </a:p>
        </p:txBody>
      </p:sp>
      <p:pic>
        <p:nvPicPr>
          <p:cNvPr id="10" name="図 9">
            <a:extLst>
              <a:ext uri="{FF2B5EF4-FFF2-40B4-BE49-F238E27FC236}">
                <a16:creationId xmlns:a16="http://schemas.microsoft.com/office/drawing/2014/main" id="{1C6B9DA7-EE2B-0647-B9D4-BA6DD24B74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9356" y="1684814"/>
            <a:ext cx="4425286" cy="344483"/>
          </a:xfrm>
          <a:prstGeom prst="rect">
            <a:avLst/>
          </a:prstGeom>
        </p:spPr>
      </p:pic>
      <p:sp>
        <p:nvSpPr>
          <p:cNvPr id="12" name="テキスト ボックス 11">
            <a:extLst>
              <a:ext uri="{FF2B5EF4-FFF2-40B4-BE49-F238E27FC236}">
                <a16:creationId xmlns:a16="http://schemas.microsoft.com/office/drawing/2014/main" id="{07799AEF-B1AF-5D4E-A5E8-C82CB5E87D5B}"/>
              </a:ext>
            </a:extLst>
          </p:cNvPr>
          <p:cNvSpPr txBox="1"/>
          <p:nvPr/>
        </p:nvSpPr>
        <p:spPr>
          <a:xfrm>
            <a:off x="1018918" y="3320846"/>
            <a:ext cx="1626767" cy="2616101"/>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5B9BD5"/>
                </a:solidFill>
                <a:effectLst/>
                <a:uLnTx/>
                <a:uFillTx/>
                <a:latin typeface="游ゴシック" panose="020B0400000000000000" pitchFamily="50" charset="-128"/>
                <a:ea typeface="游ゴシック" panose="020B0400000000000000" pitchFamily="50" charset="-128"/>
                <a:cs typeface="+mn-cs"/>
              </a:rPr>
              <a:t>NISA</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NISA</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（少額投資非課税制度）とは投資で得た運用益が非課税になる制度。</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2024</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年以降、非課税期間や非課税投資枠などが拡充されます。</a:t>
            </a:r>
          </a:p>
        </p:txBody>
      </p:sp>
      <p:sp>
        <p:nvSpPr>
          <p:cNvPr id="13" name="テキスト ボックス 12">
            <a:extLst>
              <a:ext uri="{FF2B5EF4-FFF2-40B4-BE49-F238E27FC236}">
                <a16:creationId xmlns:a16="http://schemas.microsoft.com/office/drawing/2014/main" id="{EF441BCF-FC34-C045-9B12-EED31D31D5E3}"/>
              </a:ext>
            </a:extLst>
          </p:cNvPr>
          <p:cNvSpPr txBox="1"/>
          <p:nvPr/>
        </p:nvSpPr>
        <p:spPr>
          <a:xfrm>
            <a:off x="6269666" y="3320846"/>
            <a:ext cx="1985774" cy="286232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err="1">
                <a:ln>
                  <a:noFill/>
                </a:ln>
                <a:solidFill>
                  <a:srgbClr val="5B9BD5"/>
                </a:solidFill>
                <a:effectLst/>
                <a:uLnTx/>
                <a:uFillTx/>
                <a:latin typeface="游ゴシック" panose="020B0400000000000000" pitchFamily="50" charset="-128"/>
                <a:ea typeface="游ゴシック" panose="020B0400000000000000" pitchFamily="50" charset="-128"/>
                <a:cs typeface="+mn-cs"/>
              </a:rPr>
              <a:t>iDeCo</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en-US" altLang="ja-JP" sz="1600" b="0" i="0" u="none" strike="noStrike" kern="1200" cap="none" spc="0" normalizeH="0" baseline="0" noProof="0" dirty="0" err="1">
                <a:ln>
                  <a:noFill/>
                </a:ln>
                <a:solidFill>
                  <a:prstClr val="black"/>
                </a:solidFill>
                <a:effectLst/>
                <a:uLnTx/>
                <a:uFillTx/>
                <a:latin typeface="游ゴシック" panose="020B0400000000000000" pitchFamily="50" charset="-128"/>
                <a:ea typeface="游ゴシック" panose="020B0400000000000000" pitchFamily="50" charset="-128"/>
                <a:cs typeface="+mn-cs"/>
              </a:rPr>
              <a:t>iDeCo</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（個人型確定拠出年金）とは毎月掛け金を払い、将来の年金を自分で準備する制度で運用益は非課税です。また掛け金は全額所得控除の対象で節税効果もあります。</a:t>
            </a:r>
          </a:p>
        </p:txBody>
      </p:sp>
      <p:sp>
        <p:nvSpPr>
          <p:cNvPr id="14" name="テキスト ボックス 13">
            <a:extLst>
              <a:ext uri="{FF2B5EF4-FFF2-40B4-BE49-F238E27FC236}">
                <a16:creationId xmlns:a16="http://schemas.microsoft.com/office/drawing/2014/main" id="{38B37261-4962-8049-B22F-819A9CF03FBD}"/>
              </a:ext>
            </a:extLst>
          </p:cNvPr>
          <p:cNvSpPr txBox="1"/>
          <p:nvPr/>
        </p:nvSpPr>
        <p:spPr>
          <a:xfrm>
            <a:off x="2678662" y="5873764"/>
            <a:ext cx="3558028" cy="2308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表の</a:t>
            </a:r>
            <a:r>
              <a:rPr kumimoji="1" lang="en-US" altLang="ja-JP"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NISA</a:t>
            </a:r>
            <a:r>
              <a:rPr kumimoji="1" lang="ja-JP" altLang="en-US"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は</a:t>
            </a:r>
            <a:r>
              <a:rPr kumimoji="1" lang="en-US" altLang="ja-JP"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2024</a:t>
            </a:r>
            <a:r>
              <a:rPr kumimoji="1" lang="ja-JP" altLang="en-US"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年に改正される新制度の内容を記載しています。</a:t>
            </a:r>
          </a:p>
        </p:txBody>
      </p:sp>
      <p:pic>
        <p:nvPicPr>
          <p:cNvPr id="5" name="図 4">
            <a:extLst>
              <a:ext uri="{FF2B5EF4-FFF2-40B4-BE49-F238E27FC236}">
                <a16:creationId xmlns:a16="http://schemas.microsoft.com/office/drawing/2014/main" id="{08A96165-1527-DBAA-FD87-DF0E5730A5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pic>
        <p:nvPicPr>
          <p:cNvPr id="4" name="図 3">
            <a:extLst>
              <a:ext uri="{FF2B5EF4-FFF2-40B4-BE49-F238E27FC236}">
                <a16:creationId xmlns:a16="http://schemas.microsoft.com/office/drawing/2014/main" id="{A1D66877-FEAB-6DA9-BCF4-70DDA7EB5E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78662" y="3582412"/>
            <a:ext cx="3590551" cy="2258573"/>
          </a:xfrm>
          <a:prstGeom prst="rect">
            <a:avLst/>
          </a:prstGeom>
        </p:spPr>
      </p:pic>
      <p:sp>
        <p:nvSpPr>
          <p:cNvPr id="19" name="テキスト ボックス 18">
            <a:extLst>
              <a:ext uri="{FF2B5EF4-FFF2-40B4-BE49-F238E27FC236}">
                <a16:creationId xmlns:a16="http://schemas.microsoft.com/office/drawing/2014/main" id="{BB7A2EF4-FF0C-467D-876E-FDE30CBD4CF5}"/>
              </a:ext>
            </a:extLst>
          </p:cNvPr>
          <p:cNvSpPr txBox="1"/>
          <p:nvPr/>
        </p:nvSpPr>
        <p:spPr>
          <a:xfrm>
            <a:off x="3440939" y="3852020"/>
            <a:ext cx="980078" cy="307777"/>
          </a:xfrm>
          <a:prstGeom prst="rect">
            <a:avLst/>
          </a:prstGeom>
          <a:noFill/>
        </p:spPr>
        <p:txBody>
          <a:bodyPr wrap="square" rtlCol="0">
            <a:spAutoFit/>
          </a:bodyPr>
          <a:lstStyle/>
          <a:p>
            <a:r>
              <a:rPr kumimoji="1" lang="ja-JP" altLang="en-US" sz="1400" dirty="0"/>
              <a:t>つみたて</a:t>
            </a:r>
          </a:p>
        </p:txBody>
      </p:sp>
      <p:sp>
        <p:nvSpPr>
          <p:cNvPr id="20" name="テキスト ボックス 19">
            <a:extLst>
              <a:ext uri="{FF2B5EF4-FFF2-40B4-BE49-F238E27FC236}">
                <a16:creationId xmlns:a16="http://schemas.microsoft.com/office/drawing/2014/main" id="{DAF3DC26-AA5C-1399-E47E-C3C5E1F8B83E}"/>
              </a:ext>
            </a:extLst>
          </p:cNvPr>
          <p:cNvSpPr txBox="1"/>
          <p:nvPr/>
        </p:nvSpPr>
        <p:spPr>
          <a:xfrm>
            <a:off x="3948378" y="3582413"/>
            <a:ext cx="1087262" cy="307777"/>
          </a:xfrm>
          <a:prstGeom prst="rect">
            <a:avLst/>
          </a:prstGeom>
          <a:noFill/>
        </p:spPr>
        <p:txBody>
          <a:bodyPr wrap="square" rtlCol="0">
            <a:spAutoFit/>
          </a:bodyPr>
          <a:lstStyle/>
          <a:p>
            <a:r>
              <a:rPr kumimoji="1" lang="ja-JP" altLang="en-US" sz="1400" dirty="0"/>
              <a:t>新</a:t>
            </a:r>
            <a:r>
              <a:rPr kumimoji="1" lang="en-US" altLang="ja-JP" sz="1400" dirty="0"/>
              <a:t>NISA</a:t>
            </a:r>
            <a:endParaRPr kumimoji="1" lang="ja-JP" altLang="en-US" sz="1400" dirty="0"/>
          </a:p>
        </p:txBody>
      </p:sp>
      <p:sp>
        <p:nvSpPr>
          <p:cNvPr id="21" name="テキスト ボックス 20">
            <a:extLst>
              <a:ext uri="{FF2B5EF4-FFF2-40B4-BE49-F238E27FC236}">
                <a16:creationId xmlns:a16="http://schemas.microsoft.com/office/drawing/2014/main" id="{7FAE8E17-7991-E5E5-1F40-B1DCBA487DD3}"/>
              </a:ext>
            </a:extLst>
          </p:cNvPr>
          <p:cNvSpPr txBox="1"/>
          <p:nvPr/>
        </p:nvSpPr>
        <p:spPr>
          <a:xfrm>
            <a:off x="2706819" y="4192576"/>
            <a:ext cx="762730" cy="523220"/>
          </a:xfrm>
          <a:prstGeom prst="rect">
            <a:avLst/>
          </a:prstGeom>
          <a:noFill/>
        </p:spPr>
        <p:txBody>
          <a:bodyPr wrap="square" rtlCol="0">
            <a:spAutoFit/>
          </a:bodyPr>
          <a:lstStyle/>
          <a:p>
            <a:r>
              <a:rPr kumimoji="1" lang="ja-JP" altLang="en-US" sz="1400" dirty="0"/>
              <a:t>非課税</a:t>
            </a:r>
            <a:endParaRPr kumimoji="1" lang="en-US" altLang="ja-JP" sz="1400" dirty="0"/>
          </a:p>
          <a:p>
            <a:r>
              <a:rPr kumimoji="1" lang="en-US" altLang="ja-JP" sz="1400" dirty="0"/>
              <a:t>  </a:t>
            </a:r>
            <a:r>
              <a:rPr kumimoji="1" lang="ja-JP" altLang="en-US" sz="1400" dirty="0"/>
              <a:t>期間</a:t>
            </a:r>
          </a:p>
        </p:txBody>
      </p:sp>
      <p:sp>
        <p:nvSpPr>
          <p:cNvPr id="22" name="テキスト ボックス 21">
            <a:extLst>
              <a:ext uri="{FF2B5EF4-FFF2-40B4-BE49-F238E27FC236}">
                <a16:creationId xmlns:a16="http://schemas.microsoft.com/office/drawing/2014/main" id="{7D892CB2-90E9-F598-F299-33107B6DFFEA}"/>
              </a:ext>
            </a:extLst>
          </p:cNvPr>
          <p:cNvSpPr txBox="1"/>
          <p:nvPr/>
        </p:nvSpPr>
        <p:spPr>
          <a:xfrm>
            <a:off x="2691768" y="4757689"/>
            <a:ext cx="749171" cy="523220"/>
          </a:xfrm>
          <a:prstGeom prst="rect">
            <a:avLst/>
          </a:prstGeom>
          <a:noFill/>
        </p:spPr>
        <p:txBody>
          <a:bodyPr wrap="square" rtlCol="0">
            <a:spAutoFit/>
          </a:bodyPr>
          <a:lstStyle/>
          <a:p>
            <a:r>
              <a:rPr kumimoji="1" lang="ja-JP" altLang="en-US" sz="1400" dirty="0"/>
              <a:t> 年間</a:t>
            </a:r>
            <a:endParaRPr kumimoji="1" lang="en-US" altLang="ja-JP" sz="1400" dirty="0"/>
          </a:p>
          <a:p>
            <a:r>
              <a:rPr kumimoji="1" lang="ja-JP" altLang="en-US" sz="1400" dirty="0"/>
              <a:t>投資枠</a:t>
            </a:r>
          </a:p>
        </p:txBody>
      </p:sp>
      <p:sp>
        <p:nvSpPr>
          <p:cNvPr id="23" name="テキスト ボックス 22">
            <a:extLst>
              <a:ext uri="{FF2B5EF4-FFF2-40B4-BE49-F238E27FC236}">
                <a16:creationId xmlns:a16="http://schemas.microsoft.com/office/drawing/2014/main" id="{6AFA9267-122F-6326-E818-91497DAEA1C8}"/>
              </a:ext>
            </a:extLst>
          </p:cNvPr>
          <p:cNvSpPr txBox="1"/>
          <p:nvPr/>
        </p:nvSpPr>
        <p:spPr>
          <a:xfrm>
            <a:off x="3914044" y="4282956"/>
            <a:ext cx="1087263" cy="307777"/>
          </a:xfrm>
          <a:prstGeom prst="rect">
            <a:avLst/>
          </a:prstGeom>
          <a:noFill/>
        </p:spPr>
        <p:txBody>
          <a:bodyPr wrap="square" rtlCol="0">
            <a:spAutoFit/>
          </a:bodyPr>
          <a:lstStyle/>
          <a:p>
            <a:r>
              <a:rPr kumimoji="1" lang="ja-JP" altLang="en-US" sz="1400" dirty="0"/>
              <a:t>無期限</a:t>
            </a:r>
          </a:p>
        </p:txBody>
      </p:sp>
      <p:sp>
        <p:nvSpPr>
          <p:cNvPr id="24" name="テキスト ボックス 23">
            <a:extLst>
              <a:ext uri="{FF2B5EF4-FFF2-40B4-BE49-F238E27FC236}">
                <a16:creationId xmlns:a16="http://schemas.microsoft.com/office/drawing/2014/main" id="{FEB5B573-1BBB-6293-CCD6-A26EB2FAC209}"/>
              </a:ext>
            </a:extLst>
          </p:cNvPr>
          <p:cNvSpPr txBox="1"/>
          <p:nvPr/>
        </p:nvSpPr>
        <p:spPr>
          <a:xfrm>
            <a:off x="3490553" y="4856752"/>
            <a:ext cx="930464" cy="316434"/>
          </a:xfrm>
          <a:prstGeom prst="rect">
            <a:avLst/>
          </a:prstGeom>
          <a:noFill/>
        </p:spPr>
        <p:txBody>
          <a:bodyPr wrap="square" rtlCol="0">
            <a:spAutoFit/>
          </a:bodyPr>
          <a:lstStyle/>
          <a:p>
            <a:r>
              <a:rPr kumimoji="1" lang="en-US" altLang="ja-JP" sz="1400" dirty="0"/>
              <a:t>120</a:t>
            </a:r>
            <a:r>
              <a:rPr kumimoji="1" lang="ja-JP" altLang="en-US" sz="1400" dirty="0"/>
              <a:t>万円</a:t>
            </a:r>
          </a:p>
        </p:txBody>
      </p:sp>
      <p:sp>
        <p:nvSpPr>
          <p:cNvPr id="25" name="テキスト ボックス 24">
            <a:extLst>
              <a:ext uri="{FF2B5EF4-FFF2-40B4-BE49-F238E27FC236}">
                <a16:creationId xmlns:a16="http://schemas.microsoft.com/office/drawing/2014/main" id="{629E03AA-7751-BF81-9AAF-247E4026E86F}"/>
              </a:ext>
            </a:extLst>
          </p:cNvPr>
          <p:cNvSpPr txBox="1"/>
          <p:nvPr/>
        </p:nvSpPr>
        <p:spPr>
          <a:xfrm>
            <a:off x="2786786" y="5331908"/>
            <a:ext cx="690097" cy="523220"/>
          </a:xfrm>
          <a:prstGeom prst="rect">
            <a:avLst/>
          </a:prstGeom>
          <a:noFill/>
        </p:spPr>
        <p:txBody>
          <a:bodyPr wrap="square" rtlCol="0">
            <a:spAutoFit/>
          </a:bodyPr>
          <a:lstStyle/>
          <a:p>
            <a:r>
              <a:rPr kumimoji="1" lang="ja-JP" altLang="en-US" sz="1400" dirty="0"/>
              <a:t>払出</a:t>
            </a:r>
            <a:endParaRPr kumimoji="1" lang="en-US" altLang="ja-JP" sz="1400" dirty="0"/>
          </a:p>
          <a:p>
            <a:r>
              <a:rPr kumimoji="1" lang="ja-JP" altLang="en-US" sz="1400" dirty="0"/>
              <a:t>期間</a:t>
            </a:r>
          </a:p>
        </p:txBody>
      </p:sp>
      <p:sp>
        <p:nvSpPr>
          <p:cNvPr id="26" name="テキスト ボックス 25">
            <a:extLst>
              <a:ext uri="{FF2B5EF4-FFF2-40B4-BE49-F238E27FC236}">
                <a16:creationId xmlns:a16="http://schemas.microsoft.com/office/drawing/2014/main" id="{F5FC8D8D-A433-7BE0-2DB2-7AF96EC60B87}"/>
              </a:ext>
            </a:extLst>
          </p:cNvPr>
          <p:cNvSpPr txBox="1"/>
          <p:nvPr/>
        </p:nvSpPr>
        <p:spPr>
          <a:xfrm>
            <a:off x="3667712" y="5433585"/>
            <a:ext cx="1579927" cy="307777"/>
          </a:xfrm>
          <a:prstGeom prst="rect">
            <a:avLst/>
          </a:prstGeom>
          <a:noFill/>
        </p:spPr>
        <p:txBody>
          <a:bodyPr wrap="square" rtlCol="0">
            <a:spAutoFit/>
          </a:bodyPr>
          <a:lstStyle/>
          <a:p>
            <a:r>
              <a:rPr kumimoji="1" lang="ja-JP" altLang="en-US" sz="1400" dirty="0"/>
              <a:t>いつでも可能</a:t>
            </a:r>
          </a:p>
        </p:txBody>
      </p:sp>
      <p:sp>
        <p:nvSpPr>
          <p:cNvPr id="27" name="テキスト ボックス 26">
            <a:extLst>
              <a:ext uri="{FF2B5EF4-FFF2-40B4-BE49-F238E27FC236}">
                <a16:creationId xmlns:a16="http://schemas.microsoft.com/office/drawing/2014/main" id="{52D92FEB-D72E-ED04-0DCE-82E0EC82B382}"/>
              </a:ext>
            </a:extLst>
          </p:cNvPr>
          <p:cNvSpPr txBox="1"/>
          <p:nvPr/>
        </p:nvSpPr>
        <p:spPr>
          <a:xfrm>
            <a:off x="4281052" y="4842609"/>
            <a:ext cx="914401" cy="307777"/>
          </a:xfrm>
          <a:prstGeom prst="rect">
            <a:avLst/>
          </a:prstGeom>
          <a:noFill/>
        </p:spPr>
        <p:txBody>
          <a:bodyPr wrap="square" rtlCol="0">
            <a:spAutoFit/>
          </a:bodyPr>
          <a:lstStyle/>
          <a:p>
            <a:r>
              <a:rPr kumimoji="1" lang="en-US" altLang="ja-JP" sz="1400" dirty="0"/>
              <a:t>240</a:t>
            </a:r>
            <a:r>
              <a:rPr kumimoji="1" lang="ja-JP" altLang="en-US" sz="1400" dirty="0"/>
              <a:t>万円</a:t>
            </a:r>
          </a:p>
        </p:txBody>
      </p:sp>
      <p:sp>
        <p:nvSpPr>
          <p:cNvPr id="28" name="テキスト ボックス 27">
            <a:extLst>
              <a:ext uri="{FF2B5EF4-FFF2-40B4-BE49-F238E27FC236}">
                <a16:creationId xmlns:a16="http://schemas.microsoft.com/office/drawing/2014/main" id="{09F20794-344F-64B4-2896-2A7D4A9D6C18}"/>
              </a:ext>
            </a:extLst>
          </p:cNvPr>
          <p:cNvSpPr txBox="1"/>
          <p:nvPr/>
        </p:nvSpPr>
        <p:spPr>
          <a:xfrm>
            <a:off x="4209845" y="3863435"/>
            <a:ext cx="1302822" cy="292388"/>
          </a:xfrm>
          <a:prstGeom prst="rect">
            <a:avLst/>
          </a:prstGeom>
          <a:noFill/>
        </p:spPr>
        <p:txBody>
          <a:bodyPr wrap="square" rtlCol="0">
            <a:spAutoFit/>
          </a:bodyPr>
          <a:lstStyle/>
          <a:p>
            <a:r>
              <a:rPr kumimoji="1" lang="ja-JP" altLang="en-US" sz="1300" spc="-150" dirty="0"/>
              <a:t>成長投資枠</a:t>
            </a:r>
          </a:p>
        </p:txBody>
      </p:sp>
      <p:sp>
        <p:nvSpPr>
          <p:cNvPr id="29" name="テキスト ボックス 28">
            <a:extLst>
              <a:ext uri="{FF2B5EF4-FFF2-40B4-BE49-F238E27FC236}">
                <a16:creationId xmlns:a16="http://schemas.microsoft.com/office/drawing/2014/main" id="{D67CA404-3A97-4870-0068-7B74A5A3BD0A}"/>
              </a:ext>
            </a:extLst>
          </p:cNvPr>
          <p:cNvSpPr txBox="1"/>
          <p:nvPr/>
        </p:nvSpPr>
        <p:spPr>
          <a:xfrm>
            <a:off x="5297107" y="3686429"/>
            <a:ext cx="1087262" cy="400110"/>
          </a:xfrm>
          <a:prstGeom prst="rect">
            <a:avLst/>
          </a:prstGeom>
          <a:noFill/>
        </p:spPr>
        <p:txBody>
          <a:bodyPr wrap="square" rtlCol="0">
            <a:spAutoFit/>
          </a:bodyPr>
          <a:lstStyle/>
          <a:p>
            <a:r>
              <a:rPr kumimoji="1" lang="en-US" altLang="ja-JP" sz="2000" dirty="0" err="1"/>
              <a:t>iDeCo</a:t>
            </a:r>
            <a:endParaRPr kumimoji="1" lang="ja-JP" altLang="en-US" sz="2000" dirty="0"/>
          </a:p>
        </p:txBody>
      </p:sp>
      <p:sp>
        <p:nvSpPr>
          <p:cNvPr id="30" name="テキスト ボックス 29">
            <a:extLst>
              <a:ext uri="{FF2B5EF4-FFF2-40B4-BE49-F238E27FC236}">
                <a16:creationId xmlns:a16="http://schemas.microsoft.com/office/drawing/2014/main" id="{49196B3B-1C12-62F1-B60D-2816C1048F2A}"/>
              </a:ext>
            </a:extLst>
          </p:cNvPr>
          <p:cNvSpPr txBox="1"/>
          <p:nvPr/>
        </p:nvSpPr>
        <p:spPr>
          <a:xfrm>
            <a:off x="5248774" y="4282956"/>
            <a:ext cx="1053415" cy="307777"/>
          </a:xfrm>
          <a:prstGeom prst="rect">
            <a:avLst/>
          </a:prstGeom>
          <a:noFill/>
        </p:spPr>
        <p:txBody>
          <a:bodyPr wrap="square" rtlCol="0">
            <a:spAutoFit/>
          </a:bodyPr>
          <a:lstStyle/>
          <a:p>
            <a:r>
              <a:rPr kumimoji="1" lang="ja-JP" altLang="en-US" sz="1400" dirty="0"/>
              <a:t>制限なし</a:t>
            </a:r>
          </a:p>
        </p:txBody>
      </p:sp>
      <p:sp>
        <p:nvSpPr>
          <p:cNvPr id="31" name="テキスト ボックス 30">
            <a:extLst>
              <a:ext uri="{FF2B5EF4-FFF2-40B4-BE49-F238E27FC236}">
                <a16:creationId xmlns:a16="http://schemas.microsoft.com/office/drawing/2014/main" id="{45CED733-77C9-D735-53A6-632D0D7A180A}"/>
              </a:ext>
            </a:extLst>
          </p:cNvPr>
          <p:cNvSpPr txBox="1"/>
          <p:nvPr/>
        </p:nvSpPr>
        <p:spPr>
          <a:xfrm>
            <a:off x="5043674" y="4774461"/>
            <a:ext cx="1440832" cy="523220"/>
          </a:xfrm>
          <a:prstGeom prst="rect">
            <a:avLst/>
          </a:prstGeom>
          <a:noFill/>
        </p:spPr>
        <p:txBody>
          <a:bodyPr wrap="square" rtlCol="0">
            <a:spAutoFit/>
          </a:bodyPr>
          <a:lstStyle/>
          <a:p>
            <a:r>
              <a:rPr kumimoji="1" lang="ja-JP" altLang="en-US" sz="1400" dirty="0"/>
              <a:t>加入者の職業、</a:t>
            </a:r>
          </a:p>
          <a:p>
            <a:r>
              <a:rPr kumimoji="1" lang="ja-JP" altLang="en-US" sz="1400" dirty="0"/>
              <a:t>勤務先による</a:t>
            </a:r>
          </a:p>
        </p:txBody>
      </p:sp>
      <p:sp>
        <p:nvSpPr>
          <p:cNvPr id="32" name="テキスト ボックス 31">
            <a:extLst>
              <a:ext uri="{FF2B5EF4-FFF2-40B4-BE49-F238E27FC236}">
                <a16:creationId xmlns:a16="http://schemas.microsoft.com/office/drawing/2014/main" id="{4C5F493D-A88E-480C-EA5D-2CB93EECB6E0}"/>
              </a:ext>
            </a:extLst>
          </p:cNvPr>
          <p:cNvSpPr txBox="1"/>
          <p:nvPr/>
        </p:nvSpPr>
        <p:spPr>
          <a:xfrm>
            <a:off x="5073258" y="5307723"/>
            <a:ext cx="1337056" cy="523220"/>
          </a:xfrm>
          <a:prstGeom prst="rect">
            <a:avLst/>
          </a:prstGeom>
          <a:noFill/>
        </p:spPr>
        <p:txBody>
          <a:bodyPr wrap="square" rtlCol="0">
            <a:spAutoFit/>
          </a:bodyPr>
          <a:lstStyle/>
          <a:p>
            <a:r>
              <a:rPr kumimoji="1" lang="ja-JP" altLang="en-US" sz="1400" dirty="0"/>
              <a:t>原則</a:t>
            </a:r>
            <a:r>
              <a:rPr kumimoji="1" lang="en-US" altLang="ja-JP" sz="1400" dirty="0"/>
              <a:t>60</a:t>
            </a:r>
            <a:r>
              <a:rPr kumimoji="1" lang="ja-JP" altLang="en-US" sz="1400" dirty="0"/>
              <a:t>歳まで</a:t>
            </a:r>
          </a:p>
          <a:p>
            <a:r>
              <a:rPr kumimoji="1" lang="ja-JP" altLang="en-US" sz="1400" dirty="0"/>
              <a:t>不可</a:t>
            </a:r>
          </a:p>
        </p:txBody>
      </p:sp>
    </p:spTree>
    <p:extLst>
      <p:ext uri="{BB962C8B-B14F-4D97-AF65-F5344CB8AC3E}">
        <p14:creationId xmlns:p14="http://schemas.microsoft.com/office/powerpoint/2010/main" val="1996647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302756B0-5042-4146-9BFE-23F11C515960}"/>
              </a:ext>
            </a:extLst>
          </p:cNvPr>
          <p:cNvSpPr/>
          <p:nvPr/>
        </p:nvSpPr>
        <p:spPr>
          <a:xfrm>
            <a:off x="1140809" y="1283183"/>
            <a:ext cx="6909891" cy="5296032"/>
          </a:xfrm>
          <a:prstGeom prst="rect">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正方形/長方形 10">
            <a:extLst>
              <a:ext uri="{FF2B5EF4-FFF2-40B4-BE49-F238E27FC236}">
                <a16:creationId xmlns:a16="http://schemas.microsoft.com/office/drawing/2014/main" id="{08603DDB-0F54-C845-B3B1-2B74B6D1DEA2}"/>
              </a:ext>
            </a:extLst>
          </p:cNvPr>
          <p:cNvSpPr/>
          <p:nvPr/>
        </p:nvSpPr>
        <p:spPr>
          <a:xfrm>
            <a:off x="1906857" y="3417472"/>
            <a:ext cx="5330283" cy="122142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6F51235E-DF60-BF40-93D0-C3A4507C66ED}"/>
              </a:ext>
            </a:extLst>
          </p:cNvPr>
          <p:cNvSpPr/>
          <p:nvPr/>
        </p:nvSpPr>
        <p:spPr>
          <a:xfrm flipV="1">
            <a:off x="2146686" y="3263608"/>
            <a:ext cx="1174595" cy="307728"/>
          </a:xfrm>
          <a:prstGeom prst="rect">
            <a:avLst/>
          </a:prstGeom>
          <a:solidFill>
            <a:srgbClr val="BDD8E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 name="図 1">
            <a:extLst>
              <a:ext uri="{FF2B5EF4-FFF2-40B4-BE49-F238E27FC236}">
                <a16:creationId xmlns:a16="http://schemas.microsoft.com/office/drawing/2014/main" id="{0ED8F800-5A68-BA40-BAEC-A119B5E79E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58800"/>
          </a:xfrm>
          <a:prstGeom prst="rect">
            <a:avLst/>
          </a:prstGeom>
        </p:spPr>
      </p:pic>
      <p:sp>
        <p:nvSpPr>
          <p:cNvPr id="3" name="object 711">
            <a:extLst>
              <a:ext uri="{FF2B5EF4-FFF2-40B4-BE49-F238E27FC236}">
                <a16:creationId xmlns:a16="http://schemas.microsoft.com/office/drawing/2014/main" id="{61E7A07C-2F7F-3843-8EDE-E347370B113B}"/>
              </a:ext>
            </a:extLst>
          </p:cNvPr>
          <p:cNvSpPr/>
          <p:nvPr/>
        </p:nvSpPr>
        <p:spPr>
          <a:xfrm>
            <a:off x="8100002" y="72000"/>
            <a:ext cx="807735" cy="668526"/>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4" b="0" i="0" u="none" strike="noStrike" kern="0" cap="none" spc="0" normalizeH="0" baseline="0" noProof="0">
              <a:ln>
                <a:noFill/>
              </a:ln>
              <a:solidFill>
                <a:srgbClr val="FF0000"/>
              </a:solidFill>
              <a:effectLst/>
              <a:uLnTx/>
              <a:uFillTx/>
              <a:latin typeface="游ゴシック" panose="020F0502020204030204"/>
              <a:ea typeface="+mn-ea"/>
              <a:cs typeface="+mn-cs"/>
            </a:endParaRPr>
          </a:p>
        </p:txBody>
      </p:sp>
      <p:pic>
        <p:nvPicPr>
          <p:cNvPr id="4" name="図 3">
            <a:extLst>
              <a:ext uri="{FF2B5EF4-FFF2-40B4-BE49-F238E27FC236}">
                <a16:creationId xmlns:a16="http://schemas.microsoft.com/office/drawing/2014/main" id="{FA96914D-C663-1C42-8828-900D757AD8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1434" y="785308"/>
            <a:ext cx="1226966" cy="286006"/>
          </a:xfrm>
          <a:prstGeom prst="rect">
            <a:avLst/>
          </a:prstGeom>
        </p:spPr>
      </p:pic>
      <p:pic>
        <p:nvPicPr>
          <p:cNvPr id="6" name="図 5">
            <a:extLst>
              <a:ext uri="{FF2B5EF4-FFF2-40B4-BE49-F238E27FC236}">
                <a16:creationId xmlns:a16="http://schemas.microsoft.com/office/drawing/2014/main" id="{72C5D8CE-C4EF-B144-AF64-C92636FCA3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7636" y="1283183"/>
            <a:ext cx="5088728" cy="436911"/>
          </a:xfrm>
          <a:prstGeom prst="rect">
            <a:avLst/>
          </a:prstGeom>
        </p:spPr>
      </p:pic>
      <p:pic>
        <p:nvPicPr>
          <p:cNvPr id="8" name="図 7">
            <a:extLst>
              <a:ext uri="{FF2B5EF4-FFF2-40B4-BE49-F238E27FC236}">
                <a16:creationId xmlns:a16="http://schemas.microsoft.com/office/drawing/2014/main" id="{9BA0DF42-8CD0-984A-883F-9EFBD67518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122" y="4507291"/>
            <a:ext cx="1284010" cy="1719656"/>
          </a:xfrm>
          <a:prstGeom prst="rect">
            <a:avLst/>
          </a:prstGeom>
        </p:spPr>
      </p:pic>
      <p:sp>
        <p:nvSpPr>
          <p:cNvPr id="9" name="テキスト ボックス 8">
            <a:extLst>
              <a:ext uri="{FF2B5EF4-FFF2-40B4-BE49-F238E27FC236}">
                <a16:creationId xmlns:a16="http://schemas.microsoft.com/office/drawing/2014/main" id="{B27E7F9D-DEEB-2C49-9316-C4F3A859FCF4}"/>
              </a:ext>
            </a:extLst>
          </p:cNvPr>
          <p:cNvSpPr txBox="1"/>
          <p:nvPr/>
        </p:nvSpPr>
        <p:spPr>
          <a:xfrm>
            <a:off x="1671778" y="1929095"/>
            <a:ext cx="6004932" cy="1200329"/>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次の</a:t>
            </a:r>
            <a:r>
              <a:rPr kumimoji="1" lang="en-US" altLang="ja-JP"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3</a:t>
            </a:r>
            <a:r>
              <a:rPr kumimoji="1"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つの目的を達成するために、</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必要なお金はどの方法で準備すればよいと思いますか？（複数選択も可）</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また、選んだ理由も考えてみましょう。</a:t>
            </a:r>
          </a:p>
        </p:txBody>
      </p:sp>
      <p:sp>
        <p:nvSpPr>
          <p:cNvPr id="10" name="テキスト ボックス 9">
            <a:extLst>
              <a:ext uri="{FF2B5EF4-FFF2-40B4-BE49-F238E27FC236}">
                <a16:creationId xmlns:a16="http://schemas.microsoft.com/office/drawing/2014/main" id="{FB087590-173C-2A4E-825C-67EF9B0054C0}"/>
              </a:ext>
            </a:extLst>
          </p:cNvPr>
          <p:cNvSpPr txBox="1"/>
          <p:nvPr/>
        </p:nvSpPr>
        <p:spPr>
          <a:xfrm>
            <a:off x="2131766" y="3262144"/>
            <a:ext cx="5084956" cy="1323439"/>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目的</a:t>
            </a:r>
            <a:r>
              <a:rPr kumimoji="1" lang="en-US" altLang="ja-JP"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① 日常生活のための資金（短期的な備え）</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② 住宅購入のための頭金（中期的な備え）</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③ 自分の老後資金の備え（長期的な備え）</a:t>
            </a:r>
          </a:p>
        </p:txBody>
      </p:sp>
      <p:sp>
        <p:nvSpPr>
          <p:cNvPr id="14" name="正方形/長方形 13">
            <a:extLst>
              <a:ext uri="{FF2B5EF4-FFF2-40B4-BE49-F238E27FC236}">
                <a16:creationId xmlns:a16="http://schemas.microsoft.com/office/drawing/2014/main" id="{642AB4E7-67BB-D344-8603-37792B8EC2A2}"/>
              </a:ext>
            </a:extLst>
          </p:cNvPr>
          <p:cNvSpPr/>
          <p:nvPr/>
        </p:nvSpPr>
        <p:spPr>
          <a:xfrm>
            <a:off x="1886439" y="5071787"/>
            <a:ext cx="5330283" cy="122142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正方形/長方形 14">
            <a:extLst>
              <a:ext uri="{FF2B5EF4-FFF2-40B4-BE49-F238E27FC236}">
                <a16:creationId xmlns:a16="http://schemas.microsoft.com/office/drawing/2014/main" id="{B9F07071-908F-1640-8DAC-715418558D1D}"/>
              </a:ext>
            </a:extLst>
          </p:cNvPr>
          <p:cNvSpPr/>
          <p:nvPr/>
        </p:nvSpPr>
        <p:spPr>
          <a:xfrm flipV="1">
            <a:off x="2126268" y="4917923"/>
            <a:ext cx="1174595" cy="307728"/>
          </a:xfrm>
          <a:prstGeom prst="rect">
            <a:avLst/>
          </a:prstGeom>
          <a:solidFill>
            <a:srgbClr val="BDD8E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3BCAFEB6-07DF-A642-9753-074A0CE0C988}"/>
              </a:ext>
            </a:extLst>
          </p:cNvPr>
          <p:cNvSpPr txBox="1"/>
          <p:nvPr/>
        </p:nvSpPr>
        <p:spPr>
          <a:xfrm>
            <a:off x="2111348" y="4793798"/>
            <a:ext cx="4523628" cy="1433149"/>
          </a:xfrm>
          <a:prstGeom prst="rect">
            <a:avLst/>
          </a:prstGeom>
          <a:noFill/>
        </p:spPr>
        <p:txBody>
          <a:bodyPr wrap="square" rtlCol="0">
            <a:spAutoFit/>
          </a:bodyPr>
          <a:lstStyle/>
          <a:p>
            <a:pPr marL="0" marR="0" lvl="0" indent="0" algn="l" defTabSz="566654" rtl="0" eaLnBrk="1" fontAlgn="auto" latinLnBrk="0" hangingPunct="1">
              <a:lnSpc>
                <a:spcPct val="15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方法</a:t>
            </a:r>
            <a:r>
              <a:rPr kumimoji="1" lang="en-US" altLang="ja-JP"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algn="l" defTabSz="566654" rtl="0" eaLnBrk="1" fontAlgn="auto" latinLnBrk="0" hangingPunct="1">
              <a:lnSpc>
                <a:spcPct val="15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預貯金　　　　　　債券（国債）</a:t>
            </a:r>
            <a:endParaRPr kumimoji="1" lang="en-US" altLang="ja-JP"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566654" rtl="0" eaLnBrk="1" fontAlgn="auto" latinLnBrk="0" hangingPunct="1">
              <a:lnSpc>
                <a:spcPct val="15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投資信託　　　　　株式</a:t>
            </a:r>
          </a:p>
        </p:txBody>
      </p:sp>
      <p:sp>
        <p:nvSpPr>
          <p:cNvPr id="18" name="テキスト ボックス 17">
            <a:extLst>
              <a:ext uri="{FF2B5EF4-FFF2-40B4-BE49-F238E27FC236}">
                <a16:creationId xmlns:a16="http://schemas.microsoft.com/office/drawing/2014/main" id="{537F1C71-C286-0C43-9F60-AFA74C5B0AAC}"/>
              </a:ext>
            </a:extLst>
          </p:cNvPr>
          <p:cNvSpPr txBox="1"/>
          <p:nvPr/>
        </p:nvSpPr>
        <p:spPr>
          <a:xfrm>
            <a:off x="42652" y="3757711"/>
            <a:ext cx="1499234" cy="738664"/>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答えは</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ワークシートに解答してね</a:t>
            </a:r>
          </a:p>
        </p:txBody>
      </p:sp>
    </p:spTree>
    <p:extLst>
      <p:ext uri="{BB962C8B-B14F-4D97-AF65-F5344CB8AC3E}">
        <p14:creationId xmlns:p14="http://schemas.microsoft.com/office/powerpoint/2010/main" val="4169597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43A2B06A-EE84-E84D-BBD0-16CD2EFFA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84" y="2983783"/>
            <a:ext cx="7226145" cy="2855209"/>
          </a:xfrm>
          <a:prstGeom prst="rect">
            <a:avLst/>
          </a:prstGeom>
        </p:spPr>
      </p:pic>
      <p:pic>
        <p:nvPicPr>
          <p:cNvPr id="2" name="図 1">
            <a:extLst>
              <a:ext uri="{FF2B5EF4-FFF2-40B4-BE49-F238E27FC236}">
                <a16:creationId xmlns:a16="http://schemas.microsoft.com/office/drawing/2014/main" id="{FE718409-A995-AF41-AF9C-B14EE2F452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58800"/>
          </a:xfrm>
          <a:prstGeom prst="rect">
            <a:avLst/>
          </a:prstGeom>
        </p:spPr>
      </p:pic>
      <p:pic>
        <p:nvPicPr>
          <p:cNvPr id="8" name="図 7">
            <a:extLst>
              <a:ext uri="{FF2B5EF4-FFF2-40B4-BE49-F238E27FC236}">
                <a16:creationId xmlns:a16="http://schemas.microsoft.com/office/drawing/2014/main" id="{C0C68E72-10EA-5640-A1EC-EECF3B9160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758" y="2481708"/>
            <a:ext cx="5378654" cy="325399"/>
          </a:xfrm>
          <a:prstGeom prst="rect">
            <a:avLst/>
          </a:prstGeom>
        </p:spPr>
      </p:pic>
      <p:pic>
        <p:nvPicPr>
          <p:cNvPr id="12" name="図 11">
            <a:extLst>
              <a:ext uri="{FF2B5EF4-FFF2-40B4-BE49-F238E27FC236}">
                <a16:creationId xmlns:a16="http://schemas.microsoft.com/office/drawing/2014/main" id="{EAB8D5E3-1CD1-874A-82BD-4E05E9A41A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5699" y="1164953"/>
            <a:ext cx="6832600" cy="393700"/>
          </a:xfrm>
          <a:prstGeom prst="rect">
            <a:avLst/>
          </a:prstGeom>
        </p:spPr>
      </p:pic>
      <p:pic>
        <p:nvPicPr>
          <p:cNvPr id="9" name="図 8">
            <a:extLst>
              <a:ext uri="{FF2B5EF4-FFF2-40B4-BE49-F238E27FC236}">
                <a16:creationId xmlns:a16="http://schemas.microsoft.com/office/drawing/2014/main" id="{3914E9F9-D6EE-F748-B96F-17EA9DAA37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675" y="880154"/>
            <a:ext cx="2095500" cy="1320800"/>
          </a:xfrm>
          <a:prstGeom prst="rect">
            <a:avLst/>
          </a:prstGeom>
        </p:spPr>
      </p:pic>
      <p:pic>
        <p:nvPicPr>
          <p:cNvPr id="14" name="図 13">
            <a:extLst>
              <a:ext uri="{FF2B5EF4-FFF2-40B4-BE49-F238E27FC236}">
                <a16:creationId xmlns:a16="http://schemas.microsoft.com/office/drawing/2014/main" id="{7E03B38F-5874-3744-A733-7AE3E11F51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11301" y="3113919"/>
            <a:ext cx="1419632" cy="1186022"/>
          </a:xfrm>
          <a:prstGeom prst="rect">
            <a:avLst/>
          </a:prstGeom>
        </p:spPr>
      </p:pic>
      <p:pic>
        <p:nvPicPr>
          <p:cNvPr id="18" name="図 17">
            <a:extLst>
              <a:ext uri="{FF2B5EF4-FFF2-40B4-BE49-F238E27FC236}">
                <a16:creationId xmlns:a16="http://schemas.microsoft.com/office/drawing/2014/main" id="{12803191-39B8-A744-A4ED-975007FFB7C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77899" y="4551852"/>
            <a:ext cx="1684344" cy="1081526"/>
          </a:xfrm>
          <a:prstGeom prst="rect">
            <a:avLst/>
          </a:prstGeom>
        </p:spPr>
      </p:pic>
      <p:pic>
        <p:nvPicPr>
          <p:cNvPr id="20" name="図 19">
            <a:extLst>
              <a:ext uri="{FF2B5EF4-FFF2-40B4-BE49-F238E27FC236}">
                <a16:creationId xmlns:a16="http://schemas.microsoft.com/office/drawing/2014/main" id="{A293A4A1-EB2A-E54C-8C0B-9DD72F72EBB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82059" y="4548330"/>
            <a:ext cx="1726942" cy="1290662"/>
          </a:xfrm>
          <a:prstGeom prst="rect">
            <a:avLst/>
          </a:prstGeom>
        </p:spPr>
      </p:pic>
      <p:pic>
        <p:nvPicPr>
          <p:cNvPr id="22" name="図 21">
            <a:extLst>
              <a:ext uri="{FF2B5EF4-FFF2-40B4-BE49-F238E27FC236}">
                <a16:creationId xmlns:a16="http://schemas.microsoft.com/office/drawing/2014/main" id="{A79BFDFC-D3E6-3D46-ABF8-E6CB58A0C5E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22374" y="4530129"/>
            <a:ext cx="1644850" cy="1319495"/>
          </a:xfrm>
          <a:prstGeom prst="rect">
            <a:avLst/>
          </a:prstGeom>
        </p:spPr>
      </p:pic>
      <p:pic>
        <p:nvPicPr>
          <p:cNvPr id="24" name="図 23">
            <a:extLst>
              <a:ext uri="{FF2B5EF4-FFF2-40B4-BE49-F238E27FC236}">
                <a16:creationId xmlns:a16="http://schemas.microsoft.com/office/drawing/2014/main" id="{DBEE0647-D40D-7241-8482-3EA712E42A9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65576" y="3138091"/>
            <a:ext cx="1289992" cy="1182493"/>
          </a:xfrm>
          <a:prstGeom prst="rect">
            <a:avLst/>
          </a:prstGeom>
        </p:spPr>
      </p:pic>
      <p:pic>
        <p:nvPicPr>
          <p:cNvPr id="26" name="図 25">
            <a:extLst>
              <a:ext uri="{FF2B5EF4-FFF2-40B4-BE49-F238E27FC236}">
                <a16:creationId xmlns:a16="http://schemas.microsoft.com/office/drawing/2014/main" id="{DD7C0DCB-1ABE-7C48-AA4C-ADC10CCB0F4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913957" y="3138091"/>
            <a:ext cx="1349285" cy="1203416"/>
          </a:xfrm>
          <a:prstGeom prst="rect">
            <a:avLst/>
          </a:prstGeom>
        </p:spPr>
      </p:pic>
      <p:pic>
        <p:nvPicPr>
          <p:cNvPr id="5" name="図 4">
            <a:extLst>
              <a:ext uri="{FF2B5EF4-FFF2-40B4-BE49-F238E27FC236}">
                <a16:creationId xmlns:a16="http://schemas.microsoft.com/office/drawing/2014/main" id="{D714C622-1E70-B00D-1A64-398F27B1493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spTree>
    <p:extLst>
      <p:ext uri="{BB962C8B-B14F-4D97-AF65-F5344CB8AC3E}">
        <p14:creationId xmlns:p14="http://schemas.microsoft.com/office/powerpoint/2010/main" val="375989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72996F9-99FA-A148-B7B9-B04D27EBF7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58800"/>
          </a:xfrm>
          <a:prstGeom prst="rect">
            <a:avLst/>
          </a:prstGeom>
        </p:spPr>
      </p:pic>
      <p:pic>
        <p:nvPicPr>
          <p:cNvPr id="6" name="図 5">
            <a:extLst>
              <a:ext uri="{FF2B5EF4-FFF2-40B4-BE49-F238E27FC236}">
                <a16:creationId xmlns:a16="http://schemas.microsoft.com/office/drawing/2014/main" id="{0B24C9F2-2BFD-8C48-B5C3-B0FDEC9B10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611" y="969617"/>
            <a:ext cx="3240000" cy="324000"/>
          </a:xfrm>
          <a:prstGeom prst="rect">
            <a:avLst/>
          </a:prstGeom>
        </p:spPr>
      </p:pic>
      <p:pic>
        <p:nvPicPr>
          <p:cNvPr id="5" name="図 4">
            <a:extLst>
              <a:ext uri="{FF2B5EF4-FFF2-40B4-BE49-F238E27FC236}">
                <a16:creationId xmlns:a16="http://schemas.microsoft.com/office/drawing/2014/main" id="{774EA898-5154-2FBA-328F-17638C9B7F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pic>
        <p:nvPicPr>
          <p:cNvPr id="7" name="図 6">
            <a:extLst>
              <a:ext uri="{FF2B5EF4-FFF2-40B4-BE49-F238E27FC236}">
                <a16:creationId xmlns:a16="http://schemas.microsoft.com/office/drawing/2014/main" id="{3812B10F-EC7A-414D-1A19-875A252A8F9C}"/>
              </a:ext>
            </a:extLst>
          </p:cNvPr>
          <p:cNvPicPr>
            <a:picLocks noChangeAspect="1"/>
          </p:cNvPicPr>
          <p:nvPr/>
        </p:nvPicPr>
        <p:blipFill>
          <a:blip r:embed="rId6"/>
          <a:stretch>
            <a:fillRect/>
          </a:stretch>
        </p:blipFill>
        <p:spPr>
          <a:xfrm flipH="1">
            <a:off x="7046021" y="734473"/>
            <a:ext cx="837979" cy="906325"/>
          </a:xfrm>
          <a:prstGeom prst="rect">
            <a:avLst/>
          </a:prstGeom>
        </p:spPr>
      </p:pic>
      <p:pic>
        <p:nvPicPr>
          <p:cNvPr id="8" name="図 7">
            <a:extLst>
              <a:ext uri="{FF2B5EF4-FFF2-40B4-BE49-F238E27FC236}">
                <a16:creationId xmlns:a16="http://schemas.microsoft.com/office/drawing/2014/main" id="{1ED8CA53-C8D9-45E1-4E1F-C32E6474A69B}"/>
              </a:ext>
            </a:extLst>
          </p:cNvPr>
          <p:cNvPicPr>
            <a:picLocks noChangeAspect="1"/>
          </p:cNvPicPr>
          <p:nvPr/>
        </p:nvPicPr>
        <p:blipFill>
          <a:blip r:embed="rId7"/>
          <a:stretch>
            <a:fillRect/>
          </a:stretch>
        </p:blipFill>
        <p:spPr>
          <a:xfrm rot="10800000">
            <a:off x="5481828" y="558798"/>
            <a:ext cx="1548439" cy="1130885"/>
          </a:xfrm>
          <a:prstGeom prst="rect">
            <a:avLst/>
          </a:prstGeom>
        </p:spPr>
      </p:pic>
      <p:sp>
        <p:nvSpPr>
          <p:cNvPr id="12" name="テキスト ボックス 11">
            <a:extLst>
              <a:ext uri="{FF2B5EF4-FFF2-40B4-BE49-F238E27FC236}">
                <a16:creationId xmlns:a16="http://schemas.microsoft.com/office/drawing/2014/main" id="{BF0EAD79-5A29-0B46-9115-BA271D2EB70B}"/>
              </a:ext>
            </a:extLst>
          </p:cNvPr>
          <p:cNvSpPr txBox="1"/>
          <p:nvPr/>
        </p:nvSpPr>
        <p:spPr>
          <a:xfrm>
            <a:off x="4441463" y="798297"/>
            <a:ext cx="2622356" cy="77867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115"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社会保険だけでは保障されない部分や</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115"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保障が十分ではない部分、</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115"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貯蓄だけでは備えられないリスクには、</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115"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民間保険で備えることができます</a:t>
            </a:r>
          </a:p>
        </p:txBody>
      </p:sp>
      <p:pic>
        <p:nvPicPr>
          <p:cNvPr id="4" name="図 3">
            <a:extLst>
              <a:ext uri="{FF2B5EF4-FFF2-40B4-BE49-F238E27FC236}">
                <a16:creationId xmlns:a16="http://schemas.microsoft.com/office/drawing/2014/main" id="{1FD03327-FFEC-CB33-15E3-3084DAAA34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7021" y="1706998"/>
            <a:ext cx="7280811" cy="5042153"/>
          </a:xfrm>
          <a:prstGeom prst="rect">
            <a:avLst/>
          </a:prstGeom>
        </p:spPr>
      </p:pic>
      <p:sp>
        <p:nvSpPr>
          <p:cNvPr id="11" name="テキスト ボックス 10">
            <a:extLst>
              <a:ext uri="{FF2B5EF4-FFF2-40B4-BE49-F238E27FC236}">
                <a16:creationId xmlns:a16="http://schemas.microsoft.com/office/drawing/2014/main" id="{81FF2699-5897-12D7-853A-87844D157566}"/>
              </a:ext>
            </a:extLst>
          </p:cNvPr>
          <p:cNvSpPr txBox="1"/>
          <p:nvPr/>
        </p:nvSpPr>
        <p:spPr>
          <a:xfrm>
            <a:off x="1197846" y="1718841"/>
            <a:ext cx="1419895" cy="369332"/>
          </a:xfrm>
          <a:prstGeom prst="rect">
            <a:avLst/>
          </a:prstGeom>
          <a:noFill/>
        </p:spPr>
        <p:txBody>
          <a:bodyPr wrap="square">
            <a:spAutoFit/>
          </a:bodyPr>
          <a:lstStyle/>
          <a:p>
            <a:r>
              <a:rPr lang="ja-JP" altLang="en-US" dirty="0">
                <a:solidFill>
                  <a:schemeClr val="bg1"/>
                </a:solidFill>
              </a:rPr>
              <a:t>主なリスク</a:t>
            </a:r>
          </a:p>
        </p:txBody>
      </p:sp>
      <p:sp>
        <p:nvSpPr>
          <p:cNvPr id="15" name="テキスト ボックス 14">
            <a:extLst>
              <a:ext uri="{FF2B5EF4-FFF2-40B4-BE49-F238E27FC236}">
                <a16:creationId xmlns:a16="http://schemas.microsoft.com/office/drawing/2014/main" id="{582F982B-C0FA-76A6-6872-542DDBA8683E}"/>
              </a:ext>
            </a:extLst>
          </p:cNvPr>
          <p:cNvSpPr txBox="1"/>
          <p:nvPr/>
        </p:nvSpPr>
        <p:spPr>
          <a:xfrm>
            <a:off x="3477163" y="1704434"/>
            <a:ext cx="2880233" cy="369332"/>
          </a:xfrm>
          <a:prstGeom prst="rect">
            <a:avLst/>
          </a:prstGeom>
          <a:noFill/>
        </p:spPr>
        <p:txBody>
          <a:bodyPr wrap="square">
            <a:spAutoFit/>
          </a:bodyPr>
          <a:lstStyle/>
          <a:p>
            <a:r>
              <a:rPr lang="ja-JP" altLang="en-US" dirty="0">
                <a:solidFill>
                  <a:schemeClr val="bg1"/>
                </a:solidFill>
              </a:rPr>
              <a:t>社会保険　</a:t>
            </a:r>
            <a:r>
              <a:rPr lang="ja-JP" altLang="en-US" sz="1400" dirty="0"/>
              <a:t>原則、加入が義務</a:t>
            </a:r>
          </a:p>
        </p:txBody>
      </p:sp>
      <p:sp>
        <p:nvSpPr>
          <p:cNvPr id="19" name="テキスト ボックス 18">
            <a:extLst>
              <a:ext uri="{FF2B5EF4-FFF2-40B4-BE49-F238E27FC236}">
                <a16:creationId xmlns:a16="http://schemas.microsoft.com/office/drawing/2014/main" id="{F331901A-2FDE-6B76-C222-280A8F591B63}"/>
              </a:ext>
            </a:extLst>
          </p:cNvPr>
          <p:cNvSpPr txBox="1"/>
          <p:nvPr/>
        </p:nvSpPr>
        <p:spPr>
          <a:xfrm>
            <a:off x="6880975" y="1718841"/>
            <a:ext cx="1226712" cy="369332"/>
          </a:xfrm>
          <a:prstGeom prst="rect">
            <a:avLst/>
          </a:prstGeom>
          <a:noFill/>
        </p:spPr>
        <p:txBody>
          <a:bodyPr wrap="square">
            <a:spAutoFit/>
          </a:bodyPr>
          <a:lstStyle/>
          <a:p>
            <a:r>
              <a:rPr lang="ja-JP" altLang="en-US" dirty="0">
                <a:solidFill>
                  <a:schemeClr val="bg1"/>
                </a:solidFill>
              </a:rPr>
              <a:t>民間保険</a:t>
            </a:r>
          </a:p>
        </p:txBody>
      </p:sp>
      <p:sp>
        <p:nvSpPr>
          <p:cNvPr id="23" name="テキスト ボックス 22">
            <a:extLst>
              <a:ext uri="{FF2B5EF4-FFF2-40B4-BE49-F238E27FC236}">
                <a16:creationId xmlns:a16="http://schemas.microsoft.com/office/drawing/2014/main" id="{27BA476C-5A1A-CEC8-3431-593E855DFB0D}"/>
              </a:ext>
            </a:extLst>
          </p:cNvPr>
          <p:cNvSpPr txBox="1"/>
          <p:nvPr/>
        </p:nvSpPr>
        <p:spPr>
          <a:xfrm>
            <a:off x="3309245" y="2073766"/>
            <a:ext cx="2054679" cy="577081"/>
          </a:xfrm>
          <a:prstGeom prst="rect">
            <a:avLst/>
          </a:prstGeom>
          <a:noFill/>
        </p:spPr>
        <p:txBody>
          <a:bodyPr wrap="square">
            <a:spAutoFit/>
          </a:bodyPr>
          <a:lstStyle/>
          <a:p>
            <a:r>
              <a:rPr lang="ja-JP" altLang="en-US" sz="1050" dirty="0"/>
              <a:t>病気やケガのとき、原則として、</a:t>
            </a:r>
          </a:p>
          <a:p>
            <a:r>
              <a:rPr lang="ja-JP" altLang="en-US" sz="1050" dirty="0"/>
              <a:t>医療費の</a:t>
            </a:r>
            <a:r>
              <a:rPr lang="en-US" altLang="ja-JP" sz="1050" dirty="0"/>
              <a:t>3</a:t>
            </a:r>
            <a:r>
              <a:rPr lang="ja-JP" altLang="en-US" sz="1050" dirty="0"/>
              <a:t>割の自己負担で治療</a:t>
            </a:r>
          </a:p>
          <a:p>
            <a:r>
              <a:rPr lang="ja-JP" altLang="en-US" sz="1050" dirty="0"/>
              <a:t>が受けられる。</a:t>
            </a:r>
          </a:p>
        </p:txBody>
      </p:sp>
      <p:sp>
        <p:nvSpPr>
          <p:cNvPr id="25" name="テキスト ボックス 24">
            <a:extLst>
              <a:ext uri="{FF2B5EF4-FFF2-40B4-BE49-F238E27FC236}">
                <a16:creationId xmlns:a16="http://schemas.microsoft.com/office/drawing/2014/main" id="{62402626-47E0-985E-9883-84747DB8AE74}"/>
              </a:ext>
            </a:extLst>
          </p:cNvPr>
          <p:cNvSpPr txBox="1"/>
          <p:nvPr/>
        </p:nvSpPr>
        <p:spPr>
          <a:xfrm>
            <a:off x="2890717" y="2209315"/>
            <a:ext cx="586446" cy="276999"/>
          </a:xfrm>
          <a:prstGeom prst="rect">
            <a:avLst/>
          </a:prstGeom>
          <a:noFill/>
        </p:spPr>
        <p:txBody>
          <a:bodyPr wrap="square">
            <a:spAutoFit/>
          </a:bodyPr>
          <a:lstStyle/>
          <a:p>
            <a:r>
              <a:rPr lang="ja-JP" altLang="en-US" sz="1200" b="1" dirty="0"/>
              <a:t>医療</a:t>
            </a:r>
          </a:p>
        </p:txBody>
      </p:sp>
      <p:sp>
        <p:nvSpPr>
          <p:cNvPr id="27" name="テキスト ボックス 26">
            <a:extLst>
              <a:ext uri="{FF2B5EF4-FFF2-40B4-BE49-F238E27FC236}">
                <a16:creationId xmlns:a16="http://schemas.microsoft.com/office/drawing/2014/main" id="{D413F3A2-197F-7E8E-7E91-65C775E40C07}"/>
              </a:ext>
            </a:extLst>
          </p:cNvPr>
          <p:cNvSpPr txBox="1"/>
          <p:nvPr/>
        </p:nvSpPr>
        <p:spPr>
          <a:xfrm>
            <a:off x="2890717" y="2896570"/>
            <a:ext cx="586446" cy="276999"/>
          </a:xfrm>
          <a:prstGeom prst="rect">
            <a:avLst/>
          </a:prstGeom>
          <a:noFill/>
        </p:spPr>
        <p:txBody>
          <a:bodyPr wrap="square">
            <a:spAutoFit/>
          </a:bodyPr>
          <a:lstStyle/>
          <a:p>
            <a:r>
              <a:rPr lang="ja-JP" altLang="en-US" sz="1200" b="1" dirty="0"/>
              <a:t>年金</a:t>
            </a:r>
          </a:p>
        </p:txBody>
      </p:sp>
      <p:sp>
        <p:nvSpPr>
          <p:cNvPr id="31" name="テキスト ボックス 30">
            <a:extLst>
              <a:ext uri="{FF2B5EF4-FFF2-40B4-BE49-F238E27FC236}">
                <a16:creationId xmlns:a16="http://schemas.microsoft.com/office/drawing/2014/main" id="{6D020A62-BBB2-E711-542F-BCBCE945C089}"/>
              </a:ext>
            </a:extLst>
          </p:cNvPr>
          <p:cNvSpPr txBox="1"/>
          <p:nvPr/>
        </p:nvSpPr>
        <p:spPr>
          <a:xfrm>
            <a:off x="3275195" y="2794845"/>
            <a:ext cx="2155664" cy="577081"/>
          </a:xfrm>
          <a:prstGeom prst="rect">
            <a:avLst/>
          </a:prstGeom>
          <a:noFill/>
        </p:spPr>
        <p:txBody>
          <a:bodyPr wrap="square">
            <a:spAutoFit/>
          </a:bodyPr>
          <a:lstStyle/>
          <a:p>
            <a:r>
              <a:rPr lang="ja-JP" altLang="en-US" sz="1050" dirty="0"/>
              <a:t>老齢になったとき、障害を有し</a:t>
            </a:r>
          </a:p>
          <a:p>
            <a:r>
              <a:rPr lang="ja-JP" altLang="en-US" sz="1050" dirty="0"/>
              <a:t>たとき、一家の働き手が死亡し</a:t>
            </a:r>
          </a:p>
          <a:p>
            <a:r>
              <a:rPr lang="ja-JP" altLang="en-US" sz="1050" dirty="0"/>
              <a:t>たときに年金が受け取れる。</a:t>
            </a:r>
          </a:p>
        </p:txBody>
      </p:sp>
      <p:sp>
        <p:nvSpPr>
          <p:cNvPr id="32" name="テキスト ボックス 31">
            <a:extLst>
              <a:ext uri="{FF2B5EF4-FFF2-40B4-BE49-F238E27FC236}">
                <a16:creationId xmlns:a16="http://schemas.microsoft.com/office/drawing/2014/main" id="{E838670E-3720-4E4E-13EB-FDAF3CC168F1}"/>
              </a:ext>
            </a:extLst>
          </p:cNvPr>
          <p:cNvSpPr txBox="1"/>
          <p:nvPr/>
        </p:nvSpPr>
        <p:spPr>
          <a:xfrm>
            <a:off x="2890717" y="3653944"/>
            <a:ext cx="586446" cy="276999"/>
          </a:xfrm>
          <a:prstGeom prst="rect">
            <a:avLst/>
          </a:prstGeom>
          <a:noFill/>
        </p:spPr>
        <p:txBody>
          <a:bodyPr wrap="square">
            <a:spAutoFit/>
          </a:bodyPr>
          <a:lstStyle/>
          <a:p>
            <a:r>
              <a:rPr lang="ja-JP" altLang="en-US" sz="1200" b="1" dirty="0"/>
              <a:t>雇用</a:t>
            </a:r>
          </a:p>
        </p:txBody>
      </p:sp>
      <p:sp>
        <p:nvSpPr>
          <p:cNvPr id="33" name="テキスト ボックス 32">
            <a:extLst>
              <a:ext uri="{FF2B5EF4-FFF2-40B4-BE49-F238E27FC236}">
                <a16:creationId xmlns:a16="http://schemas.microsoft.com/office/drawing/2014/main" id="{0401202A-5A09-5F7A-A470-2A880F6A0010}"/>
              </a:ext>
            </a:extLst>
          </p:cNvPr>
          <p:cNvSpPr txBox="1"/>
          <p:nvPr/>
        </p:nvSpPr>
        <p:spPr>
          <a:xfrm>
            <a:off x="2903100" y="4315166"/>
            <a:ext cx="586446" cy="276999"/>
          </a:xfrm>
          <a:prstGeom prst="rect">
            <a:avLst/>
          </a:prstGeom>
          <a:noFill/>
        </p:spPr>
        <p:txBody>
          <a:bodyPr wrap="square">
            <a:spAutoFit/>
          </a:bodyPr>
          <a:lstStyle/>
          <a:p>
            <a:r>
              <a:rPr lang="ja-JP" altLang="en-US" sz="1200" b="1" dirty="0"/>
              <a:t>労災</a:t>
            </a:r>
          </a:p>
        </p:txBody>
      </p:sp>
      <p:sp>
        <p:nvSpPr>
          <p:cNvPr id="34" name="テキスト ボックス 33">
            <a:extLst>
              <a:ext uri="{FF2B5EF4-FFF2-40B4-BE49-F238E27FC236}">
                <a16:creationId xmlns:a16="http://schemas.microsoft.com/office/drawing/2014/main" id="{435C9102-D677-B81D-5F7C-26E1AADCFE65}"/>
              </a:ext>
            </a:extLst>
          </p:cNvPr>
          <p:cNvSpPr txBox="1"/>
          <p:nvPr/>
        </p:nvSpPr>
        <p:spPr>
          <a:xfrm>
            <a:off x="2903100" y="5181836"/>
            <a:ext cx="586446" cy="276999"/>
          </a:xfrm>
          <a:prstGeom prst="rect">
            <a:avLst/>
          </a:prstGeom>
          <a:noFill/>
        </p:spPr>
        <p:txBody>
          <a:bodyPr wrap="square">
            <a:spAutoFit/>
          </a:bodyPr>
          <a:lstStyle/>
          <a:p>
            <a:r>
              <a:rPr lang="ja-JP" altLang="en-US" sz="1200" b="1" dirty="0"/>
              <a:t>介護</a:t>
            </a:r>
          </a:p>
        </p:txBody>
      </p:sp>
      <p:sp>
        <p:nvSpPr>
          <p:cNvPr id="36" name="テキスト ボックス 35">
            <a:extLst>
              <a:ext uri="{FF2B5EF4-FFF2-40B4-BE49-F238E27FC236}">
                <a16:creationId xmlns:a16="http://schemas.microsoft.com/office/drawing/2014/main" id="{44803747-FF50-40B8-784D-667D81318253}"/>
              </a:ext>
            </a:extLst>
          </p:cNvPr>
          <p:cNvSpPr txBox="1"/>
          <p:nvPr/>
        </p:nvSpPr>
        <p:spPr>
          <a:xfrm>
            <a:off x="3284951" y="3537177"/>
            <a:ext cx="2187393" cy="577081"/>
          </a:xfrm>
          <a:prstGeom prst="rect">
            <a:avLst/>
          </a:prstGeom>
          <a:noFill/>
        </p:spPr>
        <p:txBody>
          <a:bodyPr wrap="square">
            <a:spAutoFit/>
          </a:bodyPr>
          <a:lstStyle/>
          <a:p>
            <a:r>
              <a:rPr lang="ja-JP" altLang="en-US" sz="1050" dirty="0">
                <a:latin typeface="+mn-ea"/>
              </a:rPr>
              <a:t>雇われて働く人が雇用保険に入</a:t>
            </a:r>
          </a:p>
          <a:p>
            <a:r>
              <a:rPr lang="ja-JP" altLang="en-US" sz="1050" dirty="0">
                <a:latin typeface="+mn-ea"/>
              </a:rPr>
              <a:t>り、失業したとき、一定期間給</a:t>
            </a:r>
          </a:p>
          <a:p>
            <a:r>
              <a:rPr lang="ja-JP" altLang="en-US" sz="1050" dirty="0">
                <a:latin typeface="+mn-ea"/>
              </a:rPr>
              <a:t>付金が受け取れる。</a:t>
            </a:r>
          </a:p>
        </p:txBody>
      </p:sp>
      <p:sp>
        <p:nvSpPr>
          <p:cNvPr id="38" name="テキスト ボックス 37">
            <a:extLst>
              <a:ext uri="{FF2B5EF4-FFF2-40B4-BE49-F238E27FC236}">
                <a16:creationId xmlns:a16="http://schemas.microsoft.com/office/drawing/2014/main" id="{F522D688-F4CC-C092-4460-BAE8F274083C}"/>
              </a:ext>
            </a:extLst>
          </p:cNvPr>
          <p:cNvSpPr txBox="1"/>
          <p:nvPr/>
        </p:nvSpPr>
        <p:spPr>
          <a:xfrm>
            <a:off x="3285406" y="4120553"/>
            <a:ext cx="2236270" cy="738664"/>
          </a:xfrm>
          <a:prstGeom prst="rect">
            <a:avLst/>
          </a:prstGeom>
          <a:noFill/>
        </p:spPr>
        <p:txBody>
          <a:bodyPr wrap="square">
            <a:spAutoFit/>
          </a:bodyPr>
          <a:lstStyle/>
          <a:p>
            <a:r>
              <a:rPr lang="ja-JP" altLang="en-US" sz="1050" dirty="0">
                <a:latin typeface="+mn-ea"/>
              </a:rPr>
              <a:t>雇われて働く人が全額会社負担</a:t>
            </a:r>
          </a:p>
          <a:p>
            <a:r>
              <a:rPr lang="ja-JP" altLang="en-US" sz="1050" dirty="0">
                <a:latin typeface="+mn-ea"/>
              </a:rPr>
              <a:t>で労災保険に入り、仕事でケガ</a:t>
            </a:r>
          </a:p>
          <a:p>
            <a:r>
              <a:rPr lang="ja-JP" altLang="en-US" sz="1050" dirty="0">
                <a:latin typeface="+mn-ea"/>
              </a:rPr>
              <a:t>をしたり病気になったとき、保</a:t>
            </a:r>
          </a:p>
          <a:p>
            <a:r>
              <a:rPr lang="ja-JP" altLang="en-US" sz="1050" dirty="0">
                <a:latin typeface="+mn-ea"/>
              </a:rPr>
              <a:t>険金が支払われる。</a:t>
            </a:r>
          </a:p>
        </p:txBody>
      </p:sp>
      <p:sp>
        <p:nvSpPr>
          <p:cNvPr id="40" name="テキスト ボックス 39">
            <a:extLst>
              <a:ext uri="{FF2B5EF4-FFF2-40B4-BE49-F238E27FC236}">
                <a16:creationId xmlns:a16="http://schemas.microsoft.com/office/drawing/2014/main" id="{BF5FDD01-BE46-1D99-44E4-CEF6539FAA25}"/>
              </a:ext>
            </a:extLst>
          </p:cNvPr>
          <p:cNvSpPr txBox="1"/>
          <p:nvPr/>
        </p:nvSpPr>
        <p:spPr>
          <a:xfrm>
            <a:off x="3309245" y="4859217"/>
            <a:ext cx="2124577" cy="900246"/>
          </a:xfrm>
          <a:prstGeom prst="rect">
            <a:avLst/>
          </a:prstGeom>
          <a:noFill/>
        </p:spPr>
        <p:txBody>
          <a:bodyPr wrap="square">
            <a:spAutoFit/>
          </a:bodyPr>
          <a:lstStyle/>
          <a:p>
            <a:r>
              <a:rPr lang="en-US" altLang="ja-JP" sz="1050" dirty="0">
                <a:latin typeface="+mn-ea"/>
              </a:rPr>
              <a:t>40</a:t>
            </a:r>
            <a:r>
              <a:rPr lang="ja-JP" altLang="en-US" sz="1050" dirty="0">
                <a:latin typeface="+mn-ea"/>
              </a:rPr>
              <a:t>歳以上の国民から保険料を</a:t>
            </a:r>
          </a:p>
          <a:p>
            <a:r>
              <a:rPr lang="ja-JP" altLang="en-US" sz="1050" dirty="0">
                <a:latin typeface="+mn-ea"/>
              </a:rPr>
              <a:t>集めて、介護が必要になったと</a:t>
            </a:r>
          </a:p>
          <a:p>
            <a:r>
              <a:rPr lang="ja-JP" altLang="en-US" sz="1050" dirty="0">
                <a:latin typeface="+mn-ea"/>
              </a:rPr>
              <a:t>き、必要度に応じてサービスを</a:t>
            </a:r>
          </a:p>
          <a:p>
            <a:r>
              <a:rPr lang="ja-JP" altLang="en-US" sz="1050" dirty="0">
                <a:latin typeface="+mn-ea"/>
              </a:rPr>
              <a:t>受けられる。</a:t>
            </a:r>
            <a:r>
              <a:rPr lang="en-US" altLang="ja-JP" sz="1050" dirty="0">
                <a:latin typeface="+mn-ea"/>
              </a:rPr>
              <a:t>2000</a:t>
            </a:r>
            <a:r>
              <a:rPr lang="ja-JP" altLang="en-US" sz="1050" dirty="0">
                <a:latin typeface="+mn-ea"/>
              </a:rPr>
              <a:t>年度から実</a:t>
            </a:r>
          </a:p>
          <a:p>
            <a:r>
              <a:rPr lang="ja-JP" altLang="en-US" sz="1050" dirty="0">
                <a:latin typeface="+mn-ea"/>
              </a:rPr>
              <a:t>施されている。</a:t>
            </a:r>
          </a:p>
        </p:txBody>
      </p:sp>
      <p:sp>
        <p:nvSpPr>
          <p:cNvPr id="42" name="テキスト ボックス 41">
            <a:extLst>
              <a:ext uri="{FF2B5EF4-FFF2-40B4-BE49-F238E27FC236}">
                <a16:creationId xmlns:a16="http://schemas.microsoft.com/office/drawing/2014/main" id="{2BF2B540-0A11-C2FD-31A3-9759B40D5579}"/>
              </a:ext>
            </a:extLst>
          </p:cNvPr>
          <p:cNvSpPr txBox="1"/>
          <p:nvPr/>
        </p:nvSpPr>
        <p:spPr>
          <a:xfrm>
            <a:off x="5306634" y="2153722"/>
            <a:ext cx="1299087" cy="253916"/>
          </a:xfrm>
          <a:prstGeom prst="rect">
            <a:avLst/>
          </a:prstGeom>
          <a:noFill/>
        </p:spPr>
        <p:txBody>
          <a:bodyPr wrap="square">
            <a:spAutoFit/>
          </a:bodyPr>
          <a:lstStyle/>
          <a:p>
            <a:r>
              <a:rPr lang="ja-JP" altLang="en-US" sz="1050" b="1" dirty="0"/>
              <a:t>健康保険 </a:t>
            </a:r>
            <a:r>
              <a:rPr lang="ja-JP" altLang="en-US" sz="1050" dirty="0"/>
              <a:t>など</a:t>
            </a:r>
          </a:p>
        </p:txBody>
      </p:sp>
      <p:sp>
        <p:nvSpPr>
          <p:cNvPr id="44" name="テキスト ボックス 43">
            <a:extLst>
              <a:ext uri="{FF2B5EF4-FFF2-40B4-BE49-F238E27FC236}">
                <a16:creationId xmlns:a16="http://schemas.microsoft.com/office/drawing/2014/main" id="{E298E264-F7D4-7128-F911-1ED8E1DDBB46}"/>
              </a:ext>
            </a:extLst>
          </p:cNvPr>
          <p:cNvSpPr txBox="1"/>
          <p:nvPr/>
        </p:nvSpPr>
        <p:spPr>
          <a:xfrm>
            <a:off x="5284552" y="2620018"/>
            <a:ext cx="1343250" cy="466346"/>
          </a:xfrm>
          <a:prstGeom prst="rect">
            <a:avLst/>
          </a:prstGeom>
          <a:noFill/>
        </p:spPr>
        <p:txBody>
          <a:bodyPr wrap="square">
            <a:spAutoFit/>
          </a:bodyPr>
          <a:lstStyle/>
          <a:p>
            <a:pPr>
              <a:lnSpc>
                <a:spcPts val="1500"/>
              </a:lnSpc>
            </a:pPr>
            <a:r>
              <a:rPr lang="ja-JP" altLang="en-US" sz="1050" b="1" dirty="0"/>
              <a:t>老齢基礎年金</a:t>
            </a:r>
          </a:p>
          <a:p>
            <a:pPr>
              <a:lnSpc>
                <a:spcPts val="1500"/>
              </a:lnSpc>
            </a:pPr>
            <a:r>
              <a:rPr lang="ja-JP" altLang="en-US" sz="1050" b="1" dirty="0"/>
              <a:t>老齢厚生年金 </a:t>
            </a:r>
            <a:r>
              <a:rPr lang="ja-JP" altLang="en-US" sz="1050" dirty="0"/>
              <a:t>など</a:t>
            </a:r>
          </a:p>
        </p:txBody>
      </p:sp>
      <p:sp>
        <p:nvSpPr>
          <p:cNvPr id="46" name="テキスト ボックス 45">
            <a:extLst>
              <a:ext uri="{FF2B5EF4-FFF2-40B4-BE49-F238E27FC236}">
                <a16:creationId xmlns:a16="http://schemas.microsoft.com/office/drawing/2014/main" id="{AD6B32C0-2853-DE90-FEE3-92C87C5CE815}"/>
              </a:ext>
            </a:extLst>
          </p:cNvPr>
          <p:cNvSpPr txBox="1"/>
          <p:nvPr/>
        </p:nvSpPr>
        <p:spPr>
          <a:xfrm>
            <a:off x="5306634" y="3101066"/>
            <a:ext cx="1409029" cy="466346"/>
          </a:xfrm>
          <a:prstGeom prst="rect">
            <a:avLst/>
          </a:prstGeom>
          <a:noFill/>
        </p:spPr>
        <p:txBody>
          <a:bodyPr wrap="square">
            <a:spAutoFit/>
          </a:bodyPr>
          <a:lstStyle/>
          <a:p>
            <a:pPr>
              <a:lnSpc>
                <a:spcPts val="1500"/>
              </a:lnSpc>
            </a:pPr>
            <a:r>
              <a:rPr lang="ja-JP" altLang="en-US" sz="1050" b="1" dirty="0"/>
              <a:t>遺族基礎年金</a:t>
            </a:r>
          </a:p>
          <a:p>
            <a:pPr>
              <a:lnSpc>
                <a:spcPts val="1500"/>
              </a:lnSpc>
            </a:pPr>
            <a:r>
              <a:rPr lang="ja-JP" altLang="en-US" sz="1050" b="1" dirty="0"/>
              <a:t>遺族厚生年金 </a:t>
            </a:r>
            <a:r>
              <a:rPr lang="ja-JP" altLang="en-US" sz="1050" dirty="0"/>
              <a:t>など</a:t>
            </a:r>
          </a:p>
        </p:txBody>
      </p:sp>
      <p:sp>
        <p:nvSpPr>
          <p:cNvPr id="48" name="テキスト ボックス 47">
            <a:extLst>
              <a:ext uri="{FF2B5EF4-FFF2-40B4-BE49-F238E27FC236}">
                <a16:creationId xmlns:a16="http://schemas.microsoft.com/office/drawing/2014/main" id="{4F152191-3383-EA9B-7C1E-9342BD8CD13E}"/>
              </a:ext>
            </a:extLst>
          </p:cNvPr>
          <p:cNvSpPr txBox="1"/>
          <p:nvPr/>
        </p:nvSpPr>
        <p:spPr>
          <a:xfrm>
            <a:off x="5332502" y="3656658"/>
            <a:ext cx="1032296" cy="253916"/>
          </a:xfrm>
          <a:prstGeom prst="rect">
            <a:avLst/>
          </a:prstGeom>
          <a:noFill/>
        </p:spPr>
        <p:txBody>
          <a:bodyPr wrap="square">
            <a:spAutoFit/>
          </a:bodyPr>
          <a:lstStyle/>
          <a:p>
            <a:r>
              <a:rPr lang="ja-JP" altLang="en-US" sz="1050" b="1" dirty="0"/>
              <a:t>雇用保険</a:t>
            </a:r>
          </a:p>
        </p:txBody>
      </p:sp>
      <p:sp>
        <p:nvSpPr>
          <p:cNvPr id="50" name="テキスト ボックス 49">
            <a:extLst>
              <a:ext uri="{FF2B5EF4-FFF2-40B4-BE49-F238E27FC236}">
                <a16:creationId xmlns:a16="http://schemas.microsoft.com/office/drawing/2014/main" id="{D4F99F8D-F1EB-F877-0F36-42F7568B7D24}"/>
              </a:ext>
            </a:extLst>
          </p:cNvPr>
          <p:cNvSpPr txBox="1"/>
          <p:nvPr/>
        </p:nvSpPr>
        <p:spPr>
          <a:xfrm>
            <a:off x="5255514" y="4226817"/>
            <a:ext cx="1559065" cy="577081"/>
          </a:xfrm>
          <a:prstGeom prst="rect">
            <a:avLst/>
          </a:prstGeom>
          <a:noFill/>
        </p:spPr>
        <p:txBody>
          <a:bodyPr wrap="square">
            <a:spAutoFit/>
          </a:bodyPr>
          <a:lstStyle/>
          <a:p>
            <a:r>
              <a:rPr lang="ja-JP" altLang="en-US" sz="1050" b="1" dirty="0"/>
              <a:t>  労災保険</a:t>
            </a:r>
          </a:p>
          <a:p>
            <a:r>
              <a:rPr lang="ja-JP" altLang="en-US" sz="1050" spc="-150" dirty="0"/>
              <a:t>（労働者災害補償保険）   </a:t>
            </a:r>
            <a:endParaRPr lang="en-US" altLang="ja-JP" sz="1050" spc="-150" dirty="0"/>
          </a:p>
          <a:p>
            <a:r>
              <a:rPr lang="en-US" altLang="ja-JP" sz="1050" spc="-150" dirty="0"/>
              <a:t>                                                                                   </a:t>
            </a:r>
            <a:r>
              <a:rPr lang="ja-JP" altLang="en-US" sz="1050" dirty="0"/>
              <a:t>など</a:t>
            </a:r>
          </a:p>
        </p:txBody>
      </p:sp>
      <p:sp>
        <p:nvSpPr>
          <p:cNvPr id="52" name="テキスト ボックス 51">
            <a:extLst>
              <a:ext uri="{FF2B5EF4-FFF2-40B4-BE49-F238E27FC236}">
                <a16:creationId xmlns:a16="http://schemas.microsoft.com/office/drawing/2014/main" id="{51190789-9628-514A-C5A1-05657943E664}"/>
              </a:ext>
            </a:extLst>
          </p:cNvPr>
          <p:cNvSpPr txBox="1"/>
          <p:nvPr/>
        </p:nvSpPr>
        <p:spPr>
          <a:xfrm>
            <a:off x="5318086" y="5144098"/>
            <a:ext cx="1377908" cy="253916"/>
          </a:xfrm>
          <a:prstGeom prst="rect">
            <a:avLst/>
          </a:prstGeom>
          <a:noFill/>
        </p:spPr>
        <p:txBody>
          <a:bodyPr wrap="square">
            <a:spAutoFit/>
          </a:bodyPr>
          <a:lstStyle/>
          <a:p>
            <a:r>
              <a:rPr lang="ja-JP" altLang="en-US" sz="1050" b="1" dirty="0"/>
              <a:t>公的介護保険 </a:t>
            </a:r>
            <a:r>
              <a:rPr lang="ja-JP" altLang="en-US" sz="1050" dirty="0"/>
              <a:t>など</a:t>
            </a:r>
          </a:p>
        </p:txBody>
      </p:sp>
      <p:sp>
        <p:nvSpPr>
          <p:cNvPr id="54" name="テキスト ボックス 53">
            <a:extLst>
              <a:ext uri="{FF2B5EF4-FFF2-40B4-BE49-F238E27FC236}">
                <a16:creationId xmlns:a16="http://schemas.microsoft.com/office/drawing/2014/main" id="{91225734-8EF3-A262-CF5A-9B249A0B87CF}"/>
              </a:ext>
            </a:extLst>
          </p:cNvPr>
          <p:cNvSpPr txBox="1"/>
          <p:nvPr/>
        </p:nvSpPr>
        <p:spPr>
          <a:xfrm>
            <a:off x="6805490" y="2131247"/>
            <a:ext cx="1266508" cy="443904"/>
          </a:xfrm>
          <a:prstGeom prst="rect">
            <a:avLst/>
          </a:prstGeom>
          <a:noFill/>
        </p:spPr>
        <p:txBody>
          <a:bodyPr wrap="square">
            <a:spAutoFit/>
          </a:bodyPr>
          <a:lstStyle/>
          <a:p>
            <a:pPr>
              <a:lnSpc>
                <a:spcPts val="1400"/>
              </a:lnSpc>
            </a:pPr>
            <a:r>
              <a:rPr lang="ja-JP" altLang="en-US" sz="1050" b="1" dirty="0"/>
              <a:t>医療保険</a:t>
            </a:r>
          </a:p>
          <a:p>
            <a:pPr>
              <a:lnSpc>
                <a:spcPts val="1400"/>
              </a:lnSpc>
            </a:pPr>
            <a:r>
              <a:rPr lang="ja-JP" altLang="en-US" sz="1050" b="1" dirty="0"/>
              <a:t>傷害保険</a:t>
            </a:r>
            <a:r>
              <a:rPr lang="ja-JP" altLang="en-US" sz="1050" dirty="0"/>
              <a:t> など</a:t>
            </a:r>
          </a:p>
        </p:txBody>
      </p:sp>
      <p:sp>
        <p:nvSpPr>
          <p:cNvPr id="56" name="テキスト ボックス 55">
            <a:extLst>
              <a:ext uri="{FF2B5EF4-FFF2-40B4-BE49-F238E27FC236}">
                <a16:creationId xmlns:a16="http://schemas.microsoft.com/office/drawing/2014/main" id="{5F0C4BFE-5790-6E40-845F-55AE245AD72E}"/>
              </a:ext>
            </a:extLst>
          </p:cNvPr>
          <p:cNvSpPr txBox="1"/>
          <p:nvPr/>
        </p:nvSpPr>
        <p:spPr>
          <a:xfrm>
            <a:off x="6826092" y="2676393"/>
            <a:ext cx="1654808" cy="253916"/>
          </a:xfrm>
          <a:prstGeom prst="rect">
            <a:avLst/>
          </a:prstGeom>
          <a:noFill/>
        </p:spPr>
        <p:txBody>
          <a:bodyPr wrap="square">
            <a:spAutoFit/>
          </a:bodyPr>
          <a:lstStyle/>
          <a:p>
            <a:r>
              <a:rPr lang="ja-JP" altLang="en-US" sz="1050" b="1" dirty="0"/>
              <a:t>個人年金保険 </a:t>
            </a:r>
            <a:r>
              <a:rPr lang="ja-JP" altLang="en-US" sz="1050" dirty="0"/>
              <a:t>など</a:t>
            </a:r>
          </a:p>
        </p:txBody>
      </p:sp>
      <p:sp>
        <p:nvSpPr>
          <p:cNvPr id="58" name="テキスト ボックス 57">
            <a:extLst>
              <a:ext uri="{FF2B5EF4-FFF2-40B4-BE49-F238E27FC236}">
                <a16:creationId xmlns:a16="http://schemas.microsoft.com/office/drawing/2014/main" id="{A7DF9204-1ED4-F855-2447-460150A97BD4}"/>
              </a:ext>
            </a:extLst>
          </p:cNvPr>
          <p:cNvSpPr txBox="1"/>
          <p:nvPr/>
        </p:nvSpPr>
        <p:spPr>
          <a:xfrm>
            <a:off x="6826092" y="3101066"/>
            <a:ext cx="1152966" cy="443904"/>
          </a:xfrm>
          <a:prstGeom prst="rect">
            <a:avLst/>
          </a:prstGeom>
          <a:noFill/>
        </p:spPr>
        <p:txBody>
          <a:bodyPr wrap="square">
            <a:spAutoFit/>
          </a:bodyPr>
          <a:lstStyle/>
          <a:p>
            <a:pPr>
              <a:lnSpc>
                <a:spcPts val="1400"/>
              </a:lnSpc>
            </a:pPr>
            <a:r>
              <a:rPr lang="ja-JP" altLang="en-US" sz="1050" b="1" dirty="0"/>
              <a:t>定期保険</a:t>
            </a:r>
          </a:p>
          <a:p>
            <a:pPr>
              <a:lnSpc>
                <a:spcPts val="1400"/>
              </a:lnSpc>
            </a:pPr>
            <a:r>
              <a:rPr lang="ja-JP" altLang="en-US" sz="1050" b="1" dirty="0"/>
              <a:t>養老保険 </a:t>
            </a:r>
            <a:r>
              <a:rPr lang="ja-JP" altLang="en-US" sz="1050" dirty="0"/>
              <a:t>など</a:t>
            </a:r>
          </a:p>
        </p:txBody>
      </p:sp>
      <p:sp>
        <p:nvSpPr>
          <p:cNvPr id="60" name="テキスト ボックス 59">
            <a:extLst>
              <a:ext uri="{FF2B5EF4-FFF2-40B4-BE49-F238E27FC236}">
                <a16:creationId xmlns:a16="http://schemas.microsoft.com/office/drawing/2014/main" id="{E34D143F-5086-2BD4-ED69-312571BC41C7}"/>
              </a:ext>
            </a:extLst>
          </p:cNvPr>
          <p:cNvSpPr txBox="1"/>
          <p:nvPr/>
        </p:nvSpPr>
        <p:spPr>
          <a:xfrm>
            <a:off x="6832776" y="4220127"/>
            <a:ext cx="1504407" cy="443904"/>
          </a:xfrm>
          <a:prstGeom prst="rect">
            <a:avLst/>
          </a:prstGeom>
          <a:noFill/>
        </p:spPr>
        <p:txBody>
          <a:bodyPr wrap="square">
            <a:spAutoFit/>
          </a:bodyPr>
          <a:lstStyle/>
          <a:p>
            <a:pPr>
              <a:lnSpc>
                <a:spcPts val="1400"/>
              </a:lnSpc>
            </a:pPr>
            <a:r>
              <a:rPr lang="ja-JP" altLang="en-US" sz="1050" b="1" dirty="0"/>
              <a:t>所得補償保険</a:t>
            </a:r>
          </a:p>
          <a:p>
            <a:pPr>
              <a:lnSpc>
                <a:spcPts val="1400"/>
              </a:lnSpc>
            </a:pPr>
            <a:r>
              <a:rPr lang="ja-JP" altLang="en-US" sz="1050" b="1" dirty="0"/>
              <a:t>就業不能保険 </a:t>
            </a:r>
            <a:r>
              <a:rPr lang="ja-JP" altLang="en-US" sz="1050" dirty="0"/>
              <a:t>など</a:t>
            </a:r>
          </a:p>
        </p:txBody>
      </p:sp>
      <p:sp>
        <p:nvSpPr>
          <p:cNvPr id="62" name="テキスト ボックス 61">
            <a:extLst>
              <a:ext uri="{FF2B5EF4-FFF2-40B4-BE49-F238E27FC236}">
                <a16:creationId xmlns:a16="http://schemas.microsoft.com/office/drawing/2014/main" id="{7C1094DB-9112-7B9E-BC53-A1A872349C97}"/>
              </a:ext>
            </a:extLst>
          </p:cNvPr>
          <p:cNvSpPr txBox="1"/>
          <p:nvPr/>
        </p:nvSpPr>
        <p:spPr>
          <a:xfrm>
            <a:off x="6856093" y="5136762"/>
            <a:ext cx="1050470" cy="253916"/>
          </a:xfrm>
          <a:prstGeom prst="rect">
            <a:avLst/>
          </a:prstGeom>
          <a:noFill/>
        </p:spPr>
        <p:txBody>
          <a:bodyPr wrap="square">
            <a:spAutoFit/>
          </a:bodyPr>
          <a:lstStyle/>
          <a:p>
            <a:r>
              <a:rPr lang="ja-JP" altLang="en-US" sz="1050" b="1" dirty="0"/>
              <a:t>介護保険 </a:t>
            </a:r>
            <a:r>
              <a:rPr lang="ja-JP" altLang="en-US" sz="1050" dirty="0"/>
              <a:t>など</a:t>
            </a:r>
          </a:p>
        </p:txBody>
      </p:sp>
      <p:sp>
        <p:nvSpPr>
          <p:cNvPr id="64" name="テキスト ボックス 63">
            <a:extLst>
              <a:ext uri="{FF2B5EF4-FFF2-40B4-BE49-F238E27FC236}">
                <a16:creationId xmlns:a16="http://schemas.microsoft.com/office/drawing/2014/main" id="{5DA75D43-47E2-D6B5-0477-71AC7D6FCC79}"/>
              </a:ext>
            </a:extLst>
          </p:cNvPr>
          <p:cNvSpPr txBox="1"/>
          <p:nvPr/>
        </p:nvSpPr>
        <p:spPr>
          <a:xfrm>
            <a:off x="6856093" y="5782948"/>
            <a:ext cx="1333266" cy="443904"/>
          </a:xfrm>
          <a:prstGeom prst="rect">
            <a:avLst/>
          </a:prstGeom>
          <a:noFill/>
        </p:spPr>
        <p:txBody>
          <a:bodyPr wrap="square">
            <a:spAutoFit/>
          </a:bodyPr>
          <a:lstStyle/>
          <a:p>
            <a:pPr>
              <a:lnSpc>
                <a:spcPts val="1400"/>
              </a:lnSpc>
            </a:pPr>
            <a:r>
              <a:rPr lang="ja-JP" altLang="en-US" sz="1050" b="1" dirty="0"/>
              <a:t>火災保険</a:t>
            </a:r>
          </a:p>
          <a:p>
            <a:pPr>
              <a:lnSpc>
                <a:spcPts val="1400"/>
              </a:lnSpc>
            </a:pPr>
            <a:r>
              <a:rPr lang="ja-JP" altLang="en-US" sz="1050" b="1" dirty="0"/>
              <a:t>地震保険</a:t>
            </a:r>
            <a:r>
              <a:rPr lang="ja-JP" altLang="en-US" sz="1050" dirty="0"/>
              <a:t> など</a:t>
            </a:r>
          </a:p>
        </p:txBody>
      </p:sp>
      <p:sp>
        <p:nvSpPr>
          <p:cNvPr id="66" name="テキスト ボックス 65">
            <a:extLst>
              <a:ext uri="{FF2B5EF4-FFF2-40B4-BE49-F238E27FC236}">
                <a16:creationId xmlns:a16="http://schemas.microsoft.com/office/drawing/2014/main" id="{A5565B2F-524C-EB46-DEA3-FF7E734EDB50}"/>
              </a:ext>
            </a:extLst>
          </p:cNvPr>
          <p:cNvSpPr txBox="1"/>
          <p:nvPr/>
        </p:nvSpPr>
        <p:spPr>
          <a:xfrm>
            <a:off x="6856093" y="6313491"/>
            <a:ext cx="1474000" cy="443904"/>
          </a:xfrm>
          <a:prstGeom prst="rect">
            <a:avLst/>
          </a:prstGeom>
          <a:noFill/>
        </p:spPr>
        <p:txBody>
          <a:bodyPr wrap="square">
            <a:spAutoFit/>
          </a:bodyPr>
          <a:lstStyle/>
          <a:p>
            <a:pPr>
              <a:lnSpc>
                <a:spcPts val="1400"/>
              </a:lnSpc>
            </a:pPr>
            <a:r>
              <a:rPr lang="ja-JP" altLang="en-US" sz="1050" b="1" dirty="0"/>
              <a:t>自賠責保険</a:t>
            </a:r>
            <a:endParaRPr lang="en-US" altLang="ja-JP" sz="1050" b="1" dirty="0"/>
          </a:p>
          <a:p>
            <a:pPr>
              <a:lnSpc>
                <a:spcPts val="1400"/>
              </a:lnSpc>
            </a:pPr>
            <a:r>
              <a:rPr lang="ja-JP" altLang="en-US" sz="1050" b="1" dirty="0"/>
              <a:t>自動車保険 </a:t>
            </a:r>
            <a:r>
              <a:rPr lang="ja-JP" altLang="en-US" sz="1050" dirty="0"/>
              <a:t>など</a:t>
            </a:r>
          </a:p>
        </p:txBody>
      </p:sp>
      <p:sp>
        <p:nvSpPr>
          <p:cNvPr id="68" name="テキスト ボックス 67">
            <a:extLst>
              <a:ext uri="{FF2B5EF4-FFF2-40B4-BE49-F238E27FC236}">
                <a16:creationId xmlns:a16="http://schemas.microsoft.com/office/drawing/2014/main" id="{76CD6D39-512E-2114-93E5-B89153BBB6B9}"/>
              </a:ext>
            </a:extLst>
          </p:cNvPr>
          <p:cNvSpPr txBox="1"/>
          <p:nvPr/>
        </p:nvSpPr>
        <p:spPr>
          <a:xfrm>
            <a:off x="847950" y="2115210"/>
            <a:ext cx="1344433" cy="461665"/>
          </a:xfrm>
          <a:prstGeom prst="rect">
            <a:avLst/>
          </a:prstGeom>
          <a:noFill/>
        </p:spPr>
        <p:txBody>
          <a:bodyPr wrap="square">
            <a:spAutoFit/>
          </a:bodyPr>
          <a:lstStyle/>
          <a:p>
            <a:r>
              <a:rPr lang="ja-JP" altLang="en-US" sz="1200" b="1" dirty="0">
                <a:solidFill>
                  <a:schemeClr val="bg1"/>
                </a:solidFill>
              </a:rPr>
              <a:t>　医 療</a:t>
            </a:r>
            <a:endParaRPr lang="en-US" altLang="ja-JP" sz="1200" b="1" dirty="0">
              <a:solidFill>
                <a:schemeClr val="bg1"/>
              </a:solidFill>
            </a:endParaRPr>
          </a:p>
          <a:p>
            <a:r>
              <a:rPr lang="ja-JP" altLang="en-US" sz="1200" b="1" dirty="0">
                <a:solidFill>
                  <a:schemeClr val="bg1"/>
                </a:solidFill>
              </a:rPr>
              <a:t>（病気・ケガ）</a:t>
            </a:r>
          </a:p>
        </p:txBody>
      </p:sp>
      <p:sp>
        <p:nvSpPr>
          <p:cNvPr id="70" name="テキスト ボックス 69">
            <a:extLst>
              <a:ext uri="{FF2B5EF4-FFF2-40B4-BE49-F238E27FC236}">
                <a16:creationId xmlns:a16="http://schemas.microsoft.com/office/drawing/2014/main" id="{61BFC74E-1C65-3E3F-7666-832C1203F35F}"/>
              </a:ext>
            </a:extLst>
          </p:cNvPr>
          <p:cNvSpPr txBox="1"/>
          <p:nvPr/>
        </p:nvSpPr>
        <p:spPr>
          <a:xfrm>
            <a:off x="979610" y="2707050"/>
            <a:ext cx="854392" cy="276999"/>
          </a:xfrm>
          <a:prstGeom prst="rect">
            <a:avLst/>
          </a:prstGeom>
          <a:noFill/>
        </p:spPr>
        <p:txBody>
          <a:bodyPr wrap="square">
            <a:spAutoFit/>
          </a:bodyPr>
          <a:lstStyle/>
          <a:p>
            <a:r>
              <a:rPr lang="ja-JP" altLang="en-US" sz="1200" b="1" dirty="0">
                <a:solidFill>
                  <a:schemeClr val="bg1"/>
                </a:solidFill>
              </a:rPr>
              <a:t>老 後</a:t>
            </a:r>
          </a:p>
        </p:txBody>
      </p:sp>
      <p:sp>
        <p:nvSpPr>
          <p:cNvPr id="72" name="テキスト ボックス 71">
            <a:extLst>
              <a:ext uri="{FF2B5EF4-FFF2-40B4-BE49-F238E27FC236}">
                <a16:creationId xmlns:a16="http://schemas.microsoft.com/office/drawing/2014/main" id="{707590FC-56D6-FA26-5CBF-68566B3372B1}"/>
              </a:ext>
            </a:extLst>
          </p:cNvPr>
          <p:cNvSpPr txBox="1"/>
          <p:nvPr/>
        </p:nvSpPr>
        <p:spPr>
          <a:xfrm>
            <a:off x="1001060" y="3181159"/>
            <a:ext cx="606302" cy="276999"/>
          </a:xfrm>
          <a:prstGeom prst="rect">
            <a:avLst/>
          </a:prstGeom>
          <a:noFill/>
        </p:spPr>
        <p:txBody>
          <a:bodyPr wrap="square">
            <a:spAutoFit/>
          </a:bodyPr>
          <a:lstStyle/>
          <a:p>
            <a:r>
              <a:rPr lang="ja-JP" altLang="en-US" sz="1200" b="1" dirty="0">
                <a:solidFill>
                  <a:schemeClr val="bg1"/>
                </a:solidFill>
              </a:rPr>
              <a:t>死 亡</a:t>
            </a:r>
          </a:p>
        </p:txBody>
      </p:sp>
      <p:sp>
        <p:nvSpPr>
          <p:cNvPr id="74" name="テキスト ボックス 73">
            <a:extLst>
              <a:ext uri="{FF2B5EF4-FFF2-40B4-BE49-F238E27FC236}">
                <a16:creationId xmlns:a16="http://schemas.microsoft.com/office/drawing/2014/main" id="{7EFE5178-DEDA-D1D0-C571-1BC6B410108A}"/>
              </a:ext>
            </a:extLst>
          </p:cNvPr>
          <p:cNvSpPr txBox="1"/>
          <p:nvPr/>
        </p:nvSpPr>
        <p:spPr>
          <a:xfrm>
            <a:off x="1008165" y="3685827"/>
            <a:ext cx="848362" cy="276999"/>
          </a:xfrm>
          <a:prstGeom prst="rect">
            <a:avLst/>
          </a:prstGeom>
          <a:noFill/>
        </p:spPr>
        <p:txBody>
          <a:bodyPr wrap="square">
            <a:spAutoFit/>
          </a:bodyPr>
          <a:lstStyle/>
          <a:p>
            <a:r>
              <a:rPr lang="ja-JP" altLang="en-US" sz="1200" b="1" dirty="0">
                <a:solidFill>
                  <a:schemeClr val="bg1"/>
                </a:solidFill>
              </a:rPr>
              <a:t>失 業</a:t>
            </a:r>
          </a:p>
        </p:txBody>
      </p:sp>
      <p:sp>
        <p:nvSpPr>
          <p:cNvPr id="76" name="テキスト ボックス 75">
            <a:extLst>
              <a:ext uri="{FF2B5EF4-FFF2-40B4-BE49-F238E27FC236}">
                <a16:creationId xmlns:a16="http://schemas.microsoft.com/office/drawing/2014/main" id="{1FBA7D8E-7E3A-A610-A569-68C96BAC5E0C}"/>
              </a:ext>
            </a:extLst>
          </p:cNvPr>
          <p:cNvSpPr txBox="1"/>
          <p:nvPr/>
        </p:nvSpPr>
        <p:spPr>
          <a:xfrm>
            <a:off x="1000855" y="4321436"/>
            <a:ext cx="1666295" cy="276999"/>
          </a:xfrm>
          <a:prstGeom prst="rect">
            <a:avLst/>
          </a:prstGeom>
          <a:noFill/>
        </p:spPr>
        <p:txBody>
          <a:bodyPr wrap="square">
            <a:spAutoFit/>
          </a:bodyPr>
          <a:lstStyle/>
          <a:p>
            <a:r>
              <a:rPr lang="ja-JP" altLang="en-US" sz="1200" b="1" dirty="0">
                <a:solidFill>
                  <a:schemeClr val="bg1"/>
                </a:solidFill>
              </a:rPr>
              <a:t>業務上の事故</a:t>
            </a:r>
          </a:p>
        </p:txBody>
      </p:sp>
      <p:sp>
        <p:nvSpPr>
          <p:cNvPr id="78" name="テキスト ボックス 77">
            <a:extLst>
              <a:ext uri="{FF2B5EF4-FFF2-40B4-BE49-F238E27FC236}">
                <a16:creationId xmlns:a16="http://schemas.microsoft.com/office/drawing/2014/main" id="{5D1F80F3-B778-A3CC-B0C3-25A5E7340FE3}"/>
              </a:ext>
            </a:extLst>
          </p:cNvPr>
          <p:cNvSpPr txBox="1"/>
          <p:nvPr/>
        </p:nvSpPr>
        <p:spPr>
          <a:xfrm>
            <a:off x="1045071" y="5144098"/>
            <a:ext cx="669532" cy="276999"/>
          </a:xfrm>
          <a:prstGeom prst="rect">
            <a:avLst/>
          </a:prstGeom>
          <a:noFill/>
        </p:spPr>
        <p:txBody>
          <a:bodyPr wrap="square">
            <a:spAutoFit/>
          </a:bodyPr>
          <a:lstStyle/>
          <a:p>
            <a:r>
              <a:rPr lang="ja-JP" altLang="en-US" sz="1200" b="1" dirty="0">
                <a:solidFill>
                  <a:schemeClr val="bg1"/>
                </a:solidFill>
              </a:rPr>
              <a:t>介 護</a:t>
            </a:r>
          </a:p>
        </p:txBody>
      </p:sp>
      <p:sp>
        <p:nvSpPr>
          <p:cNvPr id="80" name="テキスト ボックス 79">
            <a:extLst>
              <a:ext uri="{FF2B5EF4-FFF2-40B4-BE49-F238E27FC236}">
                <a16:creationId xmlns:a16="http://schemas.microsoft.com/office/drawing/2014/main" id="{25FA0B1B-6DFA-AA34-F61D-891A5DDF7E4A}"/>
              </a:ext>
            </a:extLst>
          </p:cNvPr>
          <p:cNvSpPr txBox="1"/>
          <p:nvPr/>
        </p:nvSpPr>
        <p:spPr>
          <a:xfrm>
            <a:off x="1040293" y="5869357"/>
            <a:ext cx="1554077" cy="276999"/>
          </a:xfrm>
          <a:prstGeom prst="rect">
            <a:avLst/>
          </a:prstGeom>
          <a:noFill/>
        </p:spPr>
        <p:txBody>
          <a:bodyPr wrap="square">
            <a:spAutoFit/>
          </a:bodyPr>
          <a:lstStyle/>
          <a:p>
            <a:r>
              <a:rPr lang="ja-JP" altLang="en-US" sz="1200" b="1" spc="-150" dirty="0">
                <a:solidFill>
                  <a:schemeClr val="bg1"/>
                </a:solidFill>
              </a:rPr>
              <a:t>火災・風水害・地震</a:t>
            </a:r>
          </a:p>
        </p:txBody>
      </p:sp>
      <p:sp>
        <p:nvSpPr>
          <p:cNvPr id="82" name="テキスト ボックス 81">
            <a:extLst>
              <a:ext uri="{FF2B5EF4-FFF2-40B4-BE49-F238E27FC236}">
                <a16:creationId xmlns:a16="http://schemas.microsoft.com/office/drawing/2014/main" id="{569F480F-821F-9E58-5BE1-06929CF1748D}"/>
              </a:ext>
            </a:extLst>
          </p:cNvPr>
          <p:cNvSpPr txBox="1"/>
          <p:nvPr/>
        </p:nvSpPr>
        <p:spPr>
          <a:xfrm>
            <a:off x="1063390" y="6338467"/>
            <a:ext cx="936463" cy="276999"/>
          </a:xfrm>
          <a:prstGeom prst="rect">
            <a:avLst/>
          </a:prstGeom>
          <a:noFill/>
        </p:spPr>
        <p:txBody>
          <a:bodyPr wrap="square">
            <a:spAutoFit/>
          </a:bodyPr>
          <a:lstStyle/>
          <a:p>
            <a:r>
              <a:rPr lang="ja-JP" altLang="en-US" sz="1200" b="1" dirty="0">
                <a:solidFill>
                  <a:schemeClr val="bg1"/>
                </a:solidFill>
              </a:rPr>
              <a:t>交通事故</a:t>
            </a:r>
          </a:p>
        </p:txBody>
      </p:sp>
      <p:pic>
        <p:nvPicPr>
          <p:cNvPr id="14" name="図 13">
            <a:extLst>
              <a:ext uri="{FF2B5EF4-FFF2-40B4-BE49-F238E27FC236}">
                <a16:creationId xmlns:a16="http://schemas.microsoft.com/office/drawing/2014/main" id="{384655B4-E0E4-8C4C-916C-B9D7BB9FD5B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03312" y="2098054"/>
            <a:ext cx="582395" cy="451356"/>
          </a:xfrm>
          <a:prstGeom prst="rect">
            <a:avLst/>
          </a:prstGeom>
        </p:spPr>
      </p:pic>
      <p:pic>
        <p:nvPicPr>
          <p:cNvPr id="16" name="図 15">
            <a:extLst>
              <a:ext uri="{FF2B5EF4-FFF2-40B4-BE49-F238E27FC236}">
                <a16:creationId xmlns:a16="http://schemas.microsoft.com/office/drawing/2014/main" id="{5FB04413-A088-6945-96CE-93312C86007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73560" y="5768367"/>
            <a:ext cx="430317" cy="444661"/>
          </a:xfrm>
          <a:prstGeom prst="rect">
            <a:avLst/>
          </a:prstGeom>
        </p:spPr>
      </p:pic>
      <p:pic>
        <p:nvPicPr>
          <p:cNvPr id="18" name="図 17">
            <a:extLst>
              <a:ext uri="{FF2B5EF4-FFF2-40B4-BE49-F238E27FC236}">
                <a16:creationId xmlns:a16="http://schemas.microsoft.com/office/drawing/2014/main" id="{825561D0-E7C0-9A4B-BD20-868D8EEAF90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20938" y="4997356"/>
            <a:ext cx="548871" cy="532728"/>
          </a:xfrm>
          <a:prstGeom prst="rect">
            <a:avLst/>
          </a:prstGeom>
        </p:spPr>
      </p:pic>
      <p:pic>
        <p:nvPicPr>
          <p:cNvPr id="20" name="図 19">
            <a:extLst>
              <a:ext uri="{FF2B5EF4-FFF2-40B4-BE49-F238E27FC236}">
                <a16:creationId xmlns:a16="http://schemas.microsoft.com/office/drawing/2014/main" id="{C633A3AF-01A4-8946-A9B1-F9FADC50625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06422" y="4241273"/>
            <a:ext cx="567765" cy="482600"/>
          </a:xfrm>
          <a:prstGeom prst="rect">
            <a:avLst/>
          </a:prstGeom>
        </p:spPr>
      </p:pic>
      <p:pic>
        <p:nvPicPr>
          <p:cNvPr id="26" name="図 25">
            <a:extLst>
              <a:ext uri="{FF2B5EF4-FFF2-40B4-BE49-F238E27FC236}">
                <a16:creationId xmlns:a16="http://schemas.microsoft.com/office/drawing/2014/main" id="{A6CEF6F2-ED70-C748-B53F-8530CC96602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29955" y="2659001"/>
            <a:ext cx="520700" cy="381000"/>
          </a:xfrm>
          <a:prstGeom prst="rect">
            <a:avLst/>
          </a:prstGeom>
        </p:spPr>
      </p:pic>
      <p:pic>
        <p:nvPicPr>
          <p:cNvPr id="30" name="図 29">
            <a:extLst>
              <a:ext uri="{FF2B5EF4-FFF2-40B4-BE49-F238E27FC236}">
                <a16:creationId xmlns:a16="http://schemas.microsoft.com/office/drawing/2014/main" id="{8AB66257-E1BF-814F-83C4-A1E3623867A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56177" y="6349325"/>
            <a:ext cx="647700" cy="330200"/>
          </a:xfrm>
          <a:prstGeom prst="rect">
            <a:avLst/>
          </a:prstGeom>
        </p:spPr>
      </p:pic>
      <p:pic>
        <p:nvPicPr>
          <p:cNvPr id="24" name="図 23">
            <a:extLst>
              <a:ext uri="{FF2B5EF4-FFF2-40B4-BE49-F238E27FC236}">
                <a16:creationId xmlns:a16="http://schemas.microsoft.com/office/drawing/2014/main" id="{8A214028-23FF-0043-8235-12CD67BC035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180755" y="3078451"/>
            <a:ext cx="419100" cy="444500"/>
          </a:xfrm>
          <a:prstGeom prst="rect">
            <a:avLst/>
          </a:prstGeom>
        </p:spPr>
      </p:pic>
      <p:pic>
        <p:nvPicPr>
          <p:cNvPr id="22" name="図 21">
            <a:extLst>
              <a:ext uri="{FF2B5EF4-FFF2-40B4-BE49-F238E27FC236}">
                <a16:creationId xmlns:a16="http://schemas.microsoft.com/office/drawing/2014/main" id="{AF7813D6-1A51-F34E-A297-B12AB6B09A5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210369" y="3562365"/>
            <a:ext cx="342900" cy="482600"/>
          </a:xfrm>
          <a:prstGeom prst="rect">
            <a:avLst/>
          </a:prstGeom>
        </p:spPr>
      </p:pic>
    </p:spTree>
    <p:extLst>
      <p:ext uri="{BB962C8B-B14F-4D97-AF65-F5344CB8AC3E}">
        <p14:creationId xmlns:p14="http://schemas.microsoft.com/office/powerpoint/2010/main" val="2377147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766158B-A07B-3541-BA34-44B4F54E30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58800"/>
          </a:xfrm>
          <a:prstGeom prst="rect">
            <a:avLst/>
          </a:prstGeom>
        </p:spPr>
      </p:pic>
      <p:pic>
        <p:nvPicPr>
          <p:cNvPr id="6" name="図 5">
            <a:extLst>
              <a:ext uri="{FF2B5EF4-FFF2-40B4-BE49-F238E27FC236}">
                <a16:creationId xmlns:a16="http://schemas.microsoft.com/office/drawing/2014/main" id="{A4181BFB-81FB-0A48-AE09-12723DAD35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0000" y="1071314"/>
            <a:ext cx="2641474" cy="325399"/>
          </a:xfrm>
          <a:prstGeom prst="rect">
            <a:avLst/>
          </a:prstGeom>
        </p:spPr>
      </p:pic>
      <p:pic>
        <p:nvPicPr>
          <p:cNvPr id="8" name="図 7">
            <a:extLst>
              <a:ext uri="{FF2B5EF4-FFF2-40B4-BE49-F238E27FC236}">
                <a16:creationId xmlns:a16="http://schemas.microsoft.com/office/drawing/2014/main" id="{DA6C6C3A-AEAA-4142-9B13-53353553B8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073" y="1996376"/>
            <a:ext cx="8309333" cy="4616296"/>
          </a:xfrm>
          <a:prstGeom prst="rect">
            <a:avLst/>
          </a:prstGeom>
        </p:spPr>
      </p:pic>
      <p:sp>
        <p:nvSpPr>
          <p:cNvPr id="9" name="テキスト ボックス 8">
            <a:extLst>
              <a:ext uri="{FF2B5EF4-FFF2-40B4-BE49-F238E27FC236}">
                <a16:creationId xmlns:a16="http://schemas.microsoft.com/office/drawing/2014/main" id="{AE575056-DDDD-7D48-9300-B931AC83D840}"/>
              </a:ext>
            </a:extLst>
          </p:cNvPr>
          <p:cNvSpPr txBox="1"/>
          <p:nvPr/>
        </p:nvSpPr>
        <p:spPr>
          <a:xfrm>
            <a:off x="1119769" y="1561169"/>
            <a:ext cx="6585724" cy="33855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民間保険は生命保険と損害保険に大別されます。</a:t>
            </a:r>
          </a:p>
        </p:txBody>
      </p:sp>
      <p:pic>
        <p:nvPicPr>
          <p:cNvPr id="5" name="図 4">
            <a:extLst>
              <a:ext uri="{FF2B5EF4-FFF2-40B4-BE49-F238E27FC236}">
                <a16:creationId xmlns:a16="http://schemas.microsoft.com/office/drawing/2014/main" id="{E6750405-61C9-21B4-D024-61F5E42F43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spTree>
    <p:extLst>
      <p:ext uri="{BB962C8B-B14F-4D97-AF65-F5344CB8AC3E}">
        <p14:creationId xmlns:p14="http://schemas.microsoft.com/office/powerpoint/2010/main" val="3599193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776E079-C915-4D4C-AF4C-86770F9844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58800"/>
          </a:xfrm>
          <a:prstGeom prst="rect">
            <a:avLst/>
          </a:prstGeom>
        </p:spPr>
      </p:pic>
      <p:pic>
        <p:nvPicPr>
          <p:cNvPr id="6" name="図 5">
            <a:extLst>
              <a:ext uri="{FF2B5EF4-FFF2-40B4-BE49-F238E27FC236}">
                <a16:creationId xmlns:a16="http://schemas.microsoft.com/office/drawing/2014/main" id="{21877542-13E4-F743-B525-86B09377F5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0000" y="1071314"/>
            <a:ext cx="2923013" cy="324779"/>
          </a:xfrm>
          <a:prstGeom prst="rect">
            <a:avLst/>
          </a:prstGeom>
        </p:spPr>
      </p:pic>
      <p:pic>
        <p:nvPicPr>
          <p:cNvPr id="8" name="図 7">
            <a:extLst>
              <a:ext uri="{FF2B5EF4-FFF2-40B4-BE49-F238E27FC236}">
                <a16:creationId xmlns:a16="http://schemas.microsoft.com/office/drawing/2014/main" id="{BAE97123-0E83-504F-B525-4355B8FB7D11}"/>
              </a:ext>
            </a:extLst>
          </p:cNvPr>
          <p:cNvPicPr>
            <a:picLocks noChangeAspect="1"/>
          </p:cNvPicPr>
          <p:nvPr/>
        </p:nvPicPr>
        <p:blipFill rotWithShape="1">
          <a:blip r:embed="rId5">
            <a:extLst>
              <a:ext uri="{28A0092B-C50C-407E-A947-70E740481C1C}">
                <a14:useLocalDpi xmlns:a14="http://schemas.microsoft.com/office/drawing/2010/main" val="0"/>
              </a:ext>
            </a:extLst>
          </a:blip>
          <a:srcRect l="48842"/>
          <a:stretch/>
        </p:blipFill>
        <p:spPr>
          <a:xfrm>
            <a:off x="4572000" y="2059950"/>
            <a:ext cx="3908900" cy="3530770"/>
          </a:xfrm>
          <a:prstGeom prst="rect">
            <a:avLst/>
          </a:prstGeom>
        </p:spPr>
      </p:pic>
      <p:sp>
        <p:nvSpPr>
          <p:cNvPr id="9" name="テキスト ボックス 8">
            <a:extLst>
              <a:ext uri="{FF2B5EF4-FFF2-40B4-BE49-F238E27FC236}">
                <a16:creationId xmlns:a16="http://schemas.microsoft.com/office/drawing/2014/main" id="{2BAC447B-F0F8-D64D-8847-75969C909EDB}"/>
              </a:ext>
            </a:extLst>
          </p:cNvPr>
          <p:cNvSpPr txBox="1"/>
          <p:nvPr/>
        </p:nvSpPr>
        <p:spPr>
          <a:xfrm>
            <a:off x="4360858" y="1072111"/>
            <a:ext cx="3480576"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5B9BD5"/>
                </a:solidFill>
                <a:effectLst/>
                <a:uLnTx/>
                <a:uFillTx/>
                <a:latin typeface="Calibri" panose="020F0502020204030204"/>
                <a:ea typeface="游ゴシック" panose="020B0400000000000000" pitchFamily="50" charset="-128"/>
                <a:cs typeface="+mn-cs"/>
              </a:rPr>
              <a:t>●「貯蓄は三角、保険は四角」</a:t>
            </a:r>
          </a:p>
        </p:txBody>
      </p:sp>
      <p:pic>
        <p:nvPicPr>
          <p:cNvPr id="5" name="図 4">
            <a:extLst>
              <a:ext uri="{FF2B5EF4-FFF2-40B4-BE49-F238E27FC236}">
                <a16:creationId xmlns:a16="http://schemas.microsoft.com/office/drawing/2014/main" id="{8E4DA508-5691-95C1-9E79-BFBA7682F6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pic>
        <p:nvPicPr>
          <p:cNvPr id="3" name="図 2">
            <a:extLst>
              <a:ext uri="{FF2B5EF4-FFF2-40B4-BE49-F238E27FC236}">
                <a16:creationId xmlns:a16="http://schemas.microsoft.com/office/drawing/2014/main" id="{0DED2CFA-DBD4-DD7B-3D2F-B86FE0827BF9}"/>
              </a:ext>
            </a:extLst>
          </p:cNvPr>
          <p:cNvPicPr>
            <a:picLocks noChangeAspect="1"/>
          </p:cNvPicPr>
          <p:nvPr/>
        </p:nvPicPr>
        <p:blipFill rotWithShape="1">
          <a:blip r:embed="rId5">
            <a:extLst>
              <a:ext uri="{28A0092B-C50C-407E-A947-70E740481C1C}">
                <a14:useLocalDpi xmlns:a14="http://schemas.microsoft.com/office/drawing/2010/main" val="0"/>
              </a:ext>
            </a:extLst>
          </a:blip>
          <a:srcRect r="51158"/>
          <a:stretch/>
        </p:blipFill>
        <p:spPr>
          <a:xfrm>
            <a:off x="840093" y="2059950"/>
            <a:ext cx="3731907" cy="3530770"/>
          </a:xfrm>
          <a:prstGeom prst="rect">
            <a:avLst/>
          </a:prstGeom>
        </p:spPr>
      </p:pic>
    </p:spTree>
    <p:extLst>
      <p:ext uri="{BB962C8B-B14F-4D97-AF65-F5344CB8AC3E}">
        <p14:creationId xmlns:p14="http://schemas.microsoft.com/office/powerpoint/2010/main" val="18417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4800970-E04C-C84C-9045-084C5BEA2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58800"/>
          </a:xfrm>
          <a:prstGeom prst="rect">
            <a:avLst/>
          </a:prstGeom>
        </p:spPr>
      </p:pic>
      <p:sp>
        <p:nvSpPr>
          <p:cNvPr id="7" name="テキスト ボックス 6">
            <a:extLst>
              <a:ext uri="{FF2B5EF4-FFF2-40B4-BE49-F238E27FC236}">
                <a16:creationId xmlns:a16="http://schemas.microsoft.com/office/drawing/2014/main" id="{21EE723F-7AE5-8346-A1F4-4552D36A0F26}"/>
              </a:ext>
            </a:extLst>
          </p:cNvPr>
          <p:cNvSpPr txBox="1"/>
          <p:nvPr/>
        </p:nvSpPr>
        <p:spPr>
          <a:xfrm>
            <a:off x="751596" y="1072111"/>
            <a:ext cx="4277604"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rPr>
              <a:t>●貯蓄と保険のメリット・デメリット</a:t>
            </a:r>
          </a:p>
        </p:txBody>
      </p:sp>
      <p:sp>
        <p:nvSpPr>
          <p:cNvPr id="8" name="テキスト ボックス 7">
            <a:extLst>
              <a:ext uri="{FF2B5EF4-FFF2-40B4-BE49-F238E27FC236}">
                <a16:creationId xmlns:a16="http://schemas.microsoft.com/office/drawing/2014/main" id="{5F1C728B-4A88-8B40-A795-5C74C6FC75F8}"/>
              </a:ext>
            </a:extLst>
          </p:cNvPr>
          <p:cNvSpPr txBox="1"/>
          <p:nvPr/>
        </p:nvSpPr>
        <p:spPr>
          <a:xfrm>
            <a:off x="751596" y="1583829"/>
            <a:ext cx="7935204" cy="33855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貯蓄と保険には、それぞれメリット・デメリットがあります。</a:t>
            </a:r>
          </a:p>
        </p:txBody>
      </p:sp>
      <p:pic>
        <p:nvPicPr>
          <p:cNvPr id="10" name="図 9">
            <a:extLst>
              <a:ext uri="{FF2B5EF4-FFF2-40B4-BE49-F238E27FC236}">
                <a16:creationId xmlns:a16="http://schemas.microsoft.com/office/drawing/2014/main" id="{940FD4A6-7235-594A-B052-6D24EC678A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153" y="2096343"/>
            <a:ext cx="7807825" cy="4084649"/>
          </a:xfrm>
          <a:prstGeom prst="rect">
            <a:avLst/>
          </a:prstGeom>
        </p:spPr>
      </p:pic>
      <p:sp>
        <p:nvSpPr>
          <p:cNvPr id="11" name="テキスト ボックス 10">
            <a:extLst>
              <a:ext uri="{FF2B5EF4-FFF2-40B4-BE49-F238E27FC236}">
                <a16:creationId xmlns:a16="http://schemas.microsoft.com/office/drawing/2014/main" id="{4F3073AC-CC86-7D4E-AF8D-2AAD823050A4}"/>
              </a:ext>
            </a:extLst>
          </p:cNvPr>
          <p:cNvSpPr txBox="1"/>
          <p:nvPr/>
        </p:nvSpPr>
        <p:spPr>
          <a:xfrm>
            <a:off x="2043570" y="2628900"/>
            <a:ext cx="3114544" cy="1323439"/>
          </a:xfrm>
          <a:prstGeom prst="rect">
            <a:avLst/>
          </a:prstGeom>
          <a:noFill/>
        </p:spPr>
        <p:txBody>
          <a:bodyPr wrap="square" rtlCol="0">
            <a:spAutoFit/>
          </a:bodyPr>
          <a:lstStyle/>
          <a:p>
            <a:pPr marL="182563" marR="0" lvl="0" indent="-182563"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9CCC5D"/>
                </a:solidFill>
                <a:effectLst/>
                <a:uLnTx/>
                <a:uFillTx/>
                <a:latin typeface="游ゴシック" panose="020B0400000000000000" pitchFamily="50" charset="-128"/>
                <a:ea typeface="游ゴシック" panose="020B04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自分の好きな時にお金を引き出せる</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182563" marR="0" lvl="0" indent="-182563"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9CCC5D"/>
                </a:solidFill>
                <a:effectLst/>
                <a:uLnTx/>
                <a:uFillTx/>
                <a:latin typeface="游ゴシック" panose="020B0400000000000000" pitchFamily="50" charset="-128"/>
                <a:ea typeface="游ゴシック" panose="020B04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金額やためるペースを自分で決められる</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182563" marR="0" lvl="0" indent="-182563"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9CCC5D"/>
                </a:solidFill>
                <a:effectLst/>
                <a:uLnTx/>
                <a:uFillTx/>
                <a:latin typeface="游ゴシック" panose="020B0400000000000000" pitchFamily="50" charset="-128"/>
                <a:ea typeface="游ゴシック" panose="020B04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預けたお金に利子がつく</a:t>
            </a:r>
          </a:p>
        </p:txBody>
      </p:sp>
      <p:sp>
        <p:nvSpPr>
          <p:cNvPr id="12" name="テキスト ボックス 11">
            <a:extLst>
              <a:ext uri="{FF2B5EF4-FFF2-40B4-BE49-F238E27FC236}">
                <a16:creationId xmlns:a16="http://schemas.microsoft.com/office/drawing/2014/main" id="{C84A8AE7-EA54-B846-ADDA-95F9FA5FDFD1}"/>
              </a:ext>
            </a:extLst>
          </p:cNvPr>
          <p:cNvSpPr txBox="1"/>
          <p:nvPr/>
        </p:nvSpPr>
        <p:spPr>
          <a:xfrm>
            <a:off x="5381379" y="2628899"/>
            <a:ext cx="3147159" cy="1569660"/>
          </a:xfrm>
          <a:prstGeom prst="rect">
            <a:avLst/>
          </a:prstGeom>
          <a:noFill/>
        </p:spPr>
        <p:txBody>
          <a:bodyPr wrap="square" rtlCol="0">
            <a:spAutoFit/>
          </a:bodyPr>
          <a:lstStyle/>
          <a:p>
            <a:pPr marL="182563" marR="0" lvl="0" indent="-182563"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7AD3B"/>
                </a:solidFill>
                <a:effectLst/>
                <a:uLnTx/>
                <a:uFillTx/>
                <a:latin typeface="游ゴシック" panose="020B0400000000000000" pitchFamily="50" charset="-128"/>
                <a:ea typeface="游ゴシック" panose="020B04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保険期間中に病気やケガ、事故などのリスクが発生した場合、十分な保障（補償）が受けられる</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182563" marR="0" lvl="0" indent="-182563"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7AD3B"/>
                </a:solidFill>
                <a:effectLst/>
                <a:uLnTx/>
                <a:uFillTx/>
                <a:latin typeface="游ゴシック" panose="020B0400000000000000" pitchFamily="50" charset="-128"/>
                <a:ea typeface="游ゴシック" panose="020B04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保険に加入してすぐでも保障（補償）を受けられる</a:t>
            </a:r>
          </a:p>
        </p:txBody>
      </p:sp>
      <p:sp>
        <p:nvSpPr>
          <p:cNvPr id="13" name="テキスト ボックス 12">
            <a:extLst>
              <a:ext uri="{FF2B5EF4-FFF2-40B4-BE49-F238E27FC236}">
                <a16:creationId xmlns:a16="http://schemas.microsoft.com/office/drawing/2014/main" id="{8A532C28-C7B9-B74C-A1C1-4ED36C3B2F18}"/>
              </a:ext>
            </a:extLst>
          </p:cNvPr>
          <p:cNvSpPr txBox="1"/>
          <p:nvPr/>
        </p:nvSpPr>
        <p:spPr>
          <a:xfrm>
            <a:off x="2043570" y="4501623"/>
            <a:ext cx="3114544" cy="1569660"/>
          </a:xfrm>
          <a:prstGeom prst="rect">
            <a:avLst/>
          </a:prstGeom>
          <a:noFill/>
        </p:spPr>
        <p:txBody>
          <a:bodyPr wrap="square" rtlCol="0">
            <a:spAutoFit/>
          </a:bodyPr>
          <a:lstStyle/>
          <a:p>
            <a:pPr marL="182563" marR="0" lvl="0" indent="-182563"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9CCC5D"/>
                </a:solidFill>
                <a:effectLst/>
                <a:uLnTx/>
                <a:uFillTx/>
                <a:latin typeface="游ゴシック" panose="020B0400000000000000" pitchFamily="50" charset="-128"/>
                <a:ea typeface="游ゴシック" panose="020B0400000000000000" pitchFamily="50" charset="-128"/>
                <a:cs typeface="+mn-cs"/>
              </a:rPr>
              <a:t>●</a:t>
            </a:r>
            <a:r>
              <a:rPr kumimoji="1" lang="ja-JP" altLang="en-US" sz="16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ためている途中で、病気やケガなどリスクが生じたとき、全額を貯蓄でまかなえない可能性もある</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182563" marR="0" lvl="0" indent="-182563"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9CCC5D"/>
                </a:solidFill>
                <a:effectLst/>
                <a:uLnTx/>
                <a:uFillTx/>
                <a:latin typeface="游ゴシック" panose="020B0400000000000000" pitchFamily="50" charset="-128"/>
                <a:ea typeface="游ゴシック" panose="020B0400000000000000" pitchFamily="50" charset="-128"/>
                <a:cs typeface="+mn-cs"/>
              </a:rPr>
              <a:t>●</a:t>
            </a:r>
            <a:r>
              <a:rPr kumimoji="1" lang="ja-JP" altLang="en-US" sz="16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必要な金額をためるのに時間がかかる</a:t>
            </a:r>
          </a:p>
        </p:txBody>
      </p:sp>
      <p:sp>
        <p:nvSpPr>
          <p:cNvPr id="14" name="テキスト ボックス 13">
            <a:extLst>
              <a:ext uri="{FF2B5EF4-FFF2-40B4-BE49-F238E27FC236}">
                <a16:creationId xmlns:a16="http://schemas.microsoft.com/office/drawing/2014/main" id="{BFFD1FBC-F839-454A-ACD9-C07EF3163ACC}"/>
              </a:ext>
            </a:extLst>
          </p:cNvPr>
          <p:cNvSpPr txBox="1"/>
          <p:nvPr/>
        </p:nvSpPr>
        <p:spPr>
          <a:xfrm>
            <a:off x="5381379" y="4501622"/>
            <a:ext cx="3147159" cy="1323439"/>
          </a:xfrm>
          <a:prstGeom prst="rect">
            <a:avLst/>
          </a:prstGeom>
          <a:noFill/>
        </p:spPr>
        <p:txBody>
          <a:bodyPr wrap="square" rtlCol="0">
            <a:spAutoFit/>
          </a:bodyPr>
          <a:lstStyle/>
          <a:p>
            <a:pPr marL="182563" marR="0" lvl="0" indent="-182563"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7AD3B"/>
                </a:solidFill>
                <a:effectLst/>
                <a:uLnTx/>
                <a:uFillTx/>
                <a:latin typeface="游ゴシック" panose="020B0400000000000000" pitchFamily="50" charset="-128"/>
                <a:ea typeface="游ゴシック" panose="020B04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保険の種類によっては途中で解約すると、損をしたりお金が戻らない場合もある</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182563" marR="0" lvl="0" indent="-182563"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7AD3B"/>
                </a:solidFill>
                <a:effectLst/>
                <a:uLnTx/>
                <a:uFillTx/>
                <a:latin typeface="游ゴシック" panose="020B0400000000000000" pitchFamily="50" charset="-128"/>
                <a:ea typeface="游ゴシック" panose="020B04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保険期間が過ぎると保険金は支払われない</a:t>
            </a:r>
          </a:p>
        </p:txBody>
      </p:sp>
      <p:pic>
        <p:nvPicPr>
          <p:cNvPr id="5" name="図 4">
            <a:extLst>
              <a:ext uri="{FF2B5EF4-FFF2-40B4-BE49-F238E27FC236}">
                <a16:creationId xmlns:a16="http://schemas.microsoft.com/office/drawing/2014/main" id="{F71527AC-CF0E-4F27-3D75-6CBC195F7A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spTree>
    <p:extLst>
      <p:ext uri="{BB962C8B-B14F-4D97-AF65-F5344CB8AC3E}">
        <p14:creationId xmlns:p14="http://schemas.microsoft.com/office/powerpoint/2010/main" val="1655314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1A7D56B-A26A-0247-BC4F-7C1DB875E8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8861" y="147986"/>
            <a:ext cx="6348039" cy="6574133"/>
          </a:xfrm>
          <a:prstGeom prst="rect">
            <a:avLst/>
          </a:prstGeom>
        </p:spPr>
      </p:pic>
    </p:spTree>
    <p:extLst>
      <p:ext uri="{BB962C8B-B14F-4D97-AF65-F5344CB8AC3E}">
        <p14:creationId xmlns:p14="http://schemas.microsoft.com/office/powerpoint/2010/main" val="58709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87EF1E1-8005-6D4A-BC5F-A60CD86B8B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58800"/>
          </a:xfrm>
          <a:prstGeom prst="rect">
            <a:avLst/>
          </a:prstGeom>
        </p:spPr>
      </p:pic>
      <p:sp>
        <p:nvSpPr>
          <p:cNvPr id="5" name="正方形/長方形 4">
            <a:extLst>
              <a:ext uri="{FF2B5EF4-FFF2-40B4-BE49-F238E27FC236}">
                <a16:creationId xmlns:a16="http://schemas.microsoft.com/office/drawing/2014/main" id="{69F14612-16E1-824C-81AA-8FDFEF3F553C}"/>
              </a:ext>
            </a:extLst>
          </p:cNvPr>
          <p:cNvSpPr/>
          <p:nvPr/>
        </p:nvSpPr>
        <p:spPr>
          <a:xfrm>
            <a:off x="1140809" y="1283183"/>
            <a:ext cx="6909891" cy="3601051"/>
          </a:xfrm>
          <a:prstGeom prst="rect">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8" name="図 7">
            <a:extLst>
              <a:ext uri="{FF2B5EF4-FFF2-40B4-BE49-F238E27FC236}">
                <a16:creationId xmlns:a16="http://schemas.microsoft.com/office/drawing/2014/main" id="{2B5DF157-26B5-2542-B044-D4E9FDAD75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7636" y="1283183"/>
            <a:ext cx="5088728" cy="436910"/>
          </a:xfrm>
          <a:prstGeom prst="rect">
            <a:avLst/>
          </a:prstGeom>
        </p:spPr>
      </p:pic>
      <p:pic>
        <p:nvPicPr>
          <p:cNvPr id="9" name="図 8">
            <a:extLst>
              <a:ext uri="{FF2B5EF4-FFF2-40B4-BE49-F238E27FC236}">
                <a16:creationId xmlns:a16="http://schemas.microsoft.com/office/drawing/2014/main" id="{95BCB2A4-CDE9-7340-AED5-C8BA8B3B23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478" y="4950674"/>
            <a:ext cx="1561171" cy="1729297"/>
          </a:xfrm>
          <a:prstGeom prst="rect">
            <a:avLst/>
          </a:prstGeom>
        </p:spPr>
      </p:pic>
      <p:sp>
        <p:nvSpPr>
          <p:cNvPr id="10" name="テキスト ボックス 9">
            <a:extLst>
              <a:ext uri="{FF2B5EF4-FFF2-40B4-BE49-F238E27FC236}">
                <a16:creationId xmlns:a16="http://schemas.microsoft.com/office/drawing/2014/main" id="{E6B85523-89E1-0646-B6B4-52EF1E3409E9}"/>
              </a:ext>
            </a:extLst>
          </p:cNvPr>
          <p:cNvSpPr txBox="1"/>
          <p:nvPr/>
        </p:nvSpPr>
        <p:spPr>
          <a:xfrm>
            <a:off x="1671778" y="1929095"/>
            <a:ext cx="6004932" cy="2585323"/>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❶</a:t>
            </a:r>
            <a:r>
              <a:rPr kumimoji="1"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en-US" altLang="ja-JP"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P2</a:t>
            </a:r>
            <a:r>
              <a:rPr kumimoji="1"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3</a:t>
            </a:r>
            <a:r>
              <a:rPr kumimoji="1"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を参考に、自分の人生で実現したい夢や目標、</a:t>
            </a:r>
            <a:endParaRPr kumimoji="1" lang="en-US" altLang="ja-JP"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ライフイベントをワークシートに記入しよう。</a:t>
            </a:r>
          </a:p>
          <a:p>
            <a:pPr marL="0" marR="0" lvl="0" indent="0" algn="l" defTabSz="566654"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❷　①で記入した夢や目標、ライフイベントを実現する</a:t>
            </a:r>
            <a:endParaRPr kumimoji="1" lang="en-US" altLang="ja-JP"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うえで発生しうるリスクは、どのようなものがある</a:t>
            </a:r>
            <a:endParaRPr kumimoji="1" lang="en-US" altLang="ja-JP"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か考えてみよう。</a:t>
            </a:r>
          </a:p>
          <a:p>
            <a:pPr marL="0" marR="0" lvl="0" indent="0" algn="l" defTabSz="566654"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❸　②のリスクに対して、どのように備えればよいか</a:t>
            </a:r>
            <a:endParaRPr kumimoji="1" lang="en-US" altLang="ja-JP"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考えてみよう。</a:t>
            </a:r>
          </a:p>
        </p:txBody>
      </p:sp>
      <p:pic>
        <p:nvPicPr>
          <p:cNvPr id="6" name="図 5">
            <a:extLst>
              <a:ext uri="{FF2B5EF4-FFF2-40B4-BE49-F238E27FC236}">
                <a16:creationId xmlns:a16="http://schemas.microsoft.com/office/drawing/2014/main" id="{1ABE513F-B7BD-9EAE-313A-4A22E11003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spTree>
    <p:extLst>
      <p:ext uri="{BB962C8B-B14F-4D97-AF65-F5344CB8AC3E}">
        <p14:creationId xmlns:p14="http://schemas.microsoft.com/office/powerpoint/2010/main" val="2413716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30EA160-2D88-1A48-ACF1-A88CF71BA8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58800"/>
          </a:xfrm>
          <a:prstGeom prst="rect">
            <a:avLst/>
          </a:prstGeom>
        </p:spPr>
      </p:pic>
      <p:pic>
        <p:nvPicPr>
          <p:cNvPr id="5" name="図 4">
            <a:extLst>
              <a:ext uri="{FF2B5EF4-FFF2-40B4-BE49-F238E27FC236}">
                <a16:creationId xmlns:a16="http://schemas.microsoft.com/office/drawing/2014/main" id="{2BFE9B37-7D10-8C42-93D5-6D2BD98F4D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384" y="967034"/>
            <a:ext cx="4387850" cy="376734"/>
          </a:xfrm>
          <a:prstGeom prst="rect">
            <a:avLst/>
          </a:prstGeom>
        </p:spPr>
      </p:pic>
      <p:sp>
        <p:nvSpPr>
          <p:cNvPr id="6" name="テキスト ボックス 5">
            <a:extLst>
              <a:ext uri="{FF2B5EF4-FFF2-40B4-BE49-F238E27FC236}">
                <a16:creationId xmlns:a16="http://schemas.microsoft.com/office/drawing/2014/main" id="{DC7D5607-3340-1C4D-994D-B62A9F23C791}"/>
              </a:ext>
            </a:extLst>
          </p:cNvPr>
          <p:cNvSpPr txBox="1"/>
          <p:nvPr/>
        </p:nvSpPr>
        <p:spPr>
          <a:xfrm>
            <a:off x="401445" y="1410215"/>
            <a:ext cx="8419170" cy="954107"/>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❶</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P2</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3</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を参考に、自分の人生で実現したい夢や目標、ライフイベントをワークシートに記入しよう。</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❷　①で記入した夢や目標、ライフイベントを実現するうえで発生しうるリスクは、どのようなものが</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あるか考えてみよう。</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❸　②のリスクに対して、どのように備えればよいか考えてみよう。</a:t>
            </a:r>
          </a:p>
        </p:txBody>
      </p:sp>
      <p:pic>
        <p:nvPicPr>
          <p:cNvPr id="8" name="図 7">
            <a:extLst>
              <a:ext uri="{FF2B5EF4-FFF2-40B4-BE49-F238E27FC236}">
                <a16:creationId xmlns:a16="http://schemas.microsoft.com/office/drawing/2014/main" id="{8D34D869-8F3A-F347-9BFF-2824B5007F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992" y="2779868"/>
            <a:ext cx="7349422" cy="3868116"/>
          </a:xfrm>
          <a:prstGeom prst="rect">
            <a:avLst/>
          </a:prstGeom>
        </p:spPr>
      </p:pic>
      <p:sp>
        <p:nvSpPr>
          <p:cNvPr id="11" name="テキスト ボックス 10">
            <a:extLst>
              <a:ext uri="{FF2B5EF4-FFF2-40B4-BE49-F238E27FC236}">
                <a16:creationId xmlns:a16="http://schemas.microsoft.com/office/drawing/2014/main" id="{33AF5B2C-4D6F-E54C-9483-FC6EDE0104AE}"/>
              </a:ext>
            </a:extLst>
          </p:cNvPr>
          <p:cNvSpPr txBox="1"/>
          <p:nvPr/>
        </p:nvSpPr>
        <p:spPr>
          <a:xfrm>
            <a:off x="712284" y="2359616"/>
            <a:ext cx="1370516"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5B9BD5"/>
                </a:solidFill>
                <a:effectLst/>
                <a:uLnTx/>
                <a:uFillTx/>
                <a:latin typeface="游ゴシック" panose="020B0400000000000000" pitchFamily="50" charset="-128"/>
                <a:ea typeface="游ゴシック" panose="020B0400000000000000" pitchFamily="50" charset="-128"/>
                <a:cs typeface="+mn-cs"/>
              </a:rPr>
              <a:t>【</a:t>
            </a:r>
            <a:r>
              <a:rPr kumimoji="1" lang="ja-JP" altLang="en-US" sz="1800" b="1" i="0" u="none" strike="noStrike" kern="1200" cap="none" spc="0" normalizeH="0" baseline="0" noProof="0">
                <a:ln>
                  <a:noFill/>
                </a:ln>
                <a:solidFill>
                  <a:srgbClr val="5B9BD5"/>
                </a:solidFill>
                <a:effectLst/>
                <a:uLnTx/>
                <a:uFillTx/>
                <a:latin typeface="游ゴシック" panose="020B0400000000000000" pitchFamily="50" charset="-128"/>
                <a:ea typeface="游ゴシック" panose="020B0400000000000000" pitchFamily="50" charset="-128"/>
                <a:cs typeface="+mn-cs"/>
              </a:rPr>
              <a:t>解答例</a:t>
            </a:r>
            <a:r>
              <a:rPr kumimoji="1" lang="en-US" altLang="ja-JP" sz="1800" b="1" i="0" u="none" strike="noStrike" kern="1200" cap="none" spc="0" normalizeH="0" baseline="0" noProof="0" dirty="0">
                <a:ln>
                  <a:noFill/>
                </a:ln>
                <a:solidFill>
                  <a:srgbClr val="5B9BD5"/>
                </a:solidFill>
                <a:effectLst/>
                <a:uLnTx/>
                <a:uFillTx/>
                <a:latin typeface="游ゴシック" panose="020B0400000000000000" pitchFamily="50" charset="-128"/>
                <a:ea typeface="游ゴシック" panose="020B0400000000000000" pitchFamily="50" charset="-128"/>
                <a:cs typeface="+mn-cs"/>
              </a:rPr>
              <a:t>】</a:t>
            </a:r>
            <a:endParaRPr kumimoji="1" lang="ja-JP" altLang="en-US" sz="1800" b="1" i="0" u="none" strike="noStrike" kern="1200" cap="none" spc="0" normalizeH="0" baseline="0" noProof="0">
              <a:ln>
                <a:noFill/>
              </a:ln>
              <a:solidFill>
                <a:srgbClr val="5B9BD5"/>
              </a:solidFill>
              <a:effectLst/>
              <a:uLnTx/>
              <a:uFillTx/>
              <a:latin typeface="游ゴシック" panose="020B0400000000000000" pitchFamily="50" charset="-128"/>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BD9E2A64-1F1B-5A4E-96A1-A250DF391E14}"/>
              </a:ext>
            </a:extLst>
          </p:cNvPr>
          <p:cNvSpPr txBox="1"/>
          <p:nvPr/>
        </p:nvSpPr>
        <p:spPr>
          <a:xfrm>
            <a:off x="1011045" y="4438048"/>
            <a:ext cx="1466341" cy="307777"/>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85B2E0"/>
                </a:solidFill>
                <a:effectLst/>
                <a:uLnTx/>
                <a:uFillTx/>
                <a:latin typeface="游ゴシック" panose="020B0400000000000000" pitchFamily="50" charset="-128"/>
                <a:ea typeface="游ゴシック" panose="020B0400000000000000" pitchFamily="50" charset="-128"/>
                <a:cs typeface="+mn-cs"/>
              </a:rPr>
              <a:t>●車の購入</a:t>
            </a:r>
          </a:p>
        </p:txBody>
      </p:sp>
      <p:sp>
        <p:nvSpPr>
          <p:cNvPr id="12" name="テキスト ボックス 11">
            <a:extLst>
              <a:ext uri="{FF2B5EF4-FFF2-40B4-BE49-F238E27FC236}">
                <a16:creationId xmlns:a16="http://schemas.microsoft.com/office/drawing/2014/main" id="{E5C8B49F-833A-4C41-AB46-AC025B03F210}"/>
              </a:ext>
            </a:extLst>
          </p:cNvPr>
          <p:cNvSpPr txBox="1"/>
          <p:nvPr/>
        </p:nvSpPr>
        <p:spPr>
          <a:xfrm>
            <a:off x="3105659" y="4330326"/>
            <a:ext cx="2742248" cy="523220"/>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85B2E0"/>
                </a:solidFill>
                <a:effectLst/>
                <a:uLnTx/>
                <a:uFillTx/>
                <a:latin typeface="游ゴシック" panose="020B0400000000000000" pitchFamily="50" charset="-128"/>
                <a:ea typeface="游ゴシック" panose="020B0400000000000000" pitchFamily="50" charset="-128"/>
                <a:cs typeface="+mn-cs"/>
              </a:rPr>
              <a:t>●交通事故の被害者への</a:t>
            </a:r>
            <a:endParaRPr kumimoji="1" lang="en-US" altLang="ja-JP" sz="1400" b="1" i="0" u="none" strike="noStrike" kern="1200" cap="none" spc="0" normalizeH="0" baseline="0" noProof="0" dirty="0">
              <a:ln>
                <a:noFill/>
              </a:ln>
              <a:solidFill>
                <a:srgbClr val="85B2E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85B2E0"/>
                </a:solidFill>
                <a:effectLst/>
                <a:uLnTx/>
                <a:uFillTx/>
                <a:latin typeface="游ゴシック" panose="020B0400000000000000" pitchFamily="50" charset="-128"/>
                <a:ea typeface="游ゴシック" panose="020B0400000000000000" pitchFamily="50" charset="-128"/>
                <a:cs typeface="+mn-cs"/>
              </a:rPr>
              <a:t>　賠償金支払い</a:t>
            </a:r>
          </a:p>
        </p:txBody>
      </p:sp>
      <p:sp>
        <p:nvSpPr>
          <p:cNvPr id="13" name="テキスト ボックス 12">
            <a:extLst>
              <a:ext uri="{FF2B5EF4-FFF2-40B4-BE49-F238E27FC236}">
                <a16:creationId xmlns:a16="http://schemas.microsoft.com/office/drawing/2014/main" id="{C5FFDFCC-F474-2746-9C07-5EE7B76BA279}"/>
              </a:ext>
            </a:extLst>
          </p:cNvPr>
          <p:cNvSpPr txBox="1"/>
          <p:nvPr/>
        </p:nvSpPr>
        <p:spPr>
          <a:xfrm>
            <a:off x="5979993" y="4330326"/>
            <a:ext cx="2120009" cy="523220"/>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85B2E0"/>
                </a:solidFill>
                <a:effectLst/>
                <a:uLnTx/>
                <a:uFillTx/>
                <a:latin typeface="游ゴシック" panose="020B0400000000000000" pitchFamily="50" charset="-128"/>
                <a:ea typeface="游ゴシック" panose="020B0400000000000000" pitchFamily="50" charset="-128"/>
                <a:cs typeface="+mn-cs"/>
              </a:rPr>
              <a:t>●自賠責保険、</a:t>
            </a:r>
            <a:endParaRPr kumimoji="1" lang="en-US" altLang="ja-JP" sz="1400" b="1" i="0" u="none" strike="noStrike" kern="1200" cap="none" spc="0" normalizeH="0" baseline="0" noProof="0" dirty="0">
              <a:ln>
                <a:noFill/>
              </a:ln>
              <a:solidFill>
                <a:srgbClr val="85B2E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85B2E0"/>
                </a:solidFill>
                <a:effectLst/>
                <a:uLnTx/>
                <a:uFillTx/>
                <a:latin typeface="游ゴシック" panose="020B0400000000000000" pitchFamily="50" charset="-128"/>
                <a:ea typeface="游ゴシック" panose="020B0400000000000000" pitchFamily="50" charset="-128"/>
                <a:cs typeface="+mn-cs"/>
              </a:rPr>
              <a:t>　自動車保険　など</a:t>
            </a:r>
          </a:p>
        </p:txBody>
      </p:sp>
      <p:sp>
        <p:nvSpPr>
          <p:cNvPr id="14" name="テキスト ボックス 13">
            <a:extLst>
              <a:ext uri="{FF2B5EF4-FFF2-40B4-BE49-F238E27FC236}">
                <a16:creationId xmlns:a16="http://schemas.microsoft.com/office/drawing/2014/main" id="{708E60CA-13CB-D341-8119-CF0F2E7BB25E}"/>
              </a:ext>
            </a:extLst>
          </p:cNvPr>
          <p:cNvSpPr txBox="1"/>
          <p:nvPr/>
        </p:nvSpPr>
        <p:spPr>
          <a:xfrm>
            <a:off x="1011045" y="5802560"/>
            <a:ext cx="1466341" cy="307777"/>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85B2E0"/>
                </a:solidFill>
                <a:effectLst/>
                <a:uLnTx/>
                <a:uFillTx/>
                <a:latin typeface="游ゴシック" panose="020B0400000000000000" pitchFamily="50" charset="-128"/>
                <a:ea typeface="游ゴシック" panose="020B0400000000000000" pitchFamily="50" charset="-128"/>
                <a:cs typeface="+mn-cs"/>
              </a:rPr>
              <a:t>●退職、老後</a:t>
            </a:r>
          </a:p>
        </p:txBody>
      </p:sp>
      <p:sp>
        <p:nvSpPr>
          <p:cNvPr id="15" name="テキスト ボックス 14">
            <a:extLst>
              <a:ext uri="{FF2B5EF4-FFF2-40B4-BE49-F238E27FC236}">
                <a16:creationId xmlns:a16="http://schemas.microsoft.com/office/drawing/2014/main" id="{C9DE0F25-CFEB-EB4C-BBAB-E9C81E099BB2}"/>
              </a:ext>
            </a:extLst>
          </p:cNvPr>
          <p:cNvSpPr txBox="1"/>
          <p:nvPr/>
        </p:nvSpPr>
        <p:spPr>
          <a:xfrm>
            <a:off x="3105659" y="5694838"/>
            <a:ext cx="2742248" cy="523220"/>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85B2E0"/>
                </a:solidFill>
                <a:effectLst/>
                <a:uLnTx/>
                <a:uFillTx/>
                <a:latin typeface="游ゴシック" panose="020B0400000000000000" pitchFamily="50" charset="-128"/>
                <a:ea typeface="游ゴシック" panose="020B0400000000000000" pitchFamily="50" charset="-128"/>
                <a:cs typeface="+mn-cs"/>
              </a:rPr>
              <a:t>●介護のための費用</a:t>
            </a:r>
            <a:endParaRPr kumimoji="1" lang="en-US" altLang="ja-JP" sz="1400" b="1" i="0" u="none" strike="noStrike" kern="1200" cap="none" spc="0" normalizeH="0" baseline="0" noProof="0" dirty="0">
              <a:ln>
                <a:noFill/>
              </a:ln>
              <a:solidFill>
                <a:srgbClr val="85B2E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85B2E0"/>
                </a:solidFill>
                <a:effectLst/>
                <a:uLnTx/>
                <a:uFillTx/>
                <a:latin typeface="游ゴシック" panose="020B0400000000000000" pitchFamily="50" charset="-128"/>
                <a:ea typeface="游ゴシック" panose="020B0400000000000000" pitchFamily="50" charset="-128"/>
                <a:cs typeface="+mn-cs"/>
              </a:rPr>
              <a:t>●長寿にともなう生活費の増加</a:t>
            </a:r>
          </a:p>
        </p:txBody>
      </p:sp>
      <p:sp>
        <p:nvSpPr>
          <p:cNvPr id="16" name="テキスト ボックス 15">
            <a:extLst>
              <a:ext uri="{FF2B5EF4-FFF2-40B4-BE49-F238E27FC236}">
                <a16:creationId xmlns:a16="http://schemas.microsoft.com/office/drawing/2014/main" id="{C06D57E1-F34B-BF4E-94A0-D78E84863219}"/>
              </a:ext>
            </a:extLst>
          </p:cNvPr>
          <p:cNvSpPr txBox="1"/>
          <p:nvPr/>
        </p:nvSpPr>
        <p:spPr>
          <a:xfrm>
            <a:off x="5979993" y="5694838"/>
            <a:ext cx="2380474" cy="73866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85B2E0"/>
                </a:solidFill>
                <a:effectLst/>
                <a:uLnTx/>
                <a:uFillTx/>
                <a:latin typeface="游ゴシック" panose="020B0400000000000000" pitchFamily="50" charset="-128"/>
                <a:ea typeface="游ゴシック" panose="020B0400000000000000" pitchFamily="50" charset="-128"/>
                <a:cs typeface="+mn-cs"/>
              </a:rPr>
              <a:t>●介護保険</a:t>
            </a:r>
            <a:endParaRPr kumimoji="1" lang="en-US" altLang="ja-JP" sz="1400" b="1" i="0" u="none" strike="noStrike" kern="1200" cap="none" spc="0" normalizeH="0" baseline="0" noProof="0" dirty="0">
              <a:ln>
                <a:noFill/>
              </a:ln>
              <a:solidFill>
                <a:srgbClr val="85B2E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85B2E0"/>
                </a:solidFill>
                <a:effectLst/>
                <a:uLnTx/>
                <a:uFillTx/>
                <a:latin typeface="游ゴシック" panose="020B0400000000000000" pitchFamily="50" charset="-128"/>
                <a:ea typeface="游ゴシック" panose="020B0400000000000000" pitchFamily="50" charset="-128"/>
                <a:cs typeface="+mn-cs"/>
              </a:rPr>
              <a:t>●老齢年金、個人年金保険</a:t>
            </a:r>
            <a:endParaRPr kumimoji="1" lang="en-US" altLang="ja-JP" sz="1400" b="1" i="0" u="none" strike="noStrike" kern="1200" cap="none" spc="0" normalizeH="0" baseline="0" noProof="0" dirty="0">
              <a:ln>
                <a:noFill/>
              </a:ln>
              <a:solidFill>
                <a:srgbClr val="85B2E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85B2E0"/>
                </a:solidFill>
                <a:effectLst/>
                <a:uLnTx/>
                <a:uFillTx/>
                <a:latin typeface="游ゴシック" panose="020B0400000000000000" pitchFamily="50" charset="-128"/>
                <a:ea typeface="游ゴシック" panose="020B0400000000000000" pitchFamily="50" charset="-128"/>
                <a:cs typeface="+mn-cs"/>
              </a:rPr>
              <a:t>　投資信託　など</a:t>
            </a:r>
          </a:p>
        </p:txBody>
      </p:sp>
      <p:pic>
        <p:nvPicPr>
          <p:cNvPr id="7" name="図 6">
            <a:extLst>
              <a:ext uri="{FF2B5EF4-FFF2-40B4-BE49-F238E27FC236}">
                <a16:creationId xmlns:a16="http://schemas.microsoft.com/office/drawing/2014/main" id="{9D09CD8F-9A54-A10E-5C50-C0E6083153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spTree>
    <p:extLst>
      <p:ext uri="{BB962C8B-B14F-4D97-AF65-F5344CB8AC3E}">
        <p14:creationId xmlns:p14="http://schemas.microsoft.com/office/powerpoint/2010/main" val="83126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object 147"/>
          <p:cNvSpPr/>
          <p:nvPr/>
        </p:nvSpPr>
        <p:spPr>
          <a:xfrm>
            <a:off x="194245" y="42363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48" name="object 148"/>
          <p:cNvSpPr/>
          <p:nvPr/>
        </p:nvSpPr>
        <p:spPr>
          <a:xfrm>
            <a:off x="650909" y="42363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49" name="object 149"/>
          <p:cNvSpPr/>
          <p:nvPr/>
        </p:nvSpPr>
        <p:spPr>
          <a:xfrm>
            <a:off x="1107572" y="42363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0" name="object 150"/>
          <p:cNvSpPr/>
          <p:nvPr/>
        </p:nvSpPr>
        <p:spPr>
          <a:xfrm>
            <a:off x="1564235" y="42363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1" name="object 151"/>
          <p:cNvSpPr/>
          <p:nvPr/>
        </p:nvSpPr>
        <p:spPr>
          <a:xfrm>
            <a:off x="2020898" y="423633"/>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2" name="object 152"/>
          <p:cNvSpPr/>
          <p:nvPr/>
        </p:nvSpPr>
        <p:spPr>
          <a:xfrm>
            <a:off x="2477562" y="423633"/>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3" name="object 153"/>
          <p:cNvSpPr/>
          <p:nvPr/>
        </p:nvSpPr>
        <p:spPr>
          <a:xfrm>
            <a:off x="2934225" y="423633"/>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4" name="object 154"/>
          <p:cNvSpPr/>
          <p:nvPr/>
        </p:nvSpPr>
        <p:spPr>
          <a:xfrm>
            <a:off x="3390889" y="42363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5" name="object 155"/>
          <p:cNvSpPr/>
          <p:nvPr/>
        </p:nvSpPr>
        <p:spPr>
          <a:xfrm>
            <a:off x="3847553" y="42363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6" name="object 156"/>
          <p:cNvSpPr/>
          <p:nvPr/>
        </p:nvSpPr>
        <p:spPr>
          <a:xfrm>
            <a:off x="4304216" y="42363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7" name="object 157"/>
          <p:cNvSpPr/>
          <p:nvPr/>
        </p:nvSpPr>
        <p:spPr>
          <a:xfrm>
            <a:off x="194245" y="880407"/>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8" name="object 158"/>
          <p:cNvSpPr/>
          <p:nvPr/>
        </p:nvSpPr>
        <p:spPr>
          <a:xfrm>
            <a:off x="650909" y="880407"/>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9" name="object 159"/>
          <p:cNvSpPr/>
          <p:nvPr/>
        </p:nvSpPr>
        <p:spPr>
          <a:xfrm>
            <a:off x="1107572" y="880407"/>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0" name="object 160"/>
          <p:cNvSpPr/>
          <p:nvPr/>
        </p:nvSpPr>
        <p:spPr>
          <a:xfrm>
            <a:off x="1564235" y="880407"/>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1" name="object 161"/>
          <p:cNvSpPr/>
          <p:nvPr/>
        </p:nvSpPr>
        <p:spPr>
          <a:xfrm>
            <a:off x="2020898" y="880407"/>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2" name="object 162"/>
          <p:cNvSpPr/>
          <p:nvPr/>
        </p:nvSpPr>
        <p:spPr>
          <a:xfrm>
            <a:off x="2477562" y="880407"/>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3" name="object 163"/>
          <p:cNvSpPr/>
          <p:nvPr/>
        </p:nvSpPr>
        <p:spPr>
          <a:xfrm>
            <a:off x="2934225" y="880407"/>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4" name="object 164"/>
          <p:cNvSpPr/>
          <p:nvPr/>
        </p:nvSpPr>
        <p:spPr>
          <a:xfrm>
            <a:off x="3390889" y="880407"/>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5" name="object 165"/>
          <p:cNvSpPr/>
          <p:nvPr/>
        </p:nvSpPr>
        <p:spPr>
          <a:xfrm>
            <a:off x="3847553" y="880407"/>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6" name="object 166"/>
          <p:cNvSpPr/>
          <p:nvPr/>
        </p:nvSpPr>
        <p:spPr>
          <a:xfrm>
            <a:off x="4304216" y="880407"/>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7" name="object 167"/>
          <p:cNvSpPr/>
          <p:nvPr/>
        </p:nvSpPr>
        <p:spPr>
          <a:xfrm>
            <a:off x="194245" y="13371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8" name="object 168"/>
          <p:cNvSpPr/>
          <p:nvPr/>
        </p:nvSpPr>
        <p:spPr>
          <a:xfrm>
            <a:off x="650909" y="133718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9" name="object 169"/>
          <p:cNvSpPr/>
          <p:nvPr/>
        </p:nvSpPr>
        <p:spPr>
          <a:xfrm>
            <a:off x="1107572" y="133718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0" name="object 170"/>
          <p:cNvSpPr/>
          <p:nvPr/>
        </p:nvSpPr>
        <p:spPr>
          <a:xfrm>
            <a:off x="1564235" y="13371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1" name="object 171"/>
          <p:cNvSpPr/>
          <p:nvPr/>
        </p:nvSpPr>
        <p:spPr>
          <a:xfrm>
            <a:off x="2020898" y="133718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2" name="object 172"/>
          <p:cNvSpPr/>
          <p:nvPr/>
        </p:nvSpPr>
        <p:spPr>
          <a:xfrm>
            <a:off x="2477562" y="1337184"/>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3" name="object 173"/>
          <p:cNvSpPr/>
          <p:nvPr/>
        </p:nvSpPr>
        <p:spPr>
          <a:xfrm>
            <a:off x="2934225" y="13371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4" name="object 174"/>
          <p:cNvSpPr/>
          <p:nvPr/>
        </p:nvSpPr>
        <p:spPr>
          <a:xfrm>
            <a:off x="3390889" y="13371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5" name="object 175"/>
          <p:cNvSpPr/>
          <p:nvPr/>
        </p:nvSpPr>
        <p:spPr>
          <a:xfrm>
            <a:off x="3847553" y="133718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6" name="object 176"/>
          <p:cNvSpPr/>
          <p:nvPr/>
        </p:nvSpPr>
        <p:spPr>
          <a:xfrm>
            <a:off x="4304216" y="13371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7" name="object 177"/>
          <p:cNvSpPr/>
          <p:nvPr/>
        </p:nvSpPr>
        <p:spPr>
          <a:xfrm>
            <a:off x="194245" y="179395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8" name="object 178"/>
          <p:cNvSpPr/>
          <p:nvPr/>
        </p:nvSpPr>
        <p:spPr>
          <a:xfrm>
            <a:off x="650909" y="179395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9" name="object 179"/>
          <p:cNvSpPr/>
          <p:nvPr/>
        </p:nvSpPr>
        <p:spPr>
          <a:xfrm>
            <a:off x="1107572" y="179395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0" name="object 180"/>
          <p:cNvSpPr/>
          <p:nvPr/>
        </p:nvSpPr>
        <p:spPr>
          <a:xfrm>
            <a:off x="1564235" y="179395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1" name="object 181"/>
          <p:cNvSpPr/>
          <p:nvPr/>
        </p:nvSpPr>
        <p:spPr>
          <a:xfrm>
            <a:off x="2020898" y="179395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2" name="object 182"/>
          <p:cNvSpPr/>
          <p:nvPr/>
        </p:nvSpPr>
        <p:spPr>
          <a:xfrm>
            <a:off x="2477562" y="1793958"/>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3" name="object 183"/>
          <p:cNvSpPr/>
          <p:nvPr/>
        </p:nvSpPr>
        <p:spPr>
          <a:xfrm>
            <a:off x="2934225" y="179395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4" name="object 184"/>
          <p:cNvSpPr/>
          <p:nvPr/>
        </p:nvSpPr>
        <p:spPr>
          <a:xfrm>
            <a:off x="3390889" y="179395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5" name="object 185"/>
          <p:cNvSpPr/>
          <p:nvPr/>
        </p:nvSpPr>
        <p:spPr>
          <a:xfrm>
            <a:off x="3847553" y="179395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6" name="object 186"/>
          <p:cNvSpPr/>
          <p:nvPr/>
        </p:nvSpPr>
        <p:spPr>
          <a:xfrm>
            <a:off x="4304216" y="179395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7" name="object 187"/>
          <p:cNvSpPr/>
          <p:nvPr/>
        </p:nvSpPr>
        <p:spPr>
          <a:xfrm>
            <a:off x="194245" y="225073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8" name="object 188"/>
          <p:cNvSpPr/>
          <p:nvPr/>
        </p:nvSpPr>
        <p:spPr>
          <a:xfrm>
            <a:off x="650909" y="225073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9" name="object 189"/>
          <p:cNvSpPr/>
          <p:nvPr/>
        </p:nvSpPr>
        <p:spPr>
          <a:xfrm>
            <a:off x="1107572" y="225073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0" name="object 190"/>
          <p:cNvSpPr/>
          <p:nvPr/>
        </p:nvSpPr>
        <p:spPr>
          <a:xfrm>
            <a:off x="1564235" y="225073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1" name="object 191"/>
          <p:cNvSpPr/>
          <p:nvPr/>
        </p:nvSpPr>
        <p:spPr>
          <a:xfrm>
            <a:off x="2020898" y="225073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2" name="object 192"/>
          <p:cNvSpPr/>
          <p:nvPr/>
        </p:nvSpPr>
        <p:spPr>
          <a:xfrm>
            <a:off x="2477562" y="2250734"/>
            <a:ext cx="71816" cy="71816"/>
          </a:xfrm>
          <a:prstGeom prst="rect">
            <a:avLst/>
          </a:prstGeom>
          <a:blipFill>
            <a:blip r:embed="rId12"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3" name="object 193"/>
          <p:cNvSpPr/>
          <p:nvPr/>
        </p:nvSpPr>
        <p:spPr>
          <a:xfrm>
            <a:off x="2934225" y="225073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4" name="object 194"/>
          <p:cNvSpPr/>
          <p:nvPr/>
        </p:nvSpPr>
        <p:spPr>
          <a:xfrm>
            <a:off x="3390889" y="225073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5" name="object 195"/>
          <p:cNvSpPr/>
          <p:nvPr/>
        </p:nvSpPr>
        <p:spPr>
          <a:xfrm>
            <a:off x="3847553" y="225073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6" name="object 196"/>
          <p:cNvSpPr/>
          <p:nvPr/>
        </p:nvSpPr>
        <p:spPr>
          <a:xfrm>
            <a:off x="4304216" y="225073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7" name="object 197"/>
          <p:cNvSpPr/>
          <p:nvPr/>
        </p:nvSpPr>
        <p:spPr>
          <a:xfrm>
            <a:off x="194245" y="2707509"/>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8" name="object 198"/>
          <p:cNvSpPr/>
          <p:nvPr/>
        </p:nvSpPr>
        <p:spPr>
          <a:xfrm>
            <a:off x="650909" y="2707509"/>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9" name="object 199"/>
          <p:cNvSpPr/>
          <p:nvPr/>
        </p:nvSpPr>
        <p:spPr>
          <a:xfrm>
            <a:off x="1107572" y="270750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0" name="object 200"/>
          <p:cNvSpPr/>
          <p:nvPr/>
        </p:nvSpPr>
        <p:spPr>
          <a:xfrm>
            <a:off x="1564235" y="270750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1" name="object 201"/>
          <p:cNvSpPr/>
          <p:nvPr/>
        </p:nvSpPr>
        <p:spPr>
          <a:xfrm>
            <a:off x="2020898" y="2707509"/>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2" name="object 202"/>
          <p:cNvSpPr/>
          <p:nvPr/>
        </p:nvSpPr>
        <p:spPr>
          <a:xfrm>
            <a:off x="2477562" y="2707509"/>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3" name="object 203"/>
          <p:cNvSpPr/>
          <p:nvPr/>
        </p:nvSpPr>
        <p:spPr>
          <a:xfrm>
            <a:off x="2934225" y="270750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4" name="object 204"/>
          <p:cNvSpPr/>
          <p:nvPr/>
        </p:nvSpPr>
        <p:spPr>
          <a:xfrm>
            <a:off x="3390889" y="270750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5" name="object 205"/>
          <p:cNvSpPr/>
          <p:nvPr/>
        </p:nvSpPr>
        <p:spPr>
          <a:xfrm>
            <a:off x="3847553" y="2707509"/>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6" name="object 206"/>
          <p:cNvSpPr/>
          <p:nvPr/>
        </p:nvSpPr>
        <p:spPr>
          <a:xfrm>
            <a:off x="4304216" y="270750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7" name="object 207"/>
          <p:cNvSpPr/>
          <p:nvPr/>
        </p:nvSpPr>
        <p:spPr>
          <a:xfrm>
            <a:off x="194245" y="31642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8" name="object 208"/>
          <p:cNvSpPr/>
          <p:nvPr/>
        </p:nvSpPr>
        <p:spPr>
          <a:xfrm>
            <a:off x="650909" y="31642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9" name="object 209"/>
          <p:cNvSpPr/>
          <p:nvPr/>
        </p:nvSpPr>
        <p:spPr>
          <a:xfrm>
            <a:off x="1107572" y="316428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0" name="object 210"/>
          <p:cNvSpPr/>
          <p:nvPr/>
        </p:nvSpPr>
        <p:spPr>
          <a:xfrm>
            <a:off x="1564235" y="316428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1" name="object 211"/>
          <p:cNvSpPr/>
          <p:nvPr/>
        </p:nvSpPr>
        <p:spPr>
          <a:xfrm>
            <a:off x="2020898" y="316428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2" name="object 212"/>
          <p:cNvSpPr/>
          <p:nvPr/>
        </p:nvSpPr>
        <p:spPr>
          <a:xfrm>
            <a:off x="2477562" y="3164284"/>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3" name="object 213"/>
          <p:cNvSpPr/>
          <p:nvPr/>
        </p:nvSpPr>
        <p:spPr>
          <a:xfrm>
            <a:off x="2934225" y="316428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4" name="object 214"/>
          <p:cNvSpPr/>
          <p:nvPr/>
        </p:nvSpPr>
        <p:spPr>
          <a:xfrm>
            <a:off x="3390889" y="31642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5" name="object 215"/>
          <p:cNvSpPr/>
          <p:nvPr/>
        </p:nvSpPr>
        <p:spPr>
          <a:xfrm>
            <a:off x="3847553" y="316428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6" name="object 216"/>
          <p:cNvSpPr/>
          <p:nvPr/>
        </p:nvSpPr>
        <p:spPr>
          <a:xfrm>
            <a:off x="4304216" y="31642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7" name="object 217"/>
          <p:cNvSpPr/>
          <p:nvPr/>
        </p:nvSpPr>
        <p:spPr>
          <a:xfrm>
            <a:off x="194245" y="362106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8" name="object 218"/>
          <p:cNvSpPr/>
          <p:nvPr/>
        </p:nvSpPr>
        <p:spPr>
          <a:xfrm>
            <a:off x="650909" y="3621060"/>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9" name="object 219"/>
          <p:cNvSpPr/>
          <p:nvPr/>
        </p:nvSpPr>
        <p:spPr>
          <a:xfrm>
            <a:off x="1107572" y="362106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0" name="object 220"/>
          <p:cNvSpPr/>
          <p:nvPr/>
        </p:nvSpPr>
        <p:spPr>
          <a:xfrm>
            <a:off x="1564235" y="362106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1" name="object 221"/>
          <p:cNvSpPr/>
          <p:nvPr/>
        </p:nvSpPr>
        <p:spPr>
          <a:xfrm>
            <a:off x="2020898" y="362106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2" name="object 222"/>
          <p:cNvSpPr/>
          <p:nvPr/>
        </p:nvSpPr>
        <p:spPr>
          <a:xfrm>
            <a:off x="2477562" y="3621060"/>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3" name="object 223"/>
          <p:cNvSpPr/>
          <p:nvPr/>
        </p:nvSpPr>
        <p:spPr>
          <a:xfrm>
            <a:off x="2934225" y="362106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4" name="object 224"/>
          <p:cNvSpPr/>
          <p:nvPr/>
        </p:nvSpPr>
        <p:spPr>
          <a:xfrm>
            <a:off x="3390889" y="362106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5" name="object 225"/>
          <p:cNvSpPr/>
          <p:nvPr/>
        </p:nvSpPr>
        <p:spPr>
          <a:xfrm>
            <a:off x="3847553" y="362106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6" name="object 226"/>
          <p:cNvSpPr/>
          <p:nvPr/>
        </p:nvSpPr>
        <p:spPr>
          <a:xfrm>
            <a:off x="4304216" y="362106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7" name="object 227"/>
          <p:cNvSpPr/>
          <p:nvPr/>
        </p:nvSpPr>
        <p:spPr>
          <a:xfrm>
            <a:off x="194245" y="407783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8" name="object 228"/>
          <p:cNvSpPr/>
          <p:nvPr/>
        </p:nvSpPr>
        <p:spPr>
          <a:xfrm>
            <a:off x="650909" y="407783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9" name="object 229"/>
          <p:cNvSpPr/>
          <p:nvPr/>
        </p:nvSpPr>
        <p:spPr>
          <a:xfrm>
            <a:off x="1107572" y="407783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0" name="object 230"/>
          <p:cNvSpPr/>
          <p:nvPr/>
        </p:nvSpPr>
        <p:spPr>
          <a:xfrm>
            <a:off x="1564235" y="407783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1" name="object 231"/>
          <p:cNvSpPr/>
          <p:nvPr/>
        </p:nvSpPr>
        <p:spPr>
          <a:xfrm>
            <a:off x="2020898" y="407783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2" name="object 232"/>
          <p:cNvSpPr/>
          <p:nvPr/>
        </p:nvSpPr>
        <p:spPr>
          <a:xfrm>
            <a:off x="2477562" y="4077836"/>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3" name="object 233"/>
          <p:cNvSpPr/>
          <p:nvPr/>
        </p:nvSpPr>
        <p:spPr>
          <a:xfrm>
            <a:off x="2934225" y="407783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4" name="object 234"/>
          <p:cNvSpPr/>
          <p:nvPr/>
        </p:nvSpPr>
        <p:spPr>
          <a:xfrm>
            <a:off x="3390889" y="407783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5" name="object 235"/>
          <p:cNvSpPr/>
          <p:nvPr/>
        </p:nvSpPr>
        <p:spPr>
          <a:xfrm>
            <a:off x="3847553" y="407783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6" name="object 236"/>
          <p:cNvSpPr/>
          <p:nvPr/>
        </p:nvSpPr>
        <p:spPr>
          <a:xfrm>
            <a:off x="4304216" y="407783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7" name="object 237"/>
          <p:cNvSpPr/>
          <p:nvPr/>
        </p:nvSpPr>
        <p:spPr>
          <a:xfrm>
            <a:off x="194245" y="453461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8" name="object 238"/>
          <p:cNvSpPr/>
          <p:nvPr/>
        </p:nvSpPr>
        <p:spPr>
          <a:xfrm>
            <a:off x="650909" y="453461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9" name="object 239"/>
          <p:cNvSpPr/>
          <p:nvPr/>
        </p:nvSpPr>
        <p:spPr>
          <a:xfrm>
            <a:off x="1107572" y="453461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0" name="object 240"/>
          <p:cNvSpPr/>
          <p:nvPr/>
        </p:nvSpPr>
        <p:spPr>
          <a:xfrm>
            <a:off x="1564235" y="453461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1" name="object 241"/>
          <p:cNvSpPr/>
          <p:nvPr/>
        </p:nvSpPr>
        <p:spPr>
          <a:xfrm>
            <a:off x="2020898" y="453461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2" name="object 242"/>
          <p:cNvSpPr/>
          <p:nvPr/>
        </p:nvSpPr>
        <p:spPr>
          <a:xfrm>
            <a:off x="2477562" y="453461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3" name="object 243"/>
          <p:cNvSpPr/>
          <p:nvPr/>
        </p:nvSpPr>
        <p:spPr>
          <a:xfrm>
            <a:off x="2934225" y="453461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4" name="object 244"/>
          <p:cNvSpPr/>
          <p:nvPr/>
        </p:nvSpPr>
        <p:spPr>
          <a:xfrm>
            <a:off x="3390889" y="453461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5" name="object 245"/>
          <p:cNvSpPr/>
          <p:nvPr/>
        </p:nvSpPr>
        <p:spPr>
          <a:xfrm>
            <a:off x="3847553" y="453461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6" name="object 246"/>
          <p:cNvSpPr/>
          <p:nvPr/>
        </p:nvSpPr>
        <p:spPr>
          <a:xfrm>
            <a:off x="4304216" y="453461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7" name="object 247"/>
          <p:cNvSpPr/>
          <p:nvPr/>
        </p:nvSpPr>
        <p:spPr>
          <a:xfrm>
            <a:off x="194245" y="499138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8" name="object 248"/>
          <p:cNvSpPr/>
          <p:nvPr/>
        </p:nvSpPr>
        <p:spPr>
          <a:xfrm>
            <a:off x="650909" y="499138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9" name="object 249"/>
          <p:cNvSpPr/>
          <p:nvPr/>
        </p:nvSpPr>
        <p:spPr>
          <a:xfrm>
            <a:off x="1107572" y="499138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0" name="object 250"/>
          <p:cNvSpPr/>
          <p:nvPr/>
        </p:nvSpPr>
        <p:spPr>
          <a:xfrm>
            <a:off x="1564235" y="499138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1" name="object 251"/>
          <p:cNvSpPr/>
          <p:nvPr/>
        </p:nvSpPr>
        <p:spPr>
          <a:xfrm>
            <a:off x="2020898"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2" name="object 252"/>
          <p:cNvSpPr/>
          <p:nvPr/>
        </p:nvSpPr>
        <p:spPr>
          <a:xfrm>
            <a:off x="2477562" y="4991386"/>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3" name="object 253"/>
          <p:cNvSpPr/>
          <p:nvPr/>
        </p:nvSpPr>
        <p:spPr>
          <a:xfrm>
            <a:off x="2934225"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4" name="object 254"/>
          <p:cNvSpPr/>
          <p:nvPr/>
        </p:nvSpPr>
        <p:spPr>
          <a:xfrm>
            <a:off x="3390889" y="499138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5" name="object 255"/>
          <p:cNvSpPr/>
          <p:nvPr/>
        </p:nvSpPr>
        <p:spPr>
          <a:xfrm>
            <a:off x="3847553"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6" name="object 256"/>
          <p:cNvSpPr/>
          <p:nvPr/>
        </p:nvSpPr>
        <p:spPr>
          <a:xfrm>
            <a:off x="4304216"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7" name="object 257"/>
          <p:cNvSpPr/>
          <p:nvPr/>
        </p:nvSpPr>
        <p:spPr>
          <a:xfrm>
            <a:off x="194245"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6" name="object 266"/>
          <p:cNvSpPr/>
          <p:nvPr/>
        </p:nvSpPr>
        <p:spPr>
          <a:xfrm>
            <a:off x="4304216"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7" name="object 267"/>
          <p:cNvSpPr/>
          <p:nvPr/>
        </p:nvSpPr>
        <p:spPr>
          <a:xfrm>
            <a:off x="194245" y="591077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6" name="object 276"/>
          <p:cNvSpPr/>
          <p:nvPr/>
        </p:nvSpPr>
        <p:spPr>
          <a:xfrm>
            <a:off x="8820168" y="591077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7" name="object 277"/>
          <p:cNvSpPr/>
          <p:nvPr/>
        </p:nvSpPr>
        <p:spPr>
          <a:xfrm>
            <a:off x="194245"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8" name="object 278"/>
          <p:cNvSpPr/>
          <p:nvPr/>
        </p:nvSpPr>
        <p:spPr>
          <a:xfrm>
            <a:off x="650909"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9" name="object 279"/>
          <p:cNvSpPr/>
          <p:nvPr/>
        </p:nvSpPr>
        <p:spPr>
          <a:xfrm>
            <a:off x="1107572"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0" name="object 280"/>
          <p:cNvSpPr/>
          <p:nvPr/>
        </p:nvSpPr>
        <p:spPr>
          <a:xfrm>
            <a:off x="1564235" y="6361712"/>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1" name="object 281"/>
          <p:cNvSpPr/>
          <p:nvPr/>
        </p:nvSpPr>
        <p:spPr>
          <a:xfrm>
            <a:off x="2020898" y="6361712"/>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2" name="object 282"/>
          <p:cNvSpPr/>
          <p:nvPr/>
        </p:nvSpPr>
        <p:spPr>
          <a:xfrm>
            <a:off x="2477562" y="6361712"/>
            <a:ext cx="71816" cy="71816"/>
          </a:xfrm>
          <a:prstGeom prst="rect">
            <a:avLst/>
          </a:prstGeom>
          <a:blipFill>
            <a:blip r:embed="rId12"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3" name="object 283"/>
          <p:cNvSpPr/>
          <p:nvPr/>
        </p:nvSpPr>
        <p:spPr>
          <a:xfrm>
            <a:off x="2934225"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4" name="object 284"/>
          <p:cNvSpPr/>
          <p:nvPr/>
        </p:nvSpPr>
        <p:spPr>
          <a:xfrm>
            <a:off x="3390889"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5" name="object 285"/>
          <p:cNvSpPr/>
          <p:nvPr/>
        </p:nvSpPr>
        <p:spPr>
          <a:xfrm>
            <a:off x="3847553" y="6361712"/>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6" name="object 286"/>
          <p:cNvSpPr/>
          <p:nvPr/>
        </p:nvSpPr>
        <p:spPr>
          <a:xfrm>
            <a:off x="8820168" y="6361712"/>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38" name="object 147">
            <a:extLst>
              <a:ext uri="{FF2B5EF4-FFF2-40B4-BE49-F238E27FC236}">
                <a16:creationId xmlns:a16="http://schemas.microsoft.com/office/drawing/2014/main" id="{1A296359-EA1D-3249-A251-E0CEEA75624F}"/>
              </a:ext>
            </a:extLst>
          </p:cNvPr>
          <p:cNvSpPr/>
          <p:nvPr/>
        </p:nvSpPr>
        <p:spPr>
          <a:xfrm>
            <a:off x="4710197" y="43474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39" name="object 148">
            <a:extLst>
              <a:ext uri="{FF2B5EF4-FFF2-40B4-BE49-F238E27FC236}">
                <a16:creationId xmlns:a16="http://schemas.microsoft.com/office/drawing/2014/main" id="{D5A4F37B-97D3-5341-A28A-359C50ACB112}"/>
              </a:ext>
            </a:extLst>
          </p:cNvPr>
          <p:cNvSpPr/>
          <p:nvPr/>
        </p:nvSpPr>
        <p:spPr>
          <a:xfrm>
            <a:off x="5166860" y="43474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0" name="object 149">
            <a:extLst>
              <a:ext uri="{FF2B5EF4-FFF2-40B4-BE49-F238E27FC236}">
                <a16:creationId xmlns:a16="http://schemas.microsoft.com/office/drawing/2014/main" id="{F8FBCB40-BFB7-984C-A287-0F85DE2645D4}"/>
              </a:ext>
            </a:extLst>
          </p:cNvPr>
          <p:cNvSpPr/>
          <p:nvPr/>
        </p:nvSpPr>
        <p:spPr>
          <a:xfrm>
            <a:off x="5623524" y="43474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1" name="object 150">
            <a:extLst>
              <a:ext uri="{FF2B5EF4-FFF2-40B4-BE49-F238E27FC236}">
                <a16:creationId xmlns:a16="http://schemas.microsoft.com/office/drawing/2014/main" id="{A010B109-192E-B048-A9ED-539B63216ECE}"/>
              </a:ext>
            </a:extLst>
          </p:cNvPr>
          <p:cNvSpPr/>
          <p:nvPr/>
        </p:nvSpPr>
        <p:spPr>
          <a:xfrm>
            <a:off x="6080187" y="43474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2" name="object 151">
            <a:extLst>
              <a:ext uri="{FF2B5EF4-FFF2-40B4-BE49-F238E27FC236}">
                <a16:creationId xmlns:a16="http://schemas.microsoft.com/office/drawing/2014/main" id="{831984A8-A8D7-B44F-9726-620D529E87E4}"/>
              </a:ext>
            </a:extLst>
          </p:cNvPr>
          <p:cNvSpPr/>
          <p:nvPr/>
        </p:nvSpPr>
        <p:spPr>
          <a:xfrm>
            <a:off x="6536850" y="434743"/>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3" name="object 152">
            <a:extLst>
              <a:ext uri="{FF2B5EF4-FFF2-40B4-BE49-F238E27FC236}">
                <a16:creationId xmlns:a16="http://schemas.microsoft.com/office/drawing/2014/main" id="{CEFD723A-09C9-3248-9852-B11FF8DCFE81}"/>
              </a:ext>
            </a:extLst>
          </p:cNvPr>
          <p:cNvSpPr/>
          <p:nvPr/>
        </p:nvSpPr>
        <p:spPr>
          <a:xfrm>
            <a:off x="6993514" y="434743"/>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4" name="object 153">
            <a:extLst>
              <a:ext uri="{FF2B5EF4-FFF2-40B4-BE49-F238E27FC236}">
                <a16:creationId xmlns:a16="http://schemas.microsoft.com/office/drawing/2014/main" id="{7E1CC1DF-C7ED-6E46-9E16-DEE59CF44F8E}"/>
              </a:ext>
            </a:extLst>
          </p:cNvPr>
          <p:cNvSpPr/>
          <p:nvPr/>
        </p:nvSpPr>
        <p:spPr>
          <a:xfrm>
            <a:off x="7450177" y="434743"/>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5" name="object 154">
            <a:extLst>
              <a:ext uri="{FF2B5EF4-FFF2-40B4-BE49-F238E27FC236}">
                <a16:creationId xmlns:a16="http://schemas.microsoft.com/office/drawing/2014/main" id="{A6EE935A-8346-4F4B-89ED-5BA21965ABC4}"/>
              </a:ext>
            </a:extLst>
          </p:cNvPr>
          <p:cNvSpPr/>
          <p:nvPr/>
        </p:nvSpPr>
        <p:spPr>
          <a:xfrm>
            <a:off x="7906841" y="43474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6" name="object 155">
            <a:extLst>
              <a:ext uri="{FF2B5EF4-FFF2-40B4-BE49-F238E27FC236}">
                <a16:creationId xmlns:a16="http://schemas.microsoft.com/office/drawing/2014/main" id="{5C7C8DB4-BD1D-194C-ADA9-4BE8BF562261}"/>
              </a:ext>
            </a:extLst>
          </p:cNvPr>
          <p:cNvSpPr/>
          <p:nvPr/>
        </p:nvSpPr>
        <p:spPr>
          <a:xfrm>
            <a:off x="8363504" y="43474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7" name="object 156">
            <a:extLst>
              <a:ext uri="{FF2B5EF4-FFF2-40B4-BE49-F238E27FC236}">
                <a16:creationId xmlns:a16="http://schemas.microsoft.com/office/drawing/2014/main" id="{9F30113F-4EB6-8F4A-996B-195EA3B6EB13}"/>
              </a:ext>
            </a:extLst>
          </p:cNvPr>
          <p:cNvSpPr/>
          <p:nvPr/>
        </p:nvSpPr>
        <p:spPr>
          <a:xfrm>
            <a:off x="8820168" y="43474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8" name="object 157">
            <a:extLst>
              <a:ext uri="{FF2B5EF4-FFF2-40B4-BE49-F238E27FC236}">
                <a16:creationId xmlns:a16="http://schemas.microsoft.com/office/drawing/2014/main" id="{E2B52C2F-04EA-D746-9B43-19C2237F26F3}"/>
              </a:ext>
            </a:extLst>
          </p:cNvPr>
          <p:cNvSpPr/>
          <p:nvPr/>
        </p:nvSpPr>
        <p:spPr>
          <a:xfrm>
            <a:off x="4710197" y="89151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9" name="object 158">
            <a:extLst>
              <a:ext uri="{FF2B5EF4-FFF2-40B4-BE49-F238E27FC236}">
                <a16:creationId xmlns:a16="http://schemas.microsoft.com/office/drawing/2014/main" id="{3D016E56-9E10-F242-816F-48C2F399247D}"/>
              </a:ext>
            </a:extLst>
          </p:cNvPr>
          <p:cNvSpPr/>
          <p:nvPr/>
        </p:nvSpPr>
        <p:spPr>
          <a:xfrm>
            <a:off x="5166860" y="89151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0" name="object 159">
            <a:extLst>
              <a:ext uri="{FF2B5EF4-FFF2-40B4-BE49-F238E27FC236}">
                <a16:creationId xmlns:a16="http://schemas.microsoft.com/office/drawing/2014/main" id="{B053B271-05F4-214F-8822-7F1EAADB7608}"/>
              </a:ext>
            </a:extLst>
          </p:cNvPr>
          <p:cNvSpPr/>
          <p:nvPr/>
        </p:nvSpPr>
        <p:spPr>
          <a:xfrm>
            <a:off x="5623524" y="89151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1" name="object 160">
            <a:extLst>
              <a:ext uri="{FF2B5EF4-FFF2-40B4-BE49-F238E27FC236}">
                <a16:creationId xmlns:a16="http://schemas.microsoft.com/office/drawing/2014/main" id="{381EC0E9-B3E0-704C-A5F2-C6E4ECE047C6}"/>
              </a:ext>
            </a:extLst>
          </p:cNvPr>
          <p:cNvSpPr/>
          <p:nvPr/>
        </p:nvSpPr>
        <p:spPr>
          <a:xfrm>
            <a:off x="6080187" y="89151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2" name="object 161">
            <a:extLst>
              <a:ext uri="{FF2B5EF4-FFF2-40B4-BE49-F238E27FC236}">
                <a16:creationId xmlns:a16="http://schemas.microsoft.com/office/drawing/2014/main" id="{9D416E1B-C6EC-8341-91D9-D572A4875721}"/>
              </a:ext>
            </a:extLst>
          </p:cNvPr>
          <p:cNvSpPr/>
          <p:nvPr/>
        </p:nvSpPr>
        <p:spPr>
          <a:xfrm>
            <a:off x="6536850" y="89151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3" name="object 162">
            <a:extLst>
              <a:ext uri="{FF2B5EF4-FFF2-40B4-BE49-F238E27FC236}">
                <a16:creationId xmlns:a16="http://schemas.microsoft.com/office/drawing/2014/main" id="{B8D9FE18-4BA0-7842-BD7E-CFB2F878B29E}"/>
              </a:ext>
            </a:extLst>
          </p:cNvPr>
          <p:cNvSpPr/>
          <p:nvPr/>
        </p:nvSpPr>
        <p:spPr>
          <a:xfrm>
            <a:off x="6993514" y="891518"/>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4" name="object 163">
            <a:extLst>
              <a:ext uri="{FF2B5EF4-FFF2-40B4-BE49-F238E27FC236}">
                <a16:creationId xmlns:a16="http://schemas.microsoft.com/office/drawing/2014/main" id="{6141BCA4-7A3F-BD41-BB9D-6C4FAD171487}"/>
              </a:ext>
            </a:extLst>
          </p:cNvPr>
          <p:cNvSpPr/>
          <p:nvPr/>
        </p:nvSpPr>
        <p:spPr>
          <a:xfrm>
            <a:off x="7450177" y="89151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5" name="object 164">
            <a:extLst>
              <a:ext uri="{FF2B5EF4-FFF2-40B4-BE49-F238E27FC236}">
                <a16:creationId xmlns:a16="http://schemas.microsoft.com/office/drawing/2014/main" id="{3CEDCDFE-4B2E-8D40-8D79-7DBC2541DE10}"/>
              </a:ext>
            </a:extLst>
          </p:cNvPr>
          <p:cNvSpPr/>
          <p:nvPr/>
        </p:nvSpPr>
        <p:spPr>
          <a:xfrm>
            <a:off x="7906841" y="89151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6" name="object 165">
            <a:extLst>
              <a:ext uri="{FF2B5EF4-FFF2-40B4-BE49-F238E27FC236}">
                <a16:creationId xmlns:a16="http://schemas.microsoft.com/office/drawing/2014/main" id="{6ED6AE28-4C2E-DF44-88E1-69FB293682FF}"/>
              </a:ext>
            </a:extLst>
          </p:cNvPr>
          <p:cNvSpPr/>
          <p:nvPr/>
        </p:nvSpPr>
        <p:spPr>
          <a:xfrm>
            <a:off x="8363504" y="89151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7" name="object 166">
            <a:extLst>
              <a:ext uri="{FF2B5EF4-FFF2-40B4-BE49-F238E27FC236}">
                <a16:creationId xmlns:a16="http://schemas.microsoft.com/office/drawing/2014/main" id="{FAC20250-A700-1746-8CC1-7348B75E137A}"/>
              </a:ext>
            </a:extLst>
          </p:cNvPr>
          <p:cNvSpPr/>
          <p:nvPr/>
        </p:nvSpPr>
        <p:spPr>
          <a:xfrm>
            <a:off x="8820168" y="89151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8" name="object 167">
            <a:extLst>
              <a:ext uri="{FF2B5EF4-FFF2-40B4-BE49-F238E27FC236}">
                <a16:creationId xmlns:a16="http://schemas.microsoft.com/office/drawing/2014/main" id="{91503205-7F70-1346-87BD-AB63503A7BA3}"/>
              </a:ext>
            </a:extLst>
          </p:cNvPr>
          <p:cNvSpPr/>
          <p:nvPr/>
        </p:nvSpPr>
        <p:spPr>
          <a:xfrm>
            <a:off x="4710197" y="13482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9" name="object 168">
            <a:extLst>
              <a:ext uri="{FF2B5EF4-FFF2-40B4-BE49-F238E27FC236}">
                <a16:creationId xmlns:a16="http://schemas.microsoft.com/office/drawing/2014/main" id="{CA3C1655-F239-7148-804E-468D2A476515}"/>
              </a:ext>
            </a:extLst>
          </p:cNvPr>
          <p:cNvSpPr/>
          <p:nvPr/>
        </p:nvSpPr>
        <p:spPr>
          <a:xfrm>
            <a:off x="5166860" y="134829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0" name="object 169">
            <a:extLst>
              <a:ext uri="{FF2B5EF4-FFF2-40B4-BE49-F238E27FC236}">
                <a16:creationId xmlns:a16="http://schemas.microsoft.com/office/drawing/2014/main" id="{0543CA05-452D-124E-B09C-B932BE3886BC}"/>
              </a:ext>
            </a:extLst>
          </p:cNvPr>
          <p:cNvSpPr/>
          <p:nvPr/>
        </p:nvSpPr>
        <p:spPr>
          <a:xfrm>
            <a:off x="5623524" y="134829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1" name="object 170">
            <a:extLst>
              <a:ext uri="{FF2B5EF4-FFF2-40B4-BE49-F238E27FC236}">
                <a16:creationId xmlns:a16="http://schemas.microsoft.com/office/drawing/2014/main" id="{2C864FA1-AB51-B847-A10D-336DD36DBA49}"/>
              </a:ext>
            </a:extLst>
          </p:cNvPr>
          <p:cNvSpPr/>
          <p:nvPr/>
        </p:nvSpPr>
        <p:spPr>
          <a:xfrm>
            <a:off x="6080187" y="13482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2" name="object 171">
            <a:extLst>
              <a:ext uri="{FF2B5EF4-FFF2-40B4-BE49-F238E27FC236}">
                <a16:creationId xmlns:a16="http://schemas.microsoft.com/office/drawing/2014/main" id="{3884812C-4E98-E54E-947A-39820C8025D7}"/>
              </a:ext>
            </a:extLst>
          </p:cNvPr>
          <p:cNvSpPr/>
          <p:nvPr/>
        </p:nvSpPr>
        <p:spPr>
          <a:xfrm>
            <a:off x="6536850" y="134829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3" name="object 172">
            <a:extLst>
              <a:ext uri="{FF2B5EF4-FFF2-40B4-BE49-F238E27FC236}">
                <a16:creationId xmlns:a16="http://schemas.microsoft.com/office/drawing/2014/main" id="{1BA0D4E0-B27A-114C-AE31-70B30C6EE3EC}"/>
              </a:ext>
            </a:extLst>
          </p:cNvPr>
          <p:cNvSpPr/>
          <p:nvPr/>
        </p:nvSpPr>
        <p:spPr>
          <a:xfrm>
            <a:off x="6993514" y="1348294"/>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4" name="object 173">
            <a:extLst>
              <a:ext uri="{FF2B5EF4-FFF2-40B4-BE49-F238E27FC236}">
                <a16:creationId xmlns:a16="http://schemas.microsoft.com/office/drawing/2014/main" id="{DFA42CF7-34B6-C148-B859-11D7EDD28020}"/>
              </a:ext>
            </a:extLst>
          </p:cNvPr>
          <p:cNvSpPr/>
          <p:nvPr/>
        </p:nvSpPr>
        <p:spPr>
          <a:xfrm>
            <a:off x="7450177" y="13482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5" name="object 174">
            <a:extLst>
              <a:ext uri="{FF2B5EF4-FFF2-40B4-BE49-F238E27FC236}">
                <a16:creationId xmlns:a16="http://schemas.microsoft.com/office/drawing/2014/main" id="{C1DE0F82-03FA-6446-8671-C35503077F1B}"/>
              </a:ext>
            </a:extLst>
          </p:cNvPr>
          <p:cNvSpPr/>
          <p:nvPr/>
        </p:nvSpPr>
        <p:spPr>
          <a:xfrm>
            <a:off x="7906841" y="13482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6" name="object 175">
            <a:extLst>
              <a:ext uri="{FF2B5EF4-FFF2-40B4-BE49-F238E27FC236}">
                <a16:creationId xmlns:a16="http://schemas.microsoft.com/office/drawing/2014/main" id="{93C61EE4-7357-8042-8013-F465BA8644CC}"/>
              </a:ext>
            </a:extLst>
          </p:cNvPr>
          <p:cNvSpPr/>
          <p:nvPr/>
        </p:nvSpPr>
        <p:spPr>
          <a:xfrm>
            <a:off x="8363504" y="134829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7" name="object 176">
            <a:extLst>
              <a:ext uri="{FF2B5EF4-FFF2-40B4-BE49-F238E27FC236}">
                <a16:creationId xmlns:a16="http://schemas.microsoft.com/office/drawing/2014/main" id="{265C55E5-0D14-1C40-B4D4-57181C0930FE}"/>
              </a:ext>
            </a:extLst>
          </p:cNvPr>
          <p:cNvSpPr/>
          <p:nvPr/>
        </p:nvSpPr>
        <p:spPr>
          <a:xfrm>
            <a:off x="8820168" y="13482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8" name="object 177">
            <a:extLst>
              <a:ext uri="{FF2B5EF4-FFF2-40B4-BE49-F238E27FC236}">
                <a16:creationId xmlns:a16="http://schemas.microsoft.com/office/drawing/2014/main" id="{EE97A223-3373-394F-A224-77940A8BD829}"/>
              </a:ext>
            </a:extLst>
          </p:cNvPr>
          <p:cNvSpPr/>
          <p:nvPr/>
        </p:nvSpPr>
        <p:spPr>
          <a:xfrm>
            <a:off x="4710197" y="180506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9" name="object 178">
            <a:extLst>
              <a:ext uri="{FF2B5EF4-FFF2-40B4-BE49-F238E27FC236}">
                <a16:creationId xmlns:a16="http://schemas.microsoft.com/office/drawing/2014/main" id="{62D133B1-8DBA-5D46-875D-B71665B6E5A3}"/>
              </a:ext>
            </a:extLst>
          </p:cNvPr>
          <p:cNvSpPr/>
          <p:nvPr/>
        </p:nvSpPr>
        <p:spPr>
          <a:xfrm>
            <a:off x="5166860" y="180506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0" name="object 179">
            <a:extLst>
              <a:ext uri="{FF2B5EF4-FFF2-40B4-BE49-F238E27FC236}">
                <a16:creationId xmlns:a16="http://schemas.microsoft.com/office/drawing/2014/main" id="{551CE507-F4A6-A948-8425-EA69F31BBD09}"/>
              </a:ext>
            </a:extLst>
          </p:cNvPr>
          <p:cNvSpPr/>
          <p:nvPr/>
        </p:nvSpPr>
        <p:spPr>
          <a:xfrm>
            <a:off x="5623524" y="180506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1" name="object 180">
            <a:extLst>
              <a:ext uri="{FF2B5EF4-FFF2-40B4-BE49-F238E27FC236}">
                <a16:creationId xmlns:a16="http://schemas.microsoft.com/office/drawing/2014/main" id="{5991C3E1-B1C7-E04A-9C29-7909E7302537}"/>
              </a:ext>
            </a:extLst>
          </p:cNvPr>
          <p:cNvSpPr/>
          <p:nvPr/>
        </p:nvSpPr>
        <p:spPr>
          <a:xfrm>
            <a:off x="6080187" y="180506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2" name="object 181">
            <a:extLst>
              <a:ext uri="{FF2B5EF4-FFF2-40B4-BE49-F238E27FC236}">
                <a16:creationId xmlns:a16="http://schemas.microsoft.com/office/drawing/2014/main" id="{F61F92B4-9741-9F46-939B-BC8196EE6A24}"/>
              </a:ext>
            </a:extLst>
          </p:cNvPr>
          <p:cNvSpPr/>
          <p:nvPr/>
        </p:nvSpPr>
        <p:spPr>
          <a:xfrm>
            <a:off x="6536850" y="180506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3" name="object 182">
            <a:extLst>
              <a:ext uri="{FF2B5EF4-FFF2-40B4-BE49-F238E27FC236}">
                <a16:creationId xmlns:a16="http://schemas.microsoft.com/office/drawing/2014/main" id="{B343CF57-9DAE-B144-BD5F-9DED0A8D946D}"/>
              </a:ext>
            </a:extLst>
          </p:cNvPr>
          <p:cNvSpPr/>
          <p:nvPr/>
        </p:nvSpPr>
        <p:spPr>
          <a:xfrm>
            <a:off x="6993514" y="1805068"/>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4" name="object 183">
            <a:extLst>
              <a:ext uri="{FF2B5EF4-FFF2-40B4-BE49-F238E27FC236}">
                <a16:creationId xmlns:a16="http://schemas.microsoft.com/office/drawing/2014/main" id="{22C1134A-69D5-E146-83D8-2534D9CDA334}"/>
              </a:ext>
            </a:extLst>
          </p:cNvPr>
          <p:cNvSpPr/>
          <p:nvPr/>
        </p:nvSpPr>
        <p:spPr>
          <a:xfrm>
            <a:off x="7450177" y="180506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5" name="object 184">
            <a:extLst>
              <a:ext uri="{FF2B5EF4-FFF2-40B4-BE49-F238E27FC236}">
                <a16:creationId xmlns:a16="http://schemas.microsoft.com/office/drawing/2014/main" id="{2D60D37E-2578-0947-B3E7-96E11B1A73E0}"/>
              </a:ext>
            </a:extLst>
          </p:cNvPr>
          <p:cNvSpPr/>
          <p:nvPr/>
        </p:nvSpPr>
        <p:spPr>
          <a:xfrm>
            <a:off x="7906841" y="180506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6" name="object 185">
            <a:extLst>
              <a:ext uri="{FF2B5EF4-FFF2-40B4-BE49-F238E27FC236}">
                <a16:creationId xmlns:a16="http://schemas.microsoft.com/office/drawing/2014/main" id="{73F3213B-34A9-294E-84F9-872CF121CC00}"/>
              </a:ext>
            </a:extLst>
          </p:cNvPr>
          <p:cNvSpPr/>
          <p:nvPr/>
        </p:nvSpPr>
        <p:spPr>
          <a:xfrm>
            <a:off x="8363504" y="180506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7" name="object 186">
            <a:extLst>
              <a:ext uri="{FF2B5EF4-FFF2-40B4-BE49-F238E27FC236}">
                <a16:creationId xmlns:a16="http://schemas.microsoft.com/office/drawing/2014/main" id="{B9E3D320-92A9-6742-886D-0468FC33E349}"/>
              </a:ext>
            </a:extLst>
          </p:cNvPr>
          <p:cNvSpPr/>
          <p:nvPr/>
        </p:nvSpPr>
        <p:spPr>
          <a:xfrm>
            <a:off x="8820168" y="180506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8" name="object 187">
            <a:extLst>
              <a:ext uri="{FF2B5EF4-FFF2-40B4-BE49-F238E27FC236}">
                <a16:creationId xmlns:a16="http://schemas.microsoft.com/office/drawing/2014/main" id="{96C756EC-254A-444C-A745-4CA79159FDB0}"/>
              </a:ext>
            </a:extLst>
          </p:cNvPr>
          <p:cNvSpPr/>
          <p:nvPr/>
        </p:nvSpPr>
        <p:spPr>
          <a:xfrm>
            <a:off x="4710197" y="226184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9" name="object 188">
            <a:extLst>
              <a:ext uri="{FF2B5EF4-FFF2-40B4-BE49-F238E27FC236}">
                <a16:creationId xmlns:a16="http://schemas.microsoft.com/office/drawing/2014/main" id="{76F35A69-3BFC-EB4E-8A42-C822CF4BEF48}"/>
              </a:ext>
            </a:extLst>
          </p:cNvPr>
          <p:cNvSpPr/>
          <p:nvPr/>
        </p:nvSpPr>
        <p:spPr>
          <a:xfrm>
            <a:off x="5166860" y="226184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0" name="object 189">
            <a:extLst>
              <a:ext uri="{FF2B5EF4-FFF2-40B4-BE49-F238E27FC236}">
                <a16:creationId xmlns:a16="http://schemas.microsoft.com/office/drawing/2014/main" id="{A33A8573-9936-A044-822B-AA3A4646366B}"/>
              </a:ext>
            </a:extLst>
          </p:cNvPr>
          <p:cNvSpPr/>
          <p:nvPr/>
        </p:nvSpPr>
        <p:spPr>
          <a:xfrm>
            <a:off x="5623524" y="226184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1" name="object 190">
            <a:extLst>
              <a:ext uri="{FF2B5EF4-FFF2-40B4-BE49-F238E27FC236}">
                <a16:creationId xmlns:a16="http://schemas.microsoft.com/office/drawing/2014/main" id="{1EE7F574-DF8A-9445-B1E9-57C2965D2260}"/>
              </a:ext>
            </a:extLst>
          </p:cNvPr>
          <p:cNvSpPr/>
          <p:nvPr/>
        </p:nvSpPr>
        <p:spPr>
          <a:xfrm>
            <a:off x="6080187" y="226184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2" name="object 191">
            <a:extLst>
              <a:ext uri="{FF2B5EF4-FFF2-40B4-BE49-F238E27FC236}">
                <a16:creationId xmlns:a16="http://schemas.microsoft.com/office/drawing/2014/main" id="{86CEB703-D003-5743-B029-177F2204D2AD}"/>
              </a:ext>
            </a:extLst>
          </p:cNvPr>
          <p:cNvSpPr/>
          <p:nvPr/>
        </p:nvSpPr>
        <p:spPr>
          <a:xfrm>
            <a:off x="6536850" y="226184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3" name="object 192">
            <a:extLst>
              <a:ext uri="{FF2B5EF4-FFF2-40B4-BE49-F238E27FC236}">
                <a16:creationId xmlns:a16="http://schemas.microsoft.com/office/drawing/2014/main" id="{FC9B9860-A99B-9D4F-A6A6-ADC7C0F3E129}"/>
              </a:ext>
            </a:extLst>
          </p:cNvPr>
          <p:cNvSpPr/>
          <p:nvPr/>
        </p:nvSpPr>
        <p:spPr>
          <a:xfrm>
            <a:off x="6993514" y="2261844"/>
            <a:ext cx="71816" cy="71816"/>
          </a:xfrm>
          <a:prstGeom prst="rect">
            <a:avLst/>
          </a:prstGeom>
          <a:blipFill>
            <a:blip r:embed="rId12"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4" name="object 193">
            <a:extLst>
              <a:ext uri="{FF2B5EF4-FFF2-40B4-BE49-F238E27FC236}">
                <a16:creationId xmlns:a16="http://schemas.microsoft.com/office/drawing/2014/main" id="{BBF8B5EA-F3F4-7641-98BC-A85ED7B289EB}"/>
              </a:ext>
            </a:extLst>
          </p:cNvPr>
          <p:cNvSpPr/>
          <p:nvPr/>
        </p:nvSpPr>
        <p:spPr>
          <a:xfrm>
            <a:off x="7450177" y="226184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5" name="object 194">
            <a:extLst>
              <a:ext uri="{FF2B5EF4-FFF2-40B4-BE49-F238E27FC236}">
                <a16:creationId xmlns:a16="http://schemas.microsoft.com/office/drawing/2014/main" id="{867DCF0E-21F7-0442-AC0F-7B8C8A9960EF}"/>
              </a:ext>
            </a:extLst>
          </p:cNvPr>
          <p:cNvSpPr/>
          <p:nvPr/>
        </p:nvSpPr>
        <p:spPr>
          <a:xfrm>
            <a:off x="7906841" y="226184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6" name="object 195">
            <a:extLst>
              <a:ext uri="{FF2B5EF4-FFF2-40B4-BE49-F238E27FC236}">
                <a16:creationId xmlns:a16="http://schemas.microsoft.com/office/drawing/2014/main" id="{789EB170-CFED-E845-AF26-3E41780A3263}"/>
              </a:ext>
            </a:extLst>
          </p:cNvPr>
          <p:cNvSpPr/>
          <p:nvPr/>
        </p:nvSpPr>
        <p:spPr>
          <a:xfrm>
            <a:off x="8363504" y="226184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7" name="object 196">
            <a:extLst>
              <a:ext uri="{FF2B5EF4-FFF2-40B4-BE49-F238E27FC236}">
                <a16:creationId xmlns:a16="http://schemas.microsoft.com/office/drawing/2014/main" id="{3E671D98-4790-D241-910D-C649220A08CD}"/>
              </a:ext>
            </a:extLst>
          </p:cNvPr>
          <p:cNvSpPr/>
          <p:nvPr/>
        </p:nvSpPr>
        <p:spPr>
          <a:xfrm>
            <a:off x="8820168" y="226184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8" name="object 197">
            <a:extLst>
              <a:ext uri="{FF2B5EF4-FFF2-40B4-BE49-F238E27FC236}">
                <a16:creationId xmlns:a16="http://schemas.microsoft.com/office/drawing/2014/main" id="{4FBE07B4-E0CC-3B49-B468-E4B5255352A0}"/>
              </a:ext>
            </a:extLst>
          </p:cNvPr>
          <p:cNvSpPr/>
          <p:nvPr/>
        </p:nvSpPr>
        <p:spPr>
          <a:xfrm>
            <a:off x="4710197" y="2718619"/>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9" name="object 198">
            <a:extLst>
              <a:ext uri="{FF2B5EF4-FFF2-40B4-BE49-F238E27FC236}">
                <a16:creationId xmlns:a16="http://schemas.microsoft.com/office/drawing/2014/main" id="{561CE203-65E4-7644-85A3-3A6F5B198F03}"/>
              </a:ext>
            </a:extLst>
          </p:cNvPr>
          <p:cNvSpPr/>
          <p:nvPr/>
        </p:nvSpPr>
        <p:spPr>
          <a:xfrm>
            <a:off x="5166860" y="2718619"/>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0" name="object 199">
            <a:extLst>
              <a:ext uri="{FF2B5EF4-FFF2-40B4-BE49-F238E27FC236}">
                <a16:creationId xmlns:a16="http://schemas.microsoft.com/office/drawing/2014/main" id="{19929B8B-18F0-2847-90FC-54FBE3B8E115}"/>
              </a:ext>
            </a:extLst>
          </p:cNvPr>
          <p:cNvSpPr/>
          <p:nvPr/>
        </p:nvSpPr>
        <p:spPr>
          <a:xfrm>
            <a:off x="5623524" y="271861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1" name="object 200">
            <a:extLst>
              <a:ext uri="{FF2B5EF4-FFF2-40B4-BE49-F238E27FC236}">
                <a16:creationId xmlns:a16="http://schemas.microsoft.com/office/drawing/2014/main" id="{FB00D7D5-9F6B-3348-97A4-C6B0CF3FC160}"/>
              </a:ext>
            </a:extLst>
          </p:cNvPr>
          <p:cNvSpPr/>
          <p:nvPr/>
        </p:nvSpPr>
        <p:spPr>
          <a:xfrm>
            <a:off x="6080187" y="271861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2" name="object 201">
            <a:extLst>
              <a:ext uri="{FF2B5EF4-FFF2-40B4-BE49-F238E27FC236}">
                <a16:creationId xmlns:a16="http://schemas.microsoft.com/office/drawing/2014/main" id="{AD6F2C8F-9567-4F48-905C-4DB38AFD9068}"/>
              </a:ext>
            </a:extLst>
          </p:cNvPr>
          <p:cNvSpPr/>
          <p:nvPr/>
        </p:nvSpPr>
        <p:spPr>
          <a:xfrm>
            <a:off x="6536850" y="2718619"/>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3" name="object 202">
            <a:extLst>
              <a:ext uri="{FF2B5EF4-FFF2-40B4-BE49-F238E27FC236}">
                <a16:creationId xmlns:a16="http://schemas.microsoft.com/office/drawing/2014/main" id="{60305BF0-60C0-F84E-9F40-EBAE182CEFCA}"/>
              </a:ext>
            </a:extLst>
          </p:cNvPr>
          <p:cNvSpPr/>
          <p:nvPr/>
        </p:nvSpPr>
        <p:spPr>
          <a:xfrm>
            <a:off x="6993514" y="2718619"/>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4" name="object 203">
            <a:extLst>
              <a:ext uri="{FF2B5EF4-FFF2-40B4-BE49-F238E27FC236}">
                <a16:creationId xmlns:a16="http://schemas.microsoft.com/office/drawing/2014/main" id="{FD317AC9-086E-F64E-9193-EF0980AAABB9}"/>
              </a:ext>
            </a:extLst>
          </p:cNvPr>
          <p:cNvSpPr/>
          <p:nvPr/>
        </p:nvSpPr>
        <p:spPr>
          <a:xfrm>
            <a:off x="7450177" y="271861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5" name="object 204">
            <a:extLst>
              <a:ext uri="{FF2B5EF4-FFF2-40B4-BE49-F238E27FC236}">
                <a16:creationId xmlns:a16="http://schemas.microsoft.com/office/drawing/2014/main" id="{927EE603-E972-3E4D-B257-85F2E71A7A74}"/>
              </a:ext>
            </a:extLst>
          </p:cNvPr>
          <p:cNvSpPr/>
          <p:nvPr/>
        </p:nvSpPr>
        <p:spPr>
          <a:xfrm>
            <a:off x="7906841" y="271861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6" name="object 205">
            <a:extLst>
              <a:ext uri="{FF2B5EF4-FFF2-40B4-BE49-F238E27FC236}">
                <a16:creationId xmlns:a16="http://schemas.microsoft.com/office/drawing/2014/main" id="{8AB93B25-33B8-CF48-A957-40F64F65AC04}"/>
              </a:ext>
            </a:extLst>
          </p:cNvPr>
          <p:cNvSpPr/>
          <p:nvPr/>
        </p:nvSpPr>
        <p:spPr>
          <a:xfrm>
            <a:off x="8363504" y="2718619"/>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7" name="object 206">
            <a:extLst>
              <a:ext uri="{FF2B5EF4-FFF2-40B4-BE49-F238E27FC236}">
                <a16:creationId xmlns:a16="http://schemas.microsoft.com/office/drawing/2014/main" id="{53E5EC8B-064D-C74B-99E6-E50711FAB27C}"/>
              </a:ext>
            </a:extLst>
          </p:cNvPr>
          <p:cNvSpPr/>
          <p:nvPr/>
        </p:nvSpPr>
        <p:spPr>
          <a:xfrm>
            <a:off x="8820168" y="271861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8" name="object 207">
            <a:extLst>
              <a:ext uri="{FF2B5EF4-FFF2-40B4-BE49-F238E27FC236}">
                <a16:creationId xmlns:a16="http://schemas.microsoft.com/office/drawing/2014/main" id="{C303509E-CB11-0045-8354-12F8E3805FBB}"/>
              </a:ext>
            </a:extLst>
          </p:cNvPr>
          <p:cNvSpPr/>
          <p:nvPr/>
        </p:nvSpPr>
        <p:spPr>
          <a:xfrm>
            <a:off x="4710197" y="31753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9" name="object 208">
            <a:extLst>
              <a:ext uri="{FF2B5EF4-FFF2-40B4-BE49-F238E27FC236}">
                <a16:creationId xmlns:a16="http://schemas.microsoft.com/office/drawing/2014/main" id="{C4D1A454-4B59-814D-8DCB-42364021B5BD}"/>
              </a:ext>
            </a:extLst>
          </p:cNvPr>
          <p:cNvSpPr/>
          <p:nvPr/>
        </p:nvSpPr>
        <p:spPr>
          <a:xfrm>
            <a:off x="5166860" y="31753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0" name="object 209">
            <a:extLst>
              <a:ext uri="{FF2B5EF4-FFF2-40B4-BE49-F238E27FC236}">
                <a16:creationId xmlns:a16="http://schemas.microsoft.com/office/drawing/2014/main" id="{0A533880-2229-954C-9A7D-9C3483B917B8}"/>
              </a:ext>
            </a:extLst>
          </p:cNvPr>
          <p:cNvSpPr/>
          <p:nvPr/>
        </p:nvSpPr>
        <p:spPr>
          <a:xfrm>
            <a:off x="5623524" y="317539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1" name="object 210">
            <a:extLst>
              <a:ext uri="{FF2B5EF4-FFF2-40B4-BE49-F238E27FC236}">
                <a16:creationId xmlns:a16="http://schemas.microsoft.com/office/drawing/2014/main" id="{FC48A9E2-F0DA-0847-923C-24063B20F3CA}"/>
              </a:ext>
            </a:extLst>
          </p:cNvPr>
          <p:cNvSpPr/>
          <p:nvPr/>
        </p:nvSpPr>
        <p:spPr>
          <a:xfrm>
            <a:off x="6080187" y="317539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2" name="object 211">
            <a:extLst>
              <a:ext uri="{FF2B5EF4-FFF2-40B4-BE49-F238E27FC236}">
                <a16:creationId xmlns:a16="http://schemas.microsoft.com/office/drawing/2014/main" id="{E3587577-D57F-E64A-BE2B-A879E0D2BF0B}"/>
              </a:ext>
            </a:extLst>
          </p:cNvPr>
          <p:cNvSpPr/>
          <p:nvPr/>
        </p:nvSpPr>
        <p:spPr>
          <a:xfrm>
            <a:off x="6536850" y="317539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3" name="object 212">
            <a:extLst>
              <a:ext uri="{FF2B5EF4-FFF2-40B4-BE49-F238E27FC236}">
                <a16:creationId xmlns:a16="http://schemas.microsoft.com/office/drawing/2014/main" id="{FF2E4B80-A1D1-0E4E-ACD1-85386E3667D5}"/>
              </a:ext>
            </a:extLst>
          </p:cNvPr>
          <p:cNvSpPr/>
          <p:nvPr/>
        </p:nvSpPr>
        <p:spPr>
          <a:xfrm>
            <a:off x="6993514" y="3175394"/>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4" name="object 213">
            <a:extLst>
              <a:ext uri="{FF2B5EF4-FFF2-40B4-BE49-F238E27FC236}">
                <a16:creationId xmlns:a16="http://schemas.microsoft.com/office/drawing/2014/main" id="{0E66A3CA-D47B-9043-9BCF-F78834634408}"/>
              </a:ext>
            </a:extLst>
          </p:cNvPr>
          <p:cNvSpPr/>
          <p:nvPr/>
        </p:nvSpPr>
        <p:spPr>
          <a:xfrm>
            <a:off x="7450177" y="317539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5" name="object 214">
            <a:extLst>
              <a:ext uri="{FF2B5EF4-FFF2-40B4-BE49-F238E27FC236}">
                <a16:creationId xmlns:a16="http://schemas.microsoft.com/office/drawing/2014/main" id="{615F4A45-A008-F545-90B2-4F41E6B03901}"/>
              </a:ext>
            </a:extLst>
          </p:cNvPr>
          <p:cNvSpPr/>
          <p:nvPr/>
        </p:nvSpPr>
        <p:spPr>
          <a:xfrm>
            <a:off x="7906841" y="31753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6" name="object 215">
            <a:extLst>
              <a:ext uri="{FF2B5EF4-FFF2-40B4-BE49-F238E27FC236}">
                <a16:creationId xmlns:a16="http://schemas.microsoft.com/office/drawing/2014/main" id="{7DA8B7BA-8A7F-3F48-832A-76D5E14BD2C1}"/>
              </a:ext>
            </a:extLst>
          </p:cNvPr>
          <p:cNvSpPr/>
          <p:nvPr/>
        </p:nvSpPr>
        <p:spPr>
          <a:xfrm>
            <a:off x="8363504" y="317539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7" name="object 216">
            <a:extLst>
              <a:ext uri="{FF2B5EF4-FFF2-40B4-BE49-F238E27FC236}">
                <a16:creationId xmlns:a16="http://schemas.microsoft.com/office/drawing/2014/main" id="{9E99A587-E21E-D64C-8312-2843BCB0E517}"/>
              </a:ext>
            </a:extLst>
          </p:cNvPr>
          <p:cNvSpPr/>
          <p:nvPr/>
        </p:nvSpPr>
        <p:spPr>
          <a:xfrm>
            <a:off x="8820168" y="31753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8" name="object 217">
            <a:extLst>
              <a:ext uri="{FF2B5EF4-FFF2-40B4-BE49-F238E27FC236}">
                <a16:creationId xmlns:a16="http://schemas.microsoft.com/office/drawing/2014/main" id="{B0C520D4-2A90-7D48-9ED1-BA007AEF48E4}"/>
              </a:ext>
            </a:extLst>
          </p:cNvPr>
          <p:cNvSpPr/>
          <p:nvPr/>
        </p:nvSpPr>
        <p:spPr>
          <a:xfrm>
            <a:off x="4710197" y="363217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9" name="object 218">
            <a:extLst>
              <a:ext uri="{FF2B5EF4-FFF2-40B4-BE49-F238E27FC236}">
                <a16:creationId xmlns:a16="http://schemas.microsoft.com/office/drawing/2014/main" id="{D4CC04ED-14E2-2647-8650-00B4B43191EF}"/>
              </a:ext>
            </a:extLst>
          </p:cNvPr>
          <p:cNvSpPr/>
          <p:nvPr/>
        </p:nvSpPr>
        <p:spPr>
          <a:xfrm>
            <a:off x="5166860" y="3632170"/>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0" name="object 219">
            <a:extLst>
              <a:ext uri="{FF2B5EF4-FFF2-40B4-BE49-F238E27FC236}">
                <a16:creationId xmlns:a16="http://schemas.microsoft.com/office/drawing/2014/main" id="{07C46650-41C3-2646-9DB0-60D224613C11}"/>
              </a:ext>
            </a:extLst>
          </p:cNvPr>
          <p:cNvSpPr/>
          <p:nvPr/>
        </p:nvSpPr>
        <p:spPr>
          <a:xfrm>
            <a:off x="5623524" y="363217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1" name="object 220">
            <a:extLst>
              <a:ext uri="{FF2B5EF4-FFF2-40B4-BE49-F238E27FC236}">
                <a16:creationId xmlns:a16="http://schemas.microsoft.com/office/drawing/2014/main" id="{DB646464-1F58-0541-BC4D-3FDDC244B913}"/>
              </a:ext>
            </a:extLst>
          </p:cNvPr>
          <p:cNvSpPr/>
          <p:nvPr/>
        </p:nvSpPr>
        <p:spPr>
          <a:xfrm>
            <a:off x="6080187" y="363217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2" name="object 221">
            <a:extLst>
              <a:ext uri="{FF2B5EF4-FFF2-40B4-BE49-F238E27FC236}">
                <a16:creationId xmlns:a16="http://schemas.microsoft.com/office/drawing/2014/main" id="{6059934B-929F-CE41-8936-CA423881AAB2}"/>
              </a:ext>
            </a:extLst>
          </p:cNvPr>
          <p:cNvSpPr/>
          <p:nvPr/>
        </p:nvSpPr>
        <p:spPr>
          <a:xfrm>
            <a:off x="6536850" y="363217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3" name="object 222">
            <a:extLst>
              <a:ext uri="{FF2B5EF4-FFF2-40B4-BE49-F238E27FC236}">
                <a16:creationId xmlns:a16="http://schemas.microsoft.com/office/drawing/2014/main" id="{4B1FACBC-C878-5049-8971-B8C6D917F51F}"/>
              </a:ext>
            </a:extLst>
          </p:cNvPr>
          <p:cNvSpPr/>
          <p:nvPr/>
        </p:nvSpPr>
        <p:spPr>
          <a:xfrm>
            <a:off x="6993514" y="3632170"/>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4" name="object 223">
            <a:extLst>
              <a:ext uri="{FF2B5EF4-FFF2-40B4-BE49-F238E27FC236}">
                <a16:creationId xmlns:a16="http://schemas.microsoft.com/office/drawing/2014/main" id="{04DAF5FF-D5BD-0940-AC7F-367ED698498A}"/>
              </a:ext>
            </a:extLst>
          </p:cNvPr>
          <p:cNvSpPr/>
          <p:nvPr/>
        </p:nvSpPr>
        <p:spPr>
          <a:xfrm>
            <a:off x="7450177" y="363217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5" name="object 224">
            <a:extLst>
              <a:ext uri="{FF2B5EF4-FFF2-40B4-BE49-F238E27FC236}">
                <a16:creationId xmlns:a16="http://schemas.microsoft.com/office/drawing/2014/main" id="{5D133F8A-CD50-9D43-A10E-137888E55A68}"/>
              </a:ext>
            </a:extLst>
          </p:cNvPr>
          <p:cNvSpPr/>
          <p:nvPr/>
        </p:nvSpPr>
        <p:spPr>
          <a:xfrm>
            <a:off x="7906841" y="363217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6" name="object 225">
            <a:extLst>
              <a:ext uri="{FF2B5EF4-FFF2-40B4-BE49-F238E27FC236}">
                <a16:creationId xmlns:a16="http://schemas.microsoft.com/office/drawing/2014/main" id="{75C5BE43-2E95-3B43-BA1E-ACB85085BE37}"/>
              </a:ext>
            </a:extLst>
          </p:cNvPr>
          <p:cNvSpPr/>
          <p:nvPr/>
        </p:nvSpPr>
        <p:spPr>
          <a:xfrm>
            <a:off x="8363504" y="363217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7" name="object 226">
            <a:extLst>
              <a:ext uri="{FF2B5EF4-FFF2-40B4-BE49-F238E27FC236}">
                <a16:creationId xmlns:a16="http://schemas.microsoft.com/office/drawing/2014/main" id="{06670AD2-8A84-6F4D-9412-1345D06D585D}"/>
              </a:ext>
            </a:extLst>
          </p:cNvPr>
          <p:cNvSpPr/>
          <p:nvPr/>
        </p:nvSpPr>
        <p:spPr>
          <a:xfrm>
            <a:off x="8820168" y="363217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8" name="object 227">
            <a:extLst>
              <a:ext uri="{FF2B5EF4-FFF2-40B4-BE49-F238E27FC236}">
                <a16:creationId xmlns:a16="http://schemas.microsoft.com/office/drawing/2014/main" id="{AB19669C-53C7-3C40-9065-845B45DEB0AC}"/>
              </a:ext>
            </a:extLst>
          </p:cNvPr>
          <p:cNvSpPr/>
          <p:nvPr/>
        </p:nvSpPr>
        <p:spPr>
          <a:xfrm>
            <a:off x="4710197" y="408894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9" name="object 228">
            <a:extLst>
              <a:ext uri="{FF2B5EF4-FFF2-40B4-BE49-F238E27FC236}">
                <a16:creationId xmlns:a16="http://schemas.microsoft.com/office/drawing/2014/main" id="{C8EA5B18-EB44-4A41-92FB-83E9397343C5}"/>
              </a:ext>
            </a:extLst>
          </p:cNvPr>
          <p:cNvSpPr/>
          <p:nvPr/>
        </p:nvSpPr>
        <p:spPr>
          <a:xfrm>
            <a:off x="5166860" y="408894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0" name="object 229">
            <a:extLst>
              <a:ext uri="{FF2B5EF4-FFF2-40B4-BE49-F238E27FC236}">
                <a16:creationId xmlns:a16="http://schemas.microsoft.com/office/drawing/2014/main" id="{0EF3BE23-6E85-4042-AC9C-59C6A5204ECE}"/>
              </a:ext>
            </a:extLst>
          </p:cNvPr>
          <p:cNvSpPr/>
          <p:nvPr/>
        </p:nvSpPr>
        <p:spPr>
          <a:xfrm>
            <a:off x="5623524" y="408894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1" name="object 230">
            <a:extLst>
              <a:ext uri="{FF2B5EF4-FFF2-40B4-BE49-F238E27FC236}">
                <a16:creationId xmlns:a16="http://schemas.microsoft.com/office/drawing/2014/main" id="{F7DE3062-15E0-6440-88BC-37055CA7F495}"/>
              </a:ext>
            </a:extLst>
          </p:cNvPr>
          <p:cNvSpPr/>
          <p:nvPr/>
        </p:nvSpPr>
        <p:spPr>
          <a:xfrm>
            <a:off x="6080187" y="408894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2" name="object 231">
            <a:extLst>
              <a:ext uri="{FF2B5EF4-FFF2-40B4-BE49-F238E27FC236}">
                <a16:creationId xmlns:a16="http://schemas.microsoft.com/office/drawing/2014/main" id="{F2DF32E5-BB51-F343-9A3B-2A075444D901}"/>
              </a:ext>
            </a:extLst>
          </p:cNvPr>
          <p:cNvSpPr/>
          <p:nvPr/>
        </p:nvSpPr>
        <p:spPr>
          <a:xfrm>
            <a:off x="6536850" y="408894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3" name="object 232">
            <a:extLst>
              <a:ext uri="{FF2B5EF4-FFF2-40B4-BE49-F238E27FC236}">
                <a16:creationId xmlns:a16="http://schemas.microsoft.com/office/drawing/2014/main" id="{C89E6CA6-25E5-4646-9258-FF32B8FA29AE}"/>
              </a:ext>
            </a:extLst>
          </p:cNvPr>
          <p:cNvSpPr/>
          <p:nvPr/>
        </p:nvSpPr>
        <p:spPr>
          <a:xfrm>
            <a:off x="6993514" y="4088946"/>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4" name="object 233">
            <a:extLst>
              <a:ext uri="{FF2B5EF4-FFF2-40B4-BE49-F238E27FC236}">
                <a16:creationId xmlns:a16="http://schemas.microsoft.com/office/drawing/2014/main" id="{DCC5CD2E-113A-424C-BC6C-6A6D7AFD30A0}"/>
              </a:ext>
            </a:extLst>
          </p:cNvPr>
          <p:cNvSpPr/>
          <p:nvPr/>
        </p:nvSpPr>
        <p:spPr>
          <a:xfrm>
            <a:off x="7450177" y="408894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5" name="object 234">
            <a:extLst>
              <a:ext uri="{FF2B5EF4-FFF2-40B4-BE49-F238E27FC236}">
                <a16:creationId xmlns:a16="http://schemas.microsoft.com/office/drawing/2014/main" id="{808B7C14-6FD8-3D4B-B326-53596AF45D4B}"/>
              </a:ext>
            </a:extLst>
          </p:cNvPr>
          <p:cNvSpPr/>
          <p:nvPr/>
        </p:nvSpPr>
        <p:spPr>
          <a:xfrm>
            <a:off x="7906841" y="408894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6" name="object 235">
            <a:extLst>
              <a:ext uri="{FF2B5EF4-FFF2-40B4-BE49-F238E27FC236}">
                <a16:creationId xmlns:a16="http://schemas.microsoft.com/office/drawing/2014/main" id="{8CD49451-7E74-644E-9EFF-C7A883F39C0D}"/>
              </a:ext>
            </a:extLst>
          </p:cNvPr>
          <p:cNvSpPr/>
          <p:nvPr/>
        </p:nvSpPr>
        <p:spPr>
          <a:xfrm>
            <a:off x="8363504" y="408894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7" name="object 236">
            <a:extLst>
              <a:ext uri="{FF2B5EF4-FFF2-40B4-BE49-F238E27FC236}">
                <a16:creationId xmlns:a16="http://schemas.microsoft.com/office/drawing/2014/main" id="{9C2D9779-4FAC-8F4C-8094-A50739008D29}"/>
              </a:ext>
            </a:extLst>
          </p:cNvPr>
          <p:cNvSpPr/>
          <p:nvPr/>
        </p:nvSpPr>
        <p:spPr>
          <a:xfrm>
            <a:off x="8820168" y="408894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8" name="object 237">
            <a:extLst>
              <a:ext uri="{FF2B5EF4-FFF2-40B4-BE49-F238E27FC236}">
                <a16:creationId xmlns:a16="http://schemas.microsoft.com/office/drawing/2014/main" id="{960C4E95-E21E-3244-8478-3A82745B8D25}"/>
              </a:ext>
            </a:extLst>
          </p:cNvPr>
          <p:cNvSpPr/>
          <p:nvPr/>
        </p:nvSpPr>
        <p:spPr>
          <a:xfrm>
            <a:off x="4710197" y="454572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9" name="object 238">
            <a:extLst>
              <a:ext uri="{FF2B5EF4-FFF2-40B4-BE49-F238E27FC236}">
                <a16:creationId xmlns:a16="http://schemas.microsoft.com/office/drawing/2014/main" id="{5FDB3287-126E-014B-9747-C8812FC3B07A}"/>
              </a:ext>
            </a:extLst>
          </p:cNvPr>
          <p:cNvSpPr/>
          <p:nvPr/>
        </p:nvSpPr>
        <p:spPr>
          <a:xfrm>
            <a:off x="5166860" y="454572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0" name="object 239">
            <a:extLst>
              <a:ext uri="{FF2B5EF4-FFF2-40B4-BE49-F238E27FC236}">
                <a16:creationId xmlns:a16="http://schemas.microsoft.com/office/drawing/2014/main" id="{5B8324FB-A986-0F4F-8382-2C40EDD040B9}"/>
              </a:ext>
            </a:extLst>
          </p:cNvPr>
          <p:cNvSpPr/>
          <p:nvPr/>
        </p:nvSpPr>
        <p:spPr>
          <a:xfrm>
            <a:off x="5623524" y="454572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1" name="object 240">
            <a:extLst>
              <a:ext uri="{FF2B5EF4-FFF2-40B4-BE49-F238E27FC236}">
                <a16:creationId xmlns:a16="http://schemas.microsoft.com/office/drawing/2014/main" id="{705E1121-2951-A040-BD05-B89C856F6348}"/>
              </a:ext>
            </a:extLst>
          </p:cNvPr>
          <p:cNvSpPr/>
          <p:nvPr/>
        </p:nvSpPr>
        <p:spPr>
          <a:xfrm>
            <a:off x="6080187" y="454572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2" name="object 241">
            <a:extLst>
              <a:ext uri="{FF2B5EF4-FFF2-40B4-BE49-F238E27FC236}">
                <a16:creationId xmlns:a16="http://schemas.microsoft.com/office/drawing/2014/main" id="{8B5AF1FF-5E77-4340-B64E-B16E0BBDB5FF}"/>
              </a:ext>
            </a:extLst>
          </p:cNvPr>
          <p:cNvSpPr/>
          <p:nvPr/>
        </p:nvSpPr>
        <p:spPr>
          <a:xfrm>
            <a:off x="6536850" y="454572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3" name="object 242">
            <a:extLst>
              <a:ext uri="{FF2B5EF4-FFF2-40B4-BE49-F238E27FC236}">
                <a16:creationId xmlns:a16="http://schemas.microsoft.com/office/drawing/2014/main" id="{AB254D4B-7E73-1645-A751-0948D736DA44}"/>
              </a:ext>
            </a:extLst>
          </p:cNvPr>
          <p:cNvSpPr/>
          <p:nvPr/>
        </p:nvSpPr>
        <p:spPr>
          <a:xfrm>
            <a:off x="6993514" y="454572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4" name="object 243">
            <a:extLst>
              <a:ext uri="{FF2B5EF4-FFF2-40B4-BE49-F238E27FC236}">
                <a16:creationId xmlns:a16="http://schemas.microsoft.com/office/drawing/2014/main" id="{1E669F4D-47FE-B142-AAEF-B5CAE2EBE436}"/>
              </a:ext>
            </a:extLst>
          </p:cNvPr>
          <p:cNvSpPr/>
          <p:nvPr/>
        </p:nvSpPr>
        <p:spPr>
          <a:xfrm>
            <a:off x="7450177" y="454572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5" name="object 244">
            <a:extLst>
              <a:ext uri="{FF2B5EF4-FFF2-40B4-BE49-F238E27FC236}">
                <a16:creationId xmlns:a16="http://schemas.microsoft.com/office/drawing/2014/main" id="{8337C98C-F075-D142-A8FD-2625F3BDC769}"/>
              </a:ext>
            </a:extLst>
          </p:cNvPr>
          <p:cNvSpPr/>
          <p:nvPr/>
        </p:nvSpPr>
        <p:spPr>
          <a:xfrm>
            <a:off x="7906841" y="454572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6" name="object 245">
            <a:extLst>
              <a:ext uri="{FF2B5EF4-FFF2-40B4-BE49-F238E27FC236}">
                <a16:creationId xmlns:a16="http://schemas.microsoft.com/office/drawing/2014/main" id="{DFCF7A1F-3EAC-C643-980A-B21777044039}"/>
              </a:ext>
            </a:extLst>
          </p:cNvPr>
          <p:cNvSpPr/>
          <p:nvPr/>
        </p:nvSpPr>
        <p:spPr>
          <a:xfrm>
            <a:off x="8363504" y="454572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7" name="object 246">
            <a:extLst>
              <a:ext uri="{FF2B5EF4-FFF2-40B4-BE49-F238E27FC236}">
                <a16:creationId xmlns:a16="http://schemas.microsoft.com/office/drawing/2014/main" id="{BB771E5A-1418-1643-9F93-5D5F7C6091E2}"/>
              </a:ext>
            </a:extLst>
          </p:cNvPr>
          <p:cNvSpPr/>
          <p:nvPr/>
        </p:nvSpPr>
        <p:spPr>
          <a:xfrm>
            <a:off x="8820168" y="454572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8" name="object 247">
            <a:extLst>
              <a:ext uri="{FF2B5EF4-FFF2-40B4-BE49-F238E27FC236}">
                <a16:creationId xmlns:a16="http://schemas.microsoft.com/office/drawing/2014/main" id="{CC92C246-89CF-FA4C-A46A-8DB07907D2F6}"/>
              </a:ext>
            </a:extLst>
          </p:cNvPr>
          <p:cNvSpPr/>
          <p:nvPr/>
        </p:nvSpPr>
        <p:spPr>
          <a:xfrm>
            <a:off x="4710197" y="500249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9" name="object 248">
            <a:extLst>
              <a:ext uri="{FF2B5EF4-FFF2-40B4-BE49-F238E27FC236}">
                <a16:creationId xmlns:a16="http://schemas.microsoft.com/office/drawing/2014/main" id="{52CAA468-40D5-F046-8618-9F432EC50175}"/>
              </a:ext>
            </a:extLst>
          </p:cNvPr>
          <p:cNvSpPr/>
          <p:nvPr/>
        </p:nvSpPr>
        <p:spPr>
          <a:xfrm>
            <a:off x="5166860" y="500249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0" name="object 249">
            <a:extLst>
              <a:ext uri="{FF2B5EF4-FFF2-40B4-BE49-F238E27FC236}">
                <a16:creationId xmlns:a16="http://schemas.microsoft.com/office/drawing/2014/main" id="{9A9FE858-14F4-DB4B-B44B-7414DCB69FF5}"/>
              </a:ext>
            </a:extLst>
          </p:cNvPr>
          <p:cNvSpPr/>
          <p:nvPr/>
        </p:nvSpPr>
        <p:spPr>
          <a:xfrm>
            <a:off x="5623524" y="500249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1" name="object 250">
            <a:extLst>
              <a:ext uri="{FF2B5EF4-FFF2-40B4-BE49-F238E27FC236}">
                <a16:creationId xmlns:a16="http://schemas.microsoft.com/office/drawing/2014/main" id="{14527E64-E519-0543-9C30-E2C473674619}"/>
              </a:ext>
            </a:extLst>
          </p:cNvPr>
          <p:cNvSpPr/>
          <p:nvPr/>
        </p:nvSpPr>
        <p:spPr>
          <a:xfrm>
            <a:off x="6080187" y="500249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2" name="object 251">
            <a:extLst>
              <a:ext uri="{FF2B5EF4-FFF2-40B4-BE49-F238E27FC236}">
                <a16:creationId xmlns:a16="http://schemas.microsoft.com/office/drawing/2014/main" id="{586CF6C2-4155-4E42-B212-3533EC09458F}"/>
              </a:ext>
            </a:extLst>
          </p:cNvPr>
          <p:cNvSpPr/>
          <p:nvPr/>
        </p:nvSpPr>
        <p:spPr>
          <a:xfrm>
            <a:off x="6536850"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3" name="object 252">
            <a:extLst>
              <a:ext uri="{FF2B5EF4-FFF2-40B4-BE49-F238E27FC236}">
                <a16:creationId xmlns:a16="http://schemas.microsoft.com/office/drawing/2014/main" id="{ADA982BB-5579-A848-A660-90F386AC4BEF}"/>
              </a:ext>
            </a:extLst>
          </p:cNvPr>
          <p:cNvSpPr/>
          <p:nvPr/>
        </p:nvSpPr>
        <p:spPr>
          <a:xfrm>
            <a:off x="6993514" y="5002496"/>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4" name="object 253">
            <a:extLst>
              <a:ext uri="{FF2B5EF4-FFF2-40B4-BE49-F238E27FC236}">
                <a16:creationId xmlns:a16="http://schemas.microsoft.com/office/drawing/2014/main" id="{DB5509FF-3E00-E649-9D49-D1BD06C4B07A}"/>
              </a:ext>
            </a:extLst>
          </p:cNvPr>
          <p:cNvSpPr/>
          <p:nvPr/>
        </p:nvSpPr>
        <p:spPr>
          <a:xfrm>
            <a:off x="7450177"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5" name="object 254">
            <a:extLst>
              <a:ext uri="{FF2B5EF4-FFF2-40B4-BE49-F238E27FC236}">
                <a16:creationId xmlns:a16="http://schemas.microsoft.com/office/drawing/2014/main" id="{2A022658-0B8A-6A44-9DD0-48186C71F231}"/>
              </a:ext>
            </a:extLst>
          </p:cNvPr>
          <p:cNvSpPr/>
          <p:nvPr/>
        </p:nvSpPr>
        <p:spPr>
          <a:xfrm>
            <a:off x="7906841" y="500249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6" name="object 255">
            <a:extLst>
              <a:ext uri="{FF2B5EF4-FFF2-40B4-BE49-F238E27FC236}">
                <a16:creationId xmlns:a16="http://schemas.microsoft.com/office/drawing/2014/main" id="{45536822-2093-1741-881B-26B03015E0D6}"/>
              </a:ext>
            </a:extLst>
          </p:cNvPr>
          <p:cNvSpPr/>
          <p:nvPr/>
        </p:nvSpPr>
        <p:spPr>
          <a:xfrm>
            <a:off x="8363504"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7" name="object 256">
            <a:extLst>
              <a:ext uri="{FF2B5EF4-FFF2-40B4-BE49-F238E27FC236}">
                <a16:creationId xmlns:a16="http://schemas.microsoft.com/office/drawing/2014/main" id="{18C11144-CF84-E847-95F7-10E6F4875748}"/>
              </a:ext>
            </a:extLst>
          </p:cNvPr>
          <p:cNvSpPr/>
          <p:nvPr/>
        </p:nvSpPr>
        <p:spPr>
          <a:xfrm>
            <a:off x="8820168"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8" name="object 257">
            <a:extLst>
              <a:ext uri="{FF2B5EF4-FFF2-40B4-BE49-F238E27FC236}">
                <a16:creationId xmlns:a16="http://schemas.microsoft.com/office/drawing/2014/main" id="{2207DB45-6BD9-7A4D-A794-770850BB61F7}"/>
              </a:ext>
            </a:extLst>
          </p:cNvPr>
          <p:cNvSpPr/>
          <p:nvPr/>
        </p:nvSpPr>
        <p:spPr>
          <a:xfrm>
            <a:off x="4710197"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9" name="object 258">
            <a:extLst>
              <a:ext uri="{FF2B5EF4-FFF2-40B4-BE49-F238E27FC236}">
                <a16:creationId xmlns:a16="http://schemas.microsoft.com/office/drawing/2014/main" id="{48760647-09FC-AB41-B82C-E8296418D0F2}"/>
              </a:ext>
            </a:extLst>
          </p:cNvPr>
          <p:cNvSpPr/>
          <p:nvPr/>
        </p:nvSpPr>
        <p:spPr>
          <a:xfrm>
            <a:off x="5166860" y="6361712"/>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0" name="object 259">
            <a:extLst>
              <a:ext uri="{FF2B5EF4-FFF2-40B4-BE49-F238E27FC236}">
                <a16:creationId xmlns:a16="http://schemas.microsoft.com/office/drawing/2014/main" id="{7AA8EC51-354A-7E4E-823E-6353CACB5E04}"/>
              </a:ext>
            </a:extLst>
          </p:cNvPr>
          <p:cNvSpPr/>
          <p:nvPr/>
        </p:nvSpPr>
        <p:spPr>
          <a:xfrm>
            <a:off x="5623524"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1" name="object 260">
            <a:extLst>
              <a:ext uri="{FF2B5EF4-FFF2-40B4-BE49-F238E27FC236}">
                <a16:creationId xmlns:a16="http://schemas.microsoft.com/office/drawing/2014/main" id="{4660C58F-C3D1-E44D-B82D-44B8C2081086}"/>
              </a:ext>
            </a:extLst>
          </p:cNvPr>
          <p:cNvSpPr/>
          <p:nvPr/>
        </p:nvSpPr>
        <p:spPr>
          <a:xfrm>
            <a:off x="6080187"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2" name="object 261">
            <a:extLst>
              <a:ext uri="{FF2B5EF4-FFF2-40B4-BE49-F238E27FC236}">
                <a16:creationId xmlns:a16="http://schemas.microsoft.com/office/drawing/2014/main" id="{6152FCE5-1692-0040-8298-C5A6C06D1F48}"/>
              </a:ext>
            </a:extLst>
          </p:cNvPr>
          <p:cNvSpPr/>
          <p:nvPr/>
        </p:nvSpPr>
        <p:spPr>
          <a:xfrm>
            <a:off x="6536850" y="6361712"/>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3" name="object 262">
            <a:extLst>
              <a:ext uri="{FF2B5EF4-FFF2-40B4-BE49-F238E27FC236}">
                <a16:creationId xmlns:a16="http://schemas.microsoft.com/office/drawing/2014/main" id="{C93E5501-E53D-EB41-8361-F55425FB5487}"/>
              </a:ext>
            </a:extLst>
          </p:cNvPr>
          <p:cNvSpPr/>
          <p:nvPr/>
        </p:nvSpPr>
        <p:spPr>
          <a:xfrm>
            <a:off x="6993514" y="6361712"/>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4" name="object 263">
            <a:extLst>
              <a:ext uri="{FF2B5EF4-FFF2-40B4-BE49-F238E27FC236}">
                <a16:creationId xmlns:a16="http://schemas.microsoft.com/office/drawing/2014/main" id="{EE4DE322-D73D-EC4A-AF93-5594CE64BF97}"/>
              </a:ext>
            </a:extLst>
          </p:cNvPr>
          <p:cNvSpPr/>
          <p:nvPr/>
        </p:nvSpPr>
        <p:spPr>
          <a:xfrm>
            <a:off x="7450177" y="6361712"/>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5" name="object 264">
            <a:extLst>
              <a:ext uri="{FF2B5EF4-FFF2-40B4-BE49-F238E27FC236}">
                <a16:creationId xmlns:a16="http://schemas.microsoft.com/office/drawing/2014/main" id="{CCF3F209-6F2F-E947-AE9F-6DC0D9A39D71}"/>
              </a:ext>
            </a:extLst>
          </p:cNvPr>
          <p:cNvSpPr/>
          <p:nvPr/>
        </p:nvSpPr>
        <p:spPr>
          <a:xfrm>
            <a:off x="7906841" y="6361712"/>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6" name="object 265">
            <a:extLst>
              <a:ext uri="{FF2B5EF4-FFF2-40B4-BE49-F238E27FC236}">
                <a16:creationId xmlns:a16="http://schemas.microsoft.com/office/drawing/2014/main" id="{332D0346-DF06-2C44-8500-52490082F280}"/>
              </a:ext>
            </a:extLst>
          </p:cNvPr>
          <p:cNvSpPr/>
          <p:nvPr/>
        </p:nvSpPr>
        <p:spPr>
          <a:xfrm>
            <a:off x="8363504" y="6361712"/>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7" name="object 266">
            <a:extLst>
              <a:ext uri="{FF2B5EF4-FFF2-40B4-BE49-F238E27FC236}">
                <a16:creationId xmlns:a16="http://schemas.microsoft.com/office/drawing/2014/main" id="{537B8BBB-408F-4846-9A34-F2621B829CA8}"/>
              </a:ext>
            </a:extLst>
          </p:cNvPr>
          <p:cNvSpPr/>
          <p:nvPr/>
        </p:nvSpPr>
        <p:spPr>
          <a:xfrm>
            <a:off x="8820168"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8" name="object 198">
            <a:extLst>
              <a:ext uri="{FF2B5EF4-FFF2-40B4-BE49-F238E27FC236}">
                <a16:creationId xmlns:a16="http://schemas.microsoft.com/office/drawing/2014/main" id="{C1CAE33B-F248-0840-8345-4CF5B806115C}"/>
              </a:ext>
            </a:extLst>
          </p:cNvPr>
          <p:cNvSpPr/>
          <p:nvPr/>
        </p:nvSpPr>
        <p:spPr>
          <a:xfrm>
            <a:off x="653841" y="545927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9" name="object 199">
            <a:extLst>
              <a:ext uri="{FF2B5EF4-FFF2-40B4-BE49-F238E27FC236}">
                <a16:creationId xmlns:a16="http://schemas.microsoft.com/office/drawing/2014/main" id="{A981EBDA-330E-2A4D-B3D2-DC199B1BFF4E}"/>
              </a:ext>
            </a:extLst>
          </p:cNvPr>
          <p:cNvSpPr/>
          <p:nvPr/>
        </p:nvSpPr>
        <p:spPr>
          <a:xfrm>
            <a:off x="1110504" y="545927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0" name="object 200">
            <a:extLst>
              <a:ext uri="{FF2B5EF4-FFF2-40B4-BE49-F238E27FC236}">
                <a16:creationId xmlns:a16="http://schemas.microsoft.com/office/drawing/2014/main" id="{BDCFB597-605F-994E-A41F-6AFE683FD8E2}"/>
              </a:ext>
            </a:extLst>
          </p:cNvPr>
          <p:cNvSpPr/>
          <p:nvPr/>
        </p:nvSpPr>
        <p:spPr>
          <a:xfrm>
            <a:off x="1567167" y="545927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1" name="object 201">
            <a:extLst>
              <a:ext uri="{FF2B5EF4-FFF2-40B4-BE49-F238E27FC236}">
                <a16:creationId xmlns:a16="http://schemas.microsoft.com/office/drawing/2014/main" id="{5D9C38B5-FD01-8546-BB85-C57BEB4F3510}"/>
              </a:ext>
            </a:extLst>
          </p:cNvPr>
          <p:cNvSpPr/>
          <p:nvPr/>
        </p:nvSpPr>
        <p:spPr>
          <a:xfrm>
            <a:off x="2023830"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2" name="object 202">
            <a:extLst>
              <a:ext uri="{FF2B5EF4-FFF2-40B4-BE49-F238E27FC236}">
                <a16:creationId xmlns:a16="http://schemas.microsoft.com/office/drawing/2014/main" id="{D15E4E83-D7EC-5440-B730-0B29E9459A73}"/>
              </a:ext>
            </a:extLst>
          </p:cNvPr>
          <p:cNvSpPr/>
          <p:nvPr/>
        </p:nvSpPr>
        <p:spPr>
          <a:xfrm>
            <a:off x="2480494" y="545927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3" name="object 208">
            <a:extLst>
              <a:ext uri="{FF2B5EF4-FFF2-40B4-BE49-F238E27FC236}">
                <a16:creationId xmlns:a16="http://schemas.microsoft.com/office/drawing/2014/main" id="{5BEB7157-76B9-AE49-8614-E0F46B6DD3AD}"/>
              </a:ext>
            </a:extLst>
          </p:cNvPr>
          <p:cNvSpPr/>
          <p:nvPr/>
        </p:nvSpPr>
        <p:spPr>
          <a:xfrm>
            <a:off x="653841" y="591077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4" name="object 209">
            <a:extLst>
              <a:ext uri="{FF2B5EF4-FFF2-40B4-BE49-F238E27FC236}">
                <a16:creationId xmlns:a16="http://schemas.microsoft.com/office/drawing/2014/main" id="{A20949C9-E2CA-BF41-932D-4A3A87FB03E0}"/>
              </a:ext>
            </a:extLst>
          </p:cNvPr>
          <p:cNvSpPr/>
          <p:nvPr/>
        </p:nvSpPr>
        <p:spPr>
          <a:xfrm>
            <a:off x="1110504" y="591077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5" name="object 210">
            <a:extLst>
              <a:ext uri="{FF2B5EF4-FFF2-40B4-BE49-F238E27FC236}">
                <a16:creationId xmlns:a16="http://schemas.microsoft.com/office/drawing/2014/main" id="{5BB5FBA1-0487-0745-82B9-57DE12465052}"/>
              </a:ext>
            </a:extLst>
          </p:cNvPr>
          <p:cNvSpPr/>
          <p:nvPr/>
        </p:nvSpPr>
        <p:spPr>
          <a:xfrm>
            <a:off x="1567167" y="591077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8" name="object 211">
            <a:extLst>
              <a:ext uri="{FF2B5EF4-FFF2-40B4-BE49-F238E27FC236}">
                <a16:creationId xmlns:a16="http://schemas.microsoft.com/office/drawing/2014/main" id="{13A556B2-612F-6944-9ACD-C9C2CBE88648}"/>
              </a:ext>
            </a:extLst>
          </p:cNvPr>
          <p:cNvSpPr/>
          <p:nvPr/>
        </p:nvSpPr>
        <p:spPr>
          <a:xfrm>
            <a:off x="2023830" y="591077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9" name="object 212">
            <a:extLst>
              <a:ext uri="{FF2B5EF4-FFF2-40B4-BE49-F238E27FC236}">
                <a16:creationId xmlns:a16="http://schemas.microsoft.com/office/drawing/2014/main" id="{3D9E9A18-1938-F241-9655-31D1F1549A26}"/>
              </a:ext>
            </a:extLst>
          </p:cNvPr>
          <p:cNvSpPr/>
          <p:nvPr/>
        </p:nvSpPr>
        <p:spPr>
          <a:xfrm>
            <a:off x="2480494" y="5910778"/>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0" name="object 201">
            <a:extLst>
              <a:ext uri="{FF2B5EF4-FFF2-40B4-BE49-F238E27FC236}">
                <a16:creationId xmlns:a16="http://schemas.microsoft.com/office/drawing/2014/main" id="{ABCAF3CD-811D-384B-BC86-84660FB7BFDC}"/>
              </a:ext>
            </a:extLst>
          </p:cNvPr>
          <p:cNvSpPr/>
          <p:nvPr/>
        </p:nvSpPr>
        <p:spPr>
          <a:xfrm>
            <a:off x="6539782"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1" name="object 202">
            <a:extLst>
              <a:ext uri="{FF2B5EF4-FFF2-40B4-BE49-F238E27FC236}">
                <a16:creationId xmlns:a16="http://schemas.microsoft.com/office/drawing/2014/main" id="{2191565C-05B2-C146-9CD5-38EADBDA793E}"/>
              </a:ext>
            </a:extLst>
          </p:cNvPr>
          <p:cNvSpPr/>
          <p:nvPr/>
        </p:nvSpPr>
        <p:spPr>
          <a:xfrm>
            <a:off x="6996446" y="545927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2" name="object 203">
            <a:extLst>
              <a:ext uri="{FF2B5EF4-FFF2-40B4-BE49-F238E27FC236}">
                <a16:creationId xmlns:a16="http://schemas.microsoft.com/office/drawing/2014/main" id="{7CEDC9BC-21FF-6E49-B617-BC46C4727846}"/>
              </a:ext>
            </a:extLst>
          </p:cNvPr>
          <p:cNvSpPr/>
          <p:nvPr/>
        </p:nvSpPr>
        <p:spPr>
          <a:xfrm>
            <a:off x="7453109" y="545927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3" name="object 204">
            <a:extLst>
              <a:ext uri="{FF2B5EF4-FFF2-40B4-BE49-F238E27FC236}">
                <a16:creationId xmlns:a16="http://schemas.microsoft.com/office/drawing/2014/main" id="{7A4C1B07-2404-C94A-9818-02B023B7350F}"/>
              </a:ext>
            </a:extLst>
          </p:cNvPr>
          <p:cNvSpPr/>
          <p:nvPr/>
        </p:nvSpPr>
        <p:spPr>
          <a:xfrm>
            <a:off x="7909773" y="545927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4" name="object 205">
            <a:extLst>
              <a:ext uri="{FF2B5EF4-FFF2-40B4-BE49-F238E27FC236}">
                <a16:creationId xmlns:a16="http://schemas.microsoft.com/office/drawing/2014/main" id="{4DC8E1B4-BFAB-BD45-8EA3-60E2F7509ECA}"/>
              </a:ext>
            </a:extLst>
          </p:cNvPr>
          <p:cNvSpPr/>
          <p:nvPr/>
        </p:nvSpPr>
        <p:spPr>
          <a:xfrm>
            <a:off x="8366436"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5" name="object 211">
            <a:extLst>
              <a:ext uri="{FF2B5EF4-FFF2-40B4-BE49-F238E27FC236}">
                <a16:creationId xmlns:a16="http://schemas.microsoft.com/office/drawing/2014/main" id="{9E563182-6155-E24C-A817-5C33BEF94248}"/>
              </a:ext>
            </a:extLst>
          </p:cNvPr>
          <p:cNvSpPr/>
          <p:nvPr/>
        </p:nvSpPr>
        <p:spPr>
          <a:xfrm>
            <a:off x="6539782" y="591077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7" name="object 212">
            <a:extLst>
              <a:ext uri="{FF2B5EF4-FFF2-40B4-BE49-F238E27FC236}">
                <a16:creationId xmlns:a16="http://schemas.microsoft.com/office/drawing/2014/main" id="{F3652C5A-2456-DC44-B188-0BD285553008}"/>
              </a:ext>
            </a:extLst>
          </p:cNvPr>
          <p:cNvSpPr/>
          <p:nvPr/>
        </p:nvSpPr>
        <p:spPr>
          <a:xfrm>
            <a:off x="6996446" y="5910778"/>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8" name="object 213">
            <a:extLst>
              <a:ext uri="{FF2B5EF4-FFF2-40B4-BE49-F238E27FC236}">
                <a16:creationId xmlns:a16="http://schemas.microsoft.com/office/drawing/2014/main" id="{503ADABC-ECA1-524C-8DF9-28EF8129EF43}"/>
              </a:ext>
            </a:extLst>
          </p:cNvPr>
          <p:cNvSpPr/>
          <p:nvPr/>
        </p:nvSpPr>
        <p:spPr>
          <a:xfrm>
            <a:off x="7453109" y="591077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9" name="object 214">
            <a:extLst>
              <a:ext uri="{FF2B5EF4-FFF2-40B4-BE49-F238E27FC236}">
                <a16:creationId xmlns:a16="http://schemas.microsoft.com/office/drawing/2014/main" id="{9E1723D1-7AFC-3643-A0C2-D507B3437474}"/>
              </a:ext>
            </a:extLst>
          </p:cNvPr>
          <p:cNvSpPr/>
          <p:nvPr/>
        </p:nvSpPr>
        <p:spPr>
          <a:xfrm>
            <a:off x="7909773" y="591077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0" name="object 215">
            <a:extLst>
              <a:ext uri="{FF2B5EF4-FFF2-40B4-BE49-F238E27FC236}">
                <a16:creationId xmlns:a16="http://schemas.microsoft.com/office/drawing/2014/main" id="{105CF678-30FA-4942-B80C-889DD2715F60}"/>
              </a:ext>
            </a:extLst>
          </p:cNvPr>
          <p:cNvSpPr/>
          <p:nvPr/>
        </p:nvSpPr>
        <p:spPr>
          <a:xfrm>
            <a:off x="8366436" y="591077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1" name="object 193">
            <a:extLst>
              <a:ext uri="{FF2B5EF4-FFF2-40B4-BE49-F238E27FC236}">
                <a16:creationId xmlns:a16="http://schemas.microsoft.com/office/drawing/2014/main" id="{A0C4D380-E83A-9A40-A733-7543BB503F74}"/>
              </a:ext>
            </a:extLst>
          </p:cNvPr>
          <p:cNvSpPr/>
          <p:nvPr/>
        </p:nvSpPr>
        <p:spPr>
          <a:xfrm>
            <a:off x="2934225" y="545927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2" name="object 194">
            <a:extLst>
              <a:ext uri="{FF2B5EF4-FFF2-40B4-BE49-F238E27FC236}">
                <a16:creationId xmlns:a16="http://schemas.microsoft.com/office/drawing/2014/main" id="{B12091BE-8B6D-F243-9ABC-52B6F7BCC8E7}"/>
              </a:ext>
            </a:extLst>
          </p:cNvPr>
          <p:cNvSpPr/>
          <p:nvPr/>
        </p:nvSpPr>
        <p:spPr>
          <a:xfrm>
            <a:off x="3390889"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3" name="object 195">
            <a:extLst>
              <a:ext uri="{FF2B5EF4-FFF2-40B4-BE49-F238E27FC236}">
                <a16:creationId xmlns:a16="http://schemas.microsoft.com/office/drawing/2014/main" id="{D5D875B0-8A13-E548-B99B-7A1F4357F8B2}"/>
              </a:ext>
            </a:extLst>
          </p:cNvPr>
          <p:cNvSpPr/>
          <p:nvPr/>
        </p:nvSpPr>
        <p:spPr>
          <a:xfrm>
            <a:off x="3847553"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5" name="object 196">
            <a:extLst>
              <a:ext uri="{FF2B5EF4-FFF2-40B4-BE49-F238E27FC236}">
                <a16:creationId xmlns:a16="http://schemas.microsoft.com/office/drawing/2014/main" id="{90B229FB-821B-D844-8CB0-17BE9708968F}"/>
              </a:ext>
            </a:extLst>
          </p:cNvPr>
          <p:cNvSpPr/>
          <p:nvPr/>
        </p:nvSpPr>
        <p:spPr>
          <a:xfrm>
            <a:off x="4304216"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6" name="object 187">
            <a:extLst>
              <a:ext uri="{FF2B5EF4-FFF2-40B4-BE49-F238E27FC236}">
                <a16:creationId xmlns:a16="http://schemas.microsoft.com/office/drawing/2014/main" id="{518433BB-8F75-384D-877F-599311387744}"/>
              </a:ext>
            </a:extLst>
          </p:cNvPr>
          <p:cNvSpPr/>
          <p:nvPr/>
        </p:nvSpPr>
        <p:spPr>
          <a:xfrm>
            <a:off x="4710197" y="545927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7" name="object 188">
            <a:extLst>
              <a:ext uri="{FF2B5EF4-FFF2-40B4-BE49-F238E27FC236}">
                <a16:creationId xmlns:a16="http://schemas.microsoft.com/office/drawing/2014/main" id="{517D2D07-C033-5F41-AC92-2D44CC0FB439}"/>
              </a:ext>
            </a:extLst>
          </p:cNvPr>
          <p:cNvSpPr/>
          <p:nvPr/>
        </p:nvSpPr>
        <p:spPr>
          <a:xfrm>
            <a:off x="5166860"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8" name="object 189">
            <a:extLst>
              <a:ext uri="{FF2B5EF4-FFF2-40B4-BE49-F238E27FC236}">
                <a16:creationId xmlns:a16="http://schemas.microsoft.com/office/drawing/2014/main" id="{C1CEC62E-78EA-AC4C-A63A-D0C66A5E8939}"/>
              </a:ext>
            </a:extLst>
          </p:cNvPr>
          <p:cNvSpPr/>
          <p:nvPr/>
        </p:nvSpPr>
        <p:spPr>
          <a:xfrm>
            <a:off x="5623524"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9" name="object 190">
            <a:extLst>
              <a:ext uri="{FF2B5EF4-FFF2-40B4-BE49-F238E27FC236}">
                <a16:creationId xmlns:a16="http://schemas.microsoft.com/office/drawing/2014/main" id="{C5225362-C41F-5847-A506-E0D196400359}"/>
              </a:ext>
            </a:extLst>
          </p:cNvPr>
          <p:cNvSpPr/>
          <p:nvPr/>
        </p:nvSpPr>
        <p:spPr>
          <a:xfrm>
            <a:off x="6080187" y="545927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grpSp>
        <p:nvGrpSpPr>
          <p:cNvPr id="13" name="グループ化 12">
            <a:extLst>
              <a:ext uri="{FF2B5EF4-FFF2-40B4-BE49-F238E27FC236}">
                <a16:creationId xmlns:a16="http://schemas.microsoft.com/office/drawing/2014/main" id="{4F72F087-C9A5-1CFD-23F4-6FDBB3BC9EA4}"/>
              </a:ext>
            </a:extLst>
          </p:cNvPr>
          <p:cNvGrpSpPr/>
          <p:nvPr/>
        </p:nvGrpSpPr>
        <p:grpSpPr>
          <a:xfrm>
            <a:off x="2368247" y="5756782"/>
            <a:ext cx="5063633" cy="441622"/>
            <a:chOff x="2510092" y="5711494"/>
            <a:chExt cx="5063633" cy="441622"/>
          </a:xfrm>
          <a:solidFill>
            <a:schemeClr val="bg1"/>
          </a:solidFill>
        </p:grpSpPr>
        <p:grpSp>
          <p:nvGrpSpPr>
            <p:cNvPr id="7" name="グループ化 6">
              <a:extLst>
                <a:ext uri="{FF2B5EF4-FFF2-40B4-BE49-F238E27FC236}">
                  <a16:creationId xmlns:a16="http://schemas.microsoft.com/office/drawing/2014/main" id="{EAB57917-1A1A-E5C6-B580-78BDCF3793EF}"/>
                </a:ext>
              </a:extLst>
            </p:cNvPr>
            <p:cNvGrpSpPr/>
            <p:nvPr/>
          </p:nvGrpSpPr>
          <p:grpSpPr>
            <a:xfrm>
              <a:off x="2510092" y="5736031"/>
              <a:ext cx="2061908" cy="417085"/>
              <a:chOff x="2193746" y="5602903"/>
              <a:chExt cx="2059787" cy="417085"/>
            </a:xfrm>
            <a:grpFill/>
          </p:grpSpPr>
          <p:pic>
            <p:nvPicPr>
              <p:cNvPr id="5" name="図 4">
                <a:extLst>
                  <a:ext uri="{FF2B5EF4-FFF2-40B4-BE49-F238E27FC236}">
                    <a16:creationId xmlns:a16="http://schemas.microsoft.com/office/drawing/2014/main" id="{0D37BA13-A048-11EF-7CF8-10F3ED65756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82915" y="5602903"/>
                <a:ext cx="1853853" cy="186253"/>
              </a:xfrm>
              <a:prstGeom prst="rect">
                <a:avLst/>
              </a:prstGeom>
              <a:grpFill/>
            </p:spPr>
          </p:pic>
          <p:sp>
            <p:nvSpPr>
              <p:cNvPr id="6" name="テキスト ボックス 5">
                <a:extLst>
                  <a:ext uri="{FF2B5EF4-FFF2-40B4-BE49-F238E27FC236}">
                    <a16:creationId xmlns:a16="http://schemas.microsoft.com/office/drawing/2014/main" id="{2834AA12-2BCE-228A-B016-AEC22A4F2D13}"/>
                  </a:ext>
                </a:extLst>
              </p:cNvPr>
              <p:cNvSpPr txBox="1"/>
              <p:nvPr/>
            </p:nvSpPr>
            <p:spPr>
              <a:xfrm>
                <a:off x="2193746" y="5789156"/>
                <a:ext cx="2059787" cy="230832"/>
              </a:xfrm>
              <a:prstGeom prst="rect">
                <a:avLst/>
              </a:prstGeom>
              <a:grp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業務企画部 啓発･教育･防災グループ</a:t>
                </a:r>
              </a:p>
            </p:txBody>
          </p:sp>
        </p:grpSp>
        <p:sp>
          <p:nvSpPr>
            <p:cNvPr id="8" name="テキスト ボックス 7">
              <a:extLst>
                <a:ext uri="{FF2B5EF4-FFF2-40B4-BE49-F238E27FC236}">
                  <a16:creationId xmlns:a16="http://schemas.microsoft.com/office/drawing/2014/main" id="{019C4603-C99B-FB32-20F9-A8C1A83A5605}"/>
                </a:ext>
              </a:extLst>
            </p:cNvPr>
            <p:cNvSpPr txBox="1"/>
            <p:nvPr/>
          </p:nvSpPr>
          <p:spPr>
            <a:xfrm>
              <a:off x="4425914" y="5711494"/>
              <a:ext cx="2526540" cy="438710"/>
            </a:xfrm>
            <a:prstGeom prst="rect">
              <a:avLst/>
            </a:prstGeom>
            <a:grpFill/>
          </p:spPr>
          <p:txBody>
            <a:bodyPr wrap="square" rtlCol="0">
              <a:spAutoFit/>
            </a:bodyPr>
            <a:lstStyle/>
            <a:p>
              <a:pPr marL="0" marR="0" lvl="0" indent="0" algn="l" defTabSz="566654" rtl="0" eaLnBrk="1" fontAlgn="auto" latinLnBrk="0" hangingPunct="1">
                <a:lnSpc>
                  <a:spcPts val="14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101-8335 </a:t>
              </a: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東京都千代田区神田淡路町</a:t>
              </a: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2−9</a:t>
              </a:r>
            </a:p>
            <a:p>
              <a:pPr marL="0" marR="0" lvl="0" indent="0" algn="l" defTabSz="566654" rtl="0" eaLnBrk="1" fontAlgn="auto" latinLnBrk="0" hangingPunct="1">
                <a:lnSpc>
                  <a:spcPts val="14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TEL</a:t>
              </a: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03-3255-1215</a:t>
              </a: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　</a:t>
              </a:r>
            </a:p>
          </p:txBody>
        </p:sp>
        <p:sp>
          <p:nvSpPr>
            <p:cNvPr id="9" name="テキスト ボックス 8">
              <a:extLst>
                <a:ext uri="{FF2B5EF4-FFF2-40B4-BE49-F238E27FC236}">
                  <a16:creationId xmlns:a16="http://schemas.microsoft.com/office/drawing/2014/main" id="{ABF3463A-5250-8FEE-087F-EE637CC95A55}"/>
                </a:ext>
              </a:extLst>
            </p:cNvPr>
            <p:cNvSpPr txBox="1"/>
            <p:nvPr/>
          </p:nvSpPr>
          <p:spPr>
            <a:xfrm>
              <a:off x="5647122" y="5917106"/>
              <a:ext cx="1926603" cy="230832"/>
            </a:xfrm>
            <a:prstGeom prst="rect">
              <a:avLst/>
            </a:prstGeom>
            <a:grp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nn-NO"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URL https://www.sonpo.or.jp/</a:t>
              </a:r>
              <a:endPar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p:txBody>
        </p:sp>
        <p:cxnSp>
          <p:nvCxnSpPr>
            <p:cNvPr id="11" name="直線コネクタ 10">
              <a:extLst>
                <a:ext uri="{FF2B5EF4-FFF2-40B4-BE49-F238E27FC236}">
                  <a16:creationId xmlns:a16="http://schemas.microsoft.com/office/drawing/2014/main" id="{601C78DB-333C-5D01-6991-E110C3808B96}"/>
                </a:ext>
              </a:extLst>
            </p:cNvPr>
            <p:cNvCxnSpPr>
              <a:cxnSpLocks/>
            </p:cNvCxnSpPr>
            <p:nvPr/>
          </p:nvCxnSpPr>
          <p:spPr>
            <a:xfrm>
              <a:off x="4484349" y="5748228"/>
              <a:ext cx="0" cy="325099"/>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18624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a:extLst>
              <a:ext uri="{FF2B5EF4-FFF2-40B4-BE49-F238E27FC236}">
                <a16:creationId xmlns:a16="http://schemas.microsoft.com/office/drawing/2014/main" id="{B6165564-6FF4-4EE1-565A-CD93F9FC6CEA}"/>
              </a:ext>
            </a:extLst>
          </p:cNvPr>
          <p:cNvGrpSpPr/>
          <p:nvPr/>
        </p:nvGrpSpPr>
        <p:grpSpPr>
          <a:xfrm>
            <a:off x="438145" y="1836000"/>
            <a:ext cx="8364855" cy="3416300"/>
            <a:chOff x="438145" y="1836000"/>
            <a:chExt cx="8364855" cy="3416300"/>
          </a:xfrm>
        </p:grpSpPr>
        <p:pic>
          <p:nvPicPr>
            <p:cNvPr id="13" name="図 12">
              <a:extLst>
                <a:ext uri="{FF2B5EF4-FFF2-40B4-BE49-F238E27FC236}">
                  <a16:creationId xmlns:a16="http://schemas.microsoft.com/office/drawing/2014/main" id="{76DC5000-70AD-6644-ABEA-F6C1BD3EFE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400" y="1836000"/>
              <a:ext cx="8356600" cy="3416300"/>
            </a:xfrm>
            <a:prstGeom prst="rect">
              <a:avLst/>
            </a:prstGeom>
          </p:spPr>
        </p:pic>
        <p:sp>
          <p:nvSpPr>
            <p:cNvPr id="3" name="テキスト ボックス 2">
              <a:extLst>
                <a:ext uri="{FF2B5EF4-FFF2-40B4-BE49-F238E27FC236}">
                  <a16:creationId xmlns:a16="http://schemas.microsoft.com/office/drawing/2014/main" id="{686D0833-37D6-DCBF-1C34-8E464EFB8D5D}"/>
                </a:ext>
              </a:extLst>
            </p:cNvPr>
            <p:cNvSpPr txBox="1"/>
            <p:nvPr/>
          </p:nvSpPr>
          <p:spPr>
            <a:xfrm>
              <a:off x="438145" y="1973839"/>
              <a:ext cx="971955" cy="276999"/>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高校生活</a:t>
              </a:r>
            </a:p>
          </p:txBody>
        </p:sp>
        <p:sp>
          <p:nvSpPr>
            <p:cNvPr id="8" name="テキスト ボックス 7">
              <a:extLst>
                <a:ext uri="{FF2B5EF4-FFF2-40B4-BE49-F238E27FC236}">
                  <a16:creationId xmlns:a16="http://schemas.microsoft.com/office/drawing/2014/main" id="{72D165CC-7357-537A-96CA-B6499BEACB66}"/>
                </a:ext>
              </a:extLst>
            </p:cNvPr>
            <p:cNvSpPr txBox="1"/>
            <p:nvPr/>
          </p:nvSpPr>
          <p:spPr>
            <a:xfrm>
              <a:off x="2090833" y="2901650"/>
              <a:ext cx="583663" cy="261610"/>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卒 業</a:t>
              </a:r>
            </a:p>
          </p:txBody>
        </p:sp>
        <p:sp>
          <p:nvSpPr>
            <p:cNvPr id="11" name="テキスト ボックス 10">
              <a:extLst>
                <a:ext uri="{FF2B5EF4-FFF2-40B4-BE49-F238E27FC236}">
                  <a16:creationId xmlns:a16="http://schemas.microsoft.com/office/drawing/2014/main" id="{B213B512-94CB-A151-1EED-E98426D19107}"/>
                </a:ext>
              </a:extLst>
            </p:cNvPr>
            <p:cNvSpPr txBox="1"/>
            <p:nvPr/>
          </p:nvSpPr>
          <p:spPr>
            <a:xfrm>
              <a:off x="1324821" y="3402776"/>
              <a:ext cx="583663" cy="261610"/>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卒 業</a:t>
              </a:r>
            </a:p>
          </p:txBody>
        </p:sp>
        <p:sp>
          <p:nvSpPr>
            <p:cNvPr id="15" name="テキスト ボックス 14">
              <a:extLst>
                <a:ext uri="{FF2B5EF4-FFF2-40B4-BE49-F238E27FC236}">
                  <a16:creationId xmlns:a16="http://schemas.microsoft.com/office/drawing/2014/main" id="{091BC219-03FC-B40D-5BB2-E6FCA01791BF}"/>
                </a:ext>
              </a:extLst>
            </p:cNvPr>
            <p:cNvSpPr txBox="1"/>
            <p:nvPr/>
          </p:nvSpPr>
          <p:spPr>
            <a:xfrm>
              <a:off x="7894302" y="3443652"/>
              <a:ext cx="583663" cy="261610"/>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退 職</a:t>
              </a:r>
            </a:p>
          </p:txBody>
        </p:sp>
        <p:sp>
          <p:nvSpPr>
            <p:cNvPr id="18" name="テキスト ボックス 17">
              <a:extLst>
                <a:ext uri="{FF2B5EF4-FFF2-40B4-BE49-F238E27FC236}">
                  <a16:creationId xmlns:a16="http://schemas.microsoft.com/office/drawing/2014/main" id="{D30F7827-7D64-49F2-4329-642999011244}"/>
                </a:ext>
              </a:extLst>
            </p:cNvPr>
            <p:cNvSpPr txBox="1"/>
            <p:nvPr/>
          </p:nvSpPr>
          <p:spPr>
            <a:xfrm>
              <a:off x="1724804" y="4903223"/>
              <a:ext cx="836066" cy="261610"/>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その他</a:t>
              </a:r>
            </a:p>
          </p:txBody>
        </p:sp>
      </p:grpSp>
      <p:pic>
        <p:nvPicPr>
          <p:cNvPr id="7" name="図 6">
            <a:extLst>
              <a:ext uri="{FF2B5EF4-FFF2-40B4-BE49-F238E27FC236}">
                <a16:creationId xmlns:a16="http://schemas.microsoft.com/office/drawing/2014/main" id="{2299486D-3956-494B-A7BE-EAA0AABAF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9860" y="3552050"/>
            <a:ext cx="939800" cy="1625600"/>
          </a:xfrm>
          <a:prstGeom prst="rect">
            <a:avLst/>
          </a:prstGeom>
        </p:spPr>
      </p:pic>
      <p:pic>
        <p:nvPicPr>
          <p:cNvPr id="5" name="図 4">
            <a:extLst>
              <a:ext uri="{FF2B5EF4-FFF2-40B4-BE49-F238E27FC236}">
                <a16:creationId xmlns:a16="http://schemas.microsoft.com/office/drawing/2014/main" id="{211CB84D-E8FF-A649-AA18-AD398F37A6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1423" y="3157468"/>
            <a:ext cx="977900" cy="1333500"/>
          </a:xfrm>
          <a:prstGeom prst="rect">
            <a:avLst/>
          </a:prstGeom>
        </p:spPr>
      </p:pic>
      <p:pic>
        <p:nvPicPr>
          <p:cNvPr id="16" name="図 15">
            <a:extLst>
              <a:ext uri="{FF2B5EF4-FFF2-40B4-BE49-F238E27FC236}">
                <a16:creationId xmlns:a16="http://schemas.microsoft.com/office/drawing/2014/main" id="{59C28877-BE06-874C-9B3D-1D24465E7C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8649" y="2880288"/>
            <a:ext cx="1155700" cy="1435100"/>
          </a:xfrm>
          <a:prstGeom prst="rect">
            <a:avLst/>
          </a:prstGeom>
        </p:spPr>
      </p:pic>
      <p:pic>
        <p:nvPicPr>
          <p:cNvPr id="20" name="図 19">
            <a:extLst>
              <a:ext uri="{FF2B5EF4-FFF2-40B4-BE49-F238E27FC236}">
                <a16:creationId xmlns:a16="http://schemas.microsoft.com/office/drawing/2014/main" id="{1B597D2E-F0E8-2341-9BCC-BAF2CEA214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6971" y="2264613"/>
            <a:ext cx="901700" cy="1041400"/>
          </a:xfrm>
          <a:prstGeom prst="rect">
            <a:avLst/>
          </a:prstGeom>
        </p:spPr>
      </p:pic>
      <p:pic>
        <p:nvPicPr>
          <p:cNvPr id="24" name="図 23">
            <a:extLst>
              <a:ext uri="{FF2B5EF4-FFF2-40B4-BE49-F238E27FC236}">
                <a16:creationId xmlns:a16="http://schemas.microsoft.com/office/drawing/2014/main" id="{D195CADB-F32C-7C42-A6C1-D7E675EBB1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2997" y="3108797"/>
            <a:ext cx="1193800" cy="723900"/>
          </a:xfrm>
          <a:prstGeom prst="rect">
            <a:avLst/>
          </a:prstGeom>
        </p:spPr>
      </p:pic>
      <p:pic>
        <p:nvPicPr>
          <p:cNvPr id="28" name="図 27">
            <a:extLst>
              <a:ext uri="{FF2B5EF4-FFF2-40B4-BE49-F238E27FC236}">
                <a16:creationId xmlns:a16="http://schemas.microsoft.com/office/drawing/2014/main" id="{75FFF436-83A4-0443-8FA8-1CB0D976B3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2858" y="2391434"/>
            <a:ext cx="1041400" cy="1981200"/>
          </a:xfrm>
          <a:prstGeom prst="rect">
            <a:avLst/>
          </a:prstGeom>
        </p:spPr>
      </p:pic>
      <p:pic>
        <p:nvPicPr>
          <p:cNvPr id="9" name="図 8">
            <a:extLst>
              <a:ext uri="{FF2B5EF4-FFF2-40B4-BE49-F238E27FC236}">
                <a16:creationId xmlns:a16="http://schemas.microsoft.com/office/drawing/2014/main" id="{2F5C1E03-93D6-0C44-BEA8-937663B05ED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31452" y="2006974"/>
            <a:ext cx="1333500" cy="1257300"/>
          </a:xfrm>
          <a:prstGeom prst="rect">
            <a:avLst/>
          </a:prstGeom>
        </p:spPr>
      </p:pic>
      <p:pic>
        <p:nvPicPr>
          <p:cNvPr id="6" name="図 5">
            <a:extLst>
              <a:ext uri="{FF2B5EF4-FFF2-40B4-BE49-F238E27FC236}">
                <a16:creationId xmlns:a16="http://schemas.microsoft.com/office/drawing/2014/main" id="{1C1E5C13-CBE7-0E4C-BB9A-7BF5857A298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9144000" cy="546100"/>
          </a:xfrm>
          <a:prstGeom prst="rect">
            <a:avLst/>
          </a:prstGeom>
        </p:spPr>
      </p:pic>
      <p:pic>
        <p:nvPicPr>
          <p:cNvPr id="27" name="図 26">
            <a:extLst>
              <a:ext uri="{FF2B5EF4-FFF2-40B4-BE49-F238E27FC236}">
                <a16:creationId xmlns:a16="http://schemas.microsoft.com/office/drawing/2014/main" id="{EF1D7773-C958-8A49-8D48-C3E27A06ECE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000" y="4392000"/>
            <a:ext cx="609600" cy="609600"/>
          </a:xfrm>
          <a:prstGeom prst="rect">
            <a:avLst/>
          </a:prstGeom>
        </p:spPr>
      </p:pic>
      <p:pic>
        <p:nvPicPr>
          <p:cNvPr id="29" name="図 28">
            <a:extLst>
              <a:ext uri="{FF2B5EF4-FFF2-40B4-BE49-F238E27FC236}">
                <a16:creationId xmlns:a16="http://schemas.microsoft.com/office/drawing/2014/main" id="{3AD7E4BD-F26D-184E-852B-C8CF1199C33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16000" y="2479118"/>
            <a:ext cx="609600" cy="609600"/>
          </a:xfrm>
          <a:prstGeom prst="rect">
            <a:avLst/>
          </a:prstGeom>
        </p:spPr>
      </p:pic>
      <p:pic>
        <p:nvPicPr>
          <p:cNvPr id="31" name="図 30">
            <a:extLst>
              <a:ext uri="{FF2B5EF4-FFF2-40B4-BE49-F238E27FC236}">
                <a16:creationId xmlns:a16="http://schemas.microsoft.com/office/drawing/2014/main" id="{44FF132F-89FB-D74C-90CF-AFEC5FE5002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08000" y="3384000"/>
            <a:ext cx="609600" cy="609600"/>
          </a:xfrm>
          <a:prstGeom prst="rect">
            <a:avLst/>
          </a:prstGeom>
        </p:spPr>
      </p:pic>
      <p:pic>
        <p:nvPicPr>
          <p:cNvPr id="33" name="図 32">
            <a:extLst>
              <a:ext uri="{FF2B5EF4-FFF2-40B4-BE49-F238E27FC236}">
                <a16:creationId xmlns:a16="http://schemas.microsoft.com/office/drawing/2014/main" id="{B70DA353-5FFD-7646-94F3-ECE040BBE93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232000" y="4104000"/>
            <a:ext cx="609600" cy="609600"/>
          </a:xfrm>
          <a:prstGeom prst="rect">
            <a:avLst/>
          </a:prstGeom>
        </p:spPr>
      </p:pic>
      <p:pic>
        <p:nvPicPr>
          <p:cNvPr id="35" name="図 34">
            <a:extLst>
              <a:ext uri="{FF2B5EF4-FFF2-40B4-BE49-F238E27FC236}">
                <a16:creationId xmlns:a16="http://schemas.microsoft.com/office/drawing/2014/main" id="{830C54A2-B970-804B-AAA2-71446E6348E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18840" y="2669761"/>
            <a:ext cx="609600" cy="609600"/>
          </a:xfrm>
          <a:prstGeom prst="rect">
            <a:avLst/>
          </a:prstGeom>
        </p:spPr>
      </p:pic>
      <p:pic>
        <p:nvPicPr>
          <p:cNvPr id="37" name="図 36">
            <a:extLst>
              <a:ext uri="{FF2B5EF4-FFF2-40B4-BE49-F238E27FC236}">
                <a16:creationId xmlns:a16="http://schemas.microsoft.com/office/drawing/2014/main" id="{6F3C7E14-0583-BB44-B255-F3401F450F6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608000" y="4392000"/>
            <a:ext cx="609600" cy="609600"/>
          </a:xfrm>
          <a:prstGeom prst="rect">
            <a:avLst/>
          </a:prstGeom>
        </p:spPr>
      </p:pic>
      <p:pic>
        <p:nvPicPr>
          <p:cNvPr id="39" name="図 38">
            <a:extLst>
              <a:ext uri="{FF2B5EF4-FFF2-40B4-BE49-F238E27FC236}">
                <a16:creationId xmlns:a16="http://schemas.microsoft.com/office/drawing/2014/main" id="{B81A7561-6D90-CA45-ADF3-F4859F98440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44000" y="3708000"/>
            <a:ext cx="723900" cy="723900"/>
          </a:xfrm>
          <a:prstGeom prst="rect">
            <a:avLst/>
          </a:prstGeom>
        </p:spPr>
      </p:pic>
      <p:pic>
        <p:nvPicPr>
          <p:cNvPr id="41" name="図 40">
            <a:extLst>
              <a:ext uri="{FF2B5EF4-FFF2-40B4-BE49-F238E27FC236}">
                <a16:creationId xmlns:a16="http://schemas.microsoft.com/office/drawing/2014/main" id="{CC19A583-DA94-6541-9E9A-0172A15D2C4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952000" y="4140000"/>
            <a:ext cx="723900" cy="723900"/>
          </a:xfrm>
          <a:prstGeom prst="rect">
            <a:avLst/>
          </a:prstGeom>
        </p:spPr>
      </p:pic>
      <p:pic>
        <p:nvPicPr>
          <p:cNvPr id="43" name="図 42">
            <a:extLst>
              <a:ext uri="{FF2B5EF4-FFF2-40B4-BE49-F238E27FC236}">
                <a16:creationId xmlns:a16="http://schemas.microsoft.com/office/drawing/2014/main" id="{4348DE7B-C954-CF41-919E-B85014AEDE2E}"/>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061355" y="4319868"/>
            <a:ext cx="723900" cy="723900"/>
          </a:xfrm>
          <a:prstGeom prst="rect">
            <a:avLst/>
          </a:prstGeom>
        </p:spPr>
      </p:pic>
      <p:pic>
        <p:nvPicPr>
          <p:cNvPr id="45" name="図 44">
            <a:extLst>
              <a:ext uri="{FF2B5EF4-FFF2-40B4-BE49-F238E27FC236}">
                <a16:creationId xmlns:a16="http://schemas.microsoft.com/office/drawing/2014/main" id="{C41023A1-3ACA-8645-B388-1F24C933BDD8}"/>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912000" y="2052000"/>
            <a:ext cx="723900" cy="723900"/>
          </a:xfrm>
          <a:prstGeom prst="rect">
            <a:avLst/>
          </a:prstGeom>
        </p:spPr>
      </p:pic>
      <p:pic>
        <p:nvPicPr>
          <p:cNvPr id="47" name="図 46">
            <a:extLst>
              <a:ext uri="{FF2B5EF4-FFF2-40B4-BE49-F238E27FC236}">
                <a16:creationId xmlns:a16="http://schemas.microsoft.com/office/drawing/2014/main" id="{97B4F89E-8F7B-404E-BEC5-A0C96D374498}"/>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272000" y="2952000"/>
            <a:ext cx="723900" cy="723900"/>
          </a:xfrm>
          <a:prstGeom prst="rect">
            <a:avLst/>
          </a:prstGeom>
        </p:spPr>
      </p:pic>
      <p:pic>
        <p:nvPicPr>
          <p:cNvPr id="49" name="図 48">
            <a:extLst>
              <a:ext uri="{FF2B5EF4-FFF2-40B4-BE49-F238E27FC236}">
                <a16:creationId xmlns:a16="http://schemas.microsoft.com/office/drawing/2014/main" id="{64795E9E-4055-A145-A57D-FFE9107F55A6}"/>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728000" y="2051719"/>
            <a:ext cx="609600" cy="609600"/>
          </a:xfrm>
          <a:prstGeom prst="rect">
            <a:avLst/>
          </a:prstGeom>
        </p:spPr>
      </p:pic>
      <p:pic>
        <p:nvPicPr>
          <p:cNvPr id="51" name="図 50">
            <a:extLst>
              <a:ext uri="{FF2B5EF4-FFF2-40B4-BE49-F238E27FC236}">
                <a16:creationId xmlns:a16="http://schemas.microsoft.com/office/drawing/2014/main" id="{9EB58445-6934-D348-811E-8930116B4CF2}"/>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484000" y="2052000"/>
            <a:ext cx="609600" cy="609600"/>
          </a:xfrm>
          <a:prstGeom prst="rect">
            <a:avLst/>
          </a:prstGeom>
        </p:spPr>
      </p:pic>
      <p:pic>
        <p:nvPicPr>
          <p:cNvPr id="53" name="図 52">
            <a:extLst>
              <a:ext uri="{FF2B5EF4-FFF2-40B4-BE49-F238E27FC236}">
                <a16:creationId xmlns:a16="http://schemas.microsoft.com/office/drawing/2014/main" id="{8E9FD83A-F73E-B743-ACAB-3C6565412F5F}"/>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690000" y="3168000"/>
            <a:ext cx="609600" cy="609600"/>
          </a:xfrm>
          <a:prstGeom prst="rect">
            <a:avLst/>
          </a:prstGeom>
        </p:spPr>
      </p:pic>
      <p:pic>
        <p:nvPicPr>
          <p:cNvPr id="55" name="図 54">
            <a:extLst>
              <a:ext uri="{FF2B5EF4-FFF2-40B4-BE49-F238E27FC236}">
                <a16:creationId xmlns:a16="http://schemas.microsoft.com/office/drawing/2014/main" id="{8E7B659D-4F8B-6948-9D21-5B0BC2F6636A}"/>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392000" y="2376000"/>
            <a:ext cx="609600" cy="609600"/>
          </a:xfrm>
          <a:prstGeom prst="rect">
            <a:avLst/>
          </a:prstGeom>
        </p:spPr>
      </p:pic>
      <p:pic>
        <p:nvPicPr>
          <p:cNvPr id="57" name="図 56">
            <a:extLst>
              <a:ext uri="{FF2B5EF4-FFF2-40B4-BE49-F238E27FC236}">
                <a16:creationId xmlns:a16="http://schemas.microsoft.com/office/drawing/2014/main" id="{3A735444-4ECB-144D-9D75-679D3504C3F3}"/>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040000" y="2052469"/>
            <a:ext cx="609600" cy="609600"/>
          </a:xfrm>
          <a:prstGeom prst="rect">
            <a:avLst/>
          </a:prstGeom>
        </p:spPr>
      </p:pic>
      <p:pic>
        <p:nvPicPr>
          <p:cNvPr id="59" name="図 58">
            <a:extLst>
              <a:ext uri="{FF2B5EF4-FFF2-40B4-BE49-F238E27FC236}">
                <a16:creationId xmlns:a16="http://schemas.microsoft.com/office/drawing/2014/main" id="{F34047DF-E6CE-BC41-9785-C785022EB548}"/>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472000" y="3600000"/>
            <a:ext cx="609600" cy="609600"/>
          </a:xfrm>
          <a:prstGeom prst="rect">
            <a:avLst/>
          </a:prstGeom>
        </p:spPr>
      </p:pic>
      <p:pic>
        <p:nvPicPr>
          <p:cNvPr id="61" name="図 60">
            <a:extLst>
              <a:ext uri="{FF2B5EF4-FFF2-40B4-BE49-F238E27FC236}">
                <a16:creationId xmlns:a16="http://schemas.microsoft.com/office/drawing/2014/main" id="{1472CCE1-20F5-B44E-B448-6082782D38C6}"/>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6372000" y="2664000"/>
            <a:ext cx="609600" cy="609600"/>
          </a:xfrm>
          <a:prstGeom prst="rect">
            <a:avLst/>
          </a:prstGeom>
        </p:spPr>
      </p:pic>
      <p:pic>
        <p:nvPicPr>
          <p:cNvPr id="63" name="図 62">
            <a:extLst>
              <a:ext uri="{FF2B5EF4-FFF2-40B4-BE49-F238E27FC236}">
                <a16:creationId xmlns:a16="http://schemas.microsoft.com/office/drawing/2014/main" id="{B1AF22A0-E447-C142-8A82-371126D0293F}"/>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7164000" y="3996000"/>
            <a:ext cx="609600" cy="609600"/>
          </a:xfrm>
          <a:prstGeom prst="rect">
            <a:avLst/>
          </a:prstGeom>
        </p:spPr>
      </p:pic>
      <p:pic>
        <p:nvPicPr>
          <p:cNvPr id="65" name="図 64">
            <a:extLst>
              <a:ext uri="{FF2B5EF4-FFF2-40B4-BE49-F238E27FC236}">
                <a16:creationId xmlns:a16="http://schemas.microsoft.com/office/drawing/2014/main" id="{AEED70F1-936B-BD47-A931-0DA9A202EDC0}"/>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8152839" y="2330824"/>
            <a:ext cx="609600" cy="609600"/>
          </a:xfrm>
          <a:prstGeom prst="rect">
            <a:avLst/>
          </a:prstGeom>
        </p:spPr>
      </p:pic>
      <p:grpSp>
        <p:nvGrpSpPr>
          <p:cNvPr id="2" name="グループ化 1">
            <a:extLst>
              <a:ext uri="{FF2B5EF4-FFF2-40B4-BE49-F238E27FC236}">
                <a16:creationId xmlns:a16="http://schemas.microsoft.com/office/drawing/2014/main" id="{35057591-5FD4-D345-A167-EE2F81937742}"/>
              </a:ext>
            </a:extLst>
          </p:cNvPr>
          <p:cNvGrpSpPr/>
          <p:nvPr/>
        </p:nvGrpSpPr>
        <p:grpSpPr>
          <a:xfrm>
            <a:off x="144000" y="756000"/>
            <a:ext cx="1993900" cy="1046000"/>
            <a:chOff x="144000" y="756000"/>
            <a:chExt cx="1993900" cy="1046000"/>
          </a:xfrm>
        </p:grpSpPr>
        <p:pic>
          <p:nvPicPr>
            <p:cNvPr id="67" name="図 66">
              <a:extLst>
                <a:ext uri="{FF2B5EF4-FFF2-40B4-BE49-F238E27FC236}">
                  <a16:creationId xmlns:a16="http://schemas.microsoft.com/office/drawing/2014/main" id="{97B3213F-D7FB-9640-BEAA-DE8C917BBEBC}"/>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44000" y="756000"/>
              <a:ext cx="1993900" cy="812800"/>
            </a:xfrm>
            <a:prstGeom prst="rect">
              <a:avLst/>
            </a:prstGeom>
          </p:spPr>
        </p:pic>
        <p:pic>
          <p:nvPicPr>
            <p:cNvPr id="21" name="図 20">
              <a:extLst>
                <a:ext uri="{FF2B5EF4-FFF2-40B4-BE49-F238E27FC236}">
                  <a16:creationId xmlns:a16="http://schemas.microsoft.com/office/drawing/2014/main" id="{8E2FB5DA-C4B2-E34C-A6E5-D696AE3D92A6}"/>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88000" y="888350"/>
              <a:ext cx="546100" cy="546100"/>
            </a:xfrm>
            <a:prstGeom prst="rect">
              <a:avLst/>
            </a:prstGeom>
          </p:spPr>
        </p:pic>
        <p:pic>
          <p:nvPicPr>
            <p:cNvPr id="23" name="図 22">
              <a:extLst>
                <a:ext uri="{FF2B5EF4-FFF2-40B4-BE49-F238E27FC236}">
                  <a16:creationId xmlns:a16="http://schemas.microsoft.com/office/drawing/2014/main" id="{1ADD481D-CB95-1948-AF11-B930EFEA101E}"/>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864000" y="890085"/>
              <a:ext cx="546100" cy="546100"/>
            </a:xfrm>
            <a:prstGeom prst="rect">
              <a:avLst/>
            </a:prstGeom>
          </p:spPr>
        </p:pic>
        <p:pic>
          <p:nvPicPr>
            <p:cNvPr id="25" name="図 24">
              <a:extLst>
                <a:ext uri="{FF2B5EF4-FFF2-40B4-BE49-F238E27FC236}">
                  <a16:creationId xmlns:a16="http://schemas.microsoft.com/office/drawing/2014/main" id="{681607B7-130C-974D-BF9A-FFE7700BDC07}"/>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1425015" y="871035"/>
              <a:ext cx="584200" cy="584200"/>
            </a:xfrm>
            <a:prstGeom prst="rect">
              <a:avLst/>
            </a:prstGeom>
          </p:spPr>
        </p:pic>
        <p:pic>
          <p:nvPicPr>
            <p:cNvPr id="69" name="図 68">
              <a:extLst>
                <a:ext uri="{FF2B5EF4-FFF2-40B4-BE49-F238E27FC236}">
                  <a16:creationId xmlns:a16="http://schemas.microsoft.com/office/drawing/2014/main" id="{549B1736-5298-404A-8AE1-B57CCF5FDDC8}"/>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180000" y="1548000"/>
              <a:ext cx="1905000" cy="254000"/>
            </a:xfrm>
            <a:prstGeom prst="rect">
              <a:avLst/>
            </a:prstGeom>
          </p:spPr>
        </p:pic>
      </p:grpSp>
      <p:pic>
        <p:nvPicPr>
          <p:cNvPr id="10" name="図 9">
            <a:extLst>
              <a:ext uri="{FF2B5EF4-FFF2-40B4-BE49-F238E27FC236}">
                <a16:creationId xmlns:a16="http://schemas.microsoft.com/office/drawing/2014/main" id="{BE44A8F1-961B-AF46-A048-732F3F7D2B91}"/>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pic>
        <p:nvPicPr>
          <p:cNvPr id="12" name="図 11">
            <a:extLst>
              <a:ext uri="{FF2B5EF4-FFF2-40B4-BE49-F238E27FC236}">
                <a16:creationId xmlns:a16="http://schemas.microsoft.com/office/drawing/2014/main" id="{D0E02F3A-9C36-5648-BB31-C7724A8D06D4}"/>
              </a:ext>
            </a:extLst>
          </p:cNvPr>
          <p:cNvPicPr>
            <a:picLocks noChangeAspect="1"/>
          </p:cNvPicPr>
          <p:nvPr/>
        </p:nvPicPr>
        <p:blipFill rotWithShape="1">
          <a:blip r:embed="rId37">
            <a:extLst>
              <a:ext uri="{28A0092B-C50C-407E-A947-70E740481C1C}">
                <a14:useLocalDpi xmlns:a14="http://schemas.microsoft.com/office/drawing/2010/main" val="0"/>
              </a:ext>
            </a:extLst>
          </a:blip>
          <a:srcRect t="5845" b="1454"/>
          <a:stretch/>
        </p:blipFill>
        <p:spPr>
          <a:xfrm>
            <a:off x="3211209" y="1416430"/>
            <a:ext cx="1143000" cy="482691"/>
          </a:xfrm>
          <a:prstGeom prst="rect">
            <a:avLst/>
          </a:prstGeom>
        </p:spPr>
      </p:pic>
      <p:pic>
        <p:nvPicPr>
          <p:cNvPr id="14" name="図 13">
            <a:extLst>
              <a:ext uri="{FF2B5EF4-FFF2-40B4-BE49-F238E27FC236}">
                <a16:creationId xmlns:a16="http://schemas.microsoft.com/office/drawing/2014/main" id="{6C626B0A-37E2-9040-A15A-4BFD2D71DA56}"/>
              </a:ext>
            </a:extLst>
          </p:cNvPr>
          <p:cNvPicPr>
            <a:picLocks noChangeAspect="1"/>
          </p:cNvPicPr>
          <p:nvPr/>
        </p:nvPicPr>
        <p:blipFill rotWithShape="1">
          <a:blip r:embed="rId38">
            <a:extLst>
              <a:ext uri="{28A0092B-C50C-407E-A947-70E740481C1C}">
                <a14:useLocalDpi xmlns:a14="http://schemas.microsoft.com/office/drawing/2010/main" val="0"/>
              </a:ext>
            </a:extLst>
          </a:blip>
          <a:srcRect b="978"/>
          <a:stretch/>
        </p:blipFill>
        <p:spPr>
          <a:xfrm>
            <a:off x="4387789" y="712800"/>
            <a:ext cx="1257300" cy="1182123"/>
          </a:xfrm>
          <a:prstGeom prst="rect">
            <a:avLst/>
          </a:prstGeom>
        </p:spPr>
      </p:pic>
      <p:pic>
        <p:nvPicPr>
          <p:cNvPr id="19" name="図 18">
            <a:extLst>
              <a:ext uri="{FF2B5EF4-FFF2-40B4-BE49-F238E27FC236}">
                <a16:creationId xmlns:a16="http://schemas.microsoft.com/office/drawing/2014/main" id="{3B3C18E4-D9F0-2F4E-A4BD-2D7B6E9F9B87}"/>
              </a:ext>
            </a:extLst>
          </p:cNvPr>
          <p:cNvPicPr>
            <a:picLocks noChangeAspect="1"/>
          </p:cNvPicPr>
          <p:nvPr/>
        </p:nvPicPr>
        <p:blipFill rotWithShape="1">
          <a:blip r:embed="rId39">
            <a:extLst>
              <a:ext uri="{28A0092B-C50C-407E-A947-70E740481C1C}">
                <a14:useLocalDpi xmlns:a14="http://schemas.microsoft.com/office/drawing/2010/main" val="0"/>
              </a:ext>
            </a:extLst>
          </a:blip>
          <a:srcRect b="3676"/>
          <a:stretch/>
        </p:blipFill>
        <p:spPr>
          <a:xfrm>
            <a:off x="7514843" y="1154148"/>
            <a:ext cx="1320800" cy="721752"/>
          </a:xfrm>
          <a:prstGeom prst="rect">
            <a:avLst/>
          </a:prstGeom>
        </p:spPr>
      </p:pic>
      <p:pic>
        <p:nvPicPr>
          <p:cNvPr id="26" name="図 25">
            <a:extLst>
              <a:ext uri="{FF2B5EF4-FFF2-40B4-BE49-F238E27FC236}">
                <a16:creationId xmlns:a16="http://schemas.microsoft.com/office/drawing/2014/main" id="{0075A2F7-A560-9848-B367-5E89BB133FC5}"/>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580335" y="5184000"/>
            <a:ext cx="1143000" cy="520700"/>
          </a:xfrm>
          <a:prstGeom prst="rect">
            <a:avLst/>
          </a:prstGeom>
        </p:spPr>
      </p:pic>
      <p:pic>
        <p:nvPicPr>
          <p:cNvPr id="32" name="図 31">
            <a:extLst>
              <a:ext uri="{FF2B5EF4-FFF2-40B4-BE49-F238E27FC236}">
                <a16:creationId xmlns:a16="http://schemas.microsoft.com/office/drawing/2014/main" id="{D18EF8F8-2C30-8745-8FF0-6A642651D328}"/>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1768855" y="5184000"/>
            <a:ext cx="1435100" cy="520700"/>
          </a:xfrm>
          <a:prstGeom prst="rect">
            <a:avLst/>
          </a:prstGeom>
        </p:spPr>
      </p:pic>
      <p:pic>
        <p:nvPicPr>
          <p:cNvPr id="36" name="図 35">
            <a:extLst>
              <a:ext uri="{FF2B5EF4-FFF2-40B4-BE49-F238E27FC236}">
                <a16:creationId xmlns:a16="http://schemas.microsoft.com/office/drawing/2014/main" id="{F9E3027B-2815-FA49-8EC9-2BD7DF46EC37}"/>
              </a:ext>
            </a:extLst>
          </p:cNvPr>
          <p:cNvPicPr>
            <a:picLocks noChangeAspect="1"/>
          </p:cNvPicPr>
          <p:nvPr/>
        </p:nvPicPr>
        <p:blipFill rotWithShape="1">
          <a:blip r:embed="rId42">
            <a:extLst>
              <a:ext uri="{28A0092B-C50C-407E-A947-70E740481C1C}">
                <a14:useLocalDpi xmlns:a14="http://schemas.microsoft.com/office/drawing/2010/main" val="0"/>
              </a:ext>
            </a:extLst>
          </a:blip>
          <a:srcRect t="2677"/>
          <a:stretch/>
        </p:blipFill>
        <p:spPr>
          <a:xfrm>
            <a:off x="3244719" y="5199661"/>
            <a:ext cx="2400300" cy="506757"/>
          </a:xfrm>
          <a:prstGeom prst="rect">
            <a:avLst/>
          </a:prstGeom>
        </p:spPr>
      </p:pic>
      <p:pic>
        <p:nvPicPr>
          <p:cNvPr id="40" name="図 39">
            <a:extLst>
              <a:ext uri="{FF2B5EF4-FFF2-40B4-BE49-F238E27FC236}">
                <a16:creationId xmlns:a16="http://schemas.microsoft.com/office/drawing/2014/main" id="{C949535A-24B6-4646-B286-5621DF89652B}"/>
              </a:ext>
            </a:extLst>
          </p:cNvPr>
          <p:cNvPicPr>
            <a:picLocks noChangeAspect="1"/>
          </p:cNvPicPr>
          <p:nvPr/>
        </p:nvPicPr>
        <p:blipFill rotWithShape="1">
          <a:blip r:embed="rId43">
            <a:extLst>
              <a:ext uri="{28A0092B-C50C-407E-A947-70E740481C1C}">
                <a14:useLocalDpi xmlns:a14="http://schemas.microsoft.com/office/drawing/2010/main" val="0"/>
              </a:ext>
            </a:extLst>
          </a:blip>
          <a:srcRect t="3957"/>
          <a:stretch/>
        </p:blipFill>
        <p:spPr>
          <a:xfrm>
            <a:off x="6447600" y="5204608"/>
            <a:ext cx="1968500" cy="500092"/>
          </a:xfrm>
          <a:prstGeom prst="rect">
            <a:avLst/>
          </a:prstGeom>
        </p:spPr>
      </p:pic>
      <p:pic>
        <p:nvPicPr>
          <p:cNvPr id="4" name="図 3">
            <a:extLst>
              <a:ext uri="{FF2B5EF4-FFF2-40B4-BE49-F238E27FC236}">
                <a16:creationId xmlns:a16="http://schemas.microsoft.com/office/drawing/2014/main" id="{316FE655-F1AD-8C45-82A1-1BDC76B9A897}"/>
              </a:ext>
            </a:extLst>
          </p:cNvPr>
          <p:cNvPicPr>
            <a:picLocks noChangeAspect="1"/>
          </p:cNvPicPr>
          <p:nvPr/>
        </p:nvPicPr>
        <p:blipFill rotWithShape="1">
          <a:blip r:embed="rId44">
            <a:extLst>
              <a:ext uri="{28A0092B-C50C-407E-A947-70E740481C1C}">
                <a14:useLocalDpi xmlns:a14="http://schemas.microsoft.com/office/drawing/2010/main" val="0"/>
              </a:ext>
            </a:extLst>
          </a:blip>
          <a:srcRect t="2172"/>
          <a:stretch/>
        </p:blipFill>
        <p:spPr>
          <a:xfrm>
            <a:off x="1043921" y="5753513"/>
            <a:ext cx="6819900" cy="906964"/>
          </a:xfrm>
          <a:prstGeom prst="rect">
            <a:avLst/>
          </a:prstGeom>
        </p:spPr>
      </p:pic>
      <p:cxnSp>
        <p:nvCxnSpPr>
          <p:cNvPr id="34" name="直線コネクタ 33">
            <a:extLst>
              <a:ext uri="{FF2B5EF4-FFF2-40B4-BE49-F238E27FC236}">
                <a16:creationId xmlns:a16="http://schemas.microsoft.com/office/drawing/2014/main" id="{5D318143-E634-30AF-2220-7BB88EBE2098}"/>
              </a:ext>
            </a:extLst>
          </p:cNvPr>
          <p:cNvCxnSpPr>
            <a:cxnSpLocks/>
            <a:stCxn id="12" idx="2"/>
          </p:cNvCxnSpPr>
          <p:nvPr/>
        </p:nvCxnSpPr>
        <p:spPr>
          <a:xfrm>
            <a:off x="3782709" y="1899121"/>
            <a:ext cx="862251" cy="579997"/>
          </a:xfrm>
          <a:prstGeom prst="line">
            <a:avLst/>
          </a:prstGeom>
          <a:ln>
            <a:solidFill>
              <a:schemeClr val="bg2">
                <a:lumMod val="2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8B661FEF-42FD-F8DC-838B-75F4DCF75D08}"/>
              </a:ext>
            </a:extLst>
          </p:cNvPr>
          <p:cNvCxnSpPr>
            <a:cxnSpLocks/>
            <a:stCxn id="14" idx="2"/>
          </p:cNvCxnSpPr>
          <p:nvPr/>
        </p:nvCxnSpPr>
        <p:spPr>
          <a:xfrm>
            <a:off x="5016439" y="1894923"/>
            <a:ext cx="324301" cy="237351"/>
          </a:xfrm>
          <a:prstGeom prst="line">
            <a:avLst/>
          </a:prstGeom>
          <a:ln>
            <a:solidFill>
              <a:schemeClr val="bg2">
                <a:lumMod val="2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42060DD1-067A-2A42-9B0A-5697E01D46E4}"/>
              </a:ext>
            </a:extLst>
          </p:cNvPr>
          <p:cNvCxnSpPr>
            <a:cxnSpLocks/>
          </p:cNvCxnSpPr>
          <p:nvPr/>
        </p:nvCxnSpPr>
        <p:spPr>
          <a:xfrm>
            <a:off x="6912000" y="1894923"/>
            <a:ext cx="328755" cy="241039"/>
          </a:xfrm>
          <a:prstGeom prst="line">
            <a:avLst/>
          </a:prstGeom>
          <a:ln>
            <a:solidFill>
              <a:schemeClr val="bg2">
                <a:lumMod val="2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11C3A39F-57C4-33DC-577D-FD63E7E01300}"/>
              </a:ext>
            </a:extLst>
          </p:cNvPr>
          <p:cNvCxnSpPr>
            <a:cxnSpLocks/>
            <a:stCxn id="19" idx="2"/>
          </p:cNvCxnSpPr>
          <p:nvPr/>
        </p:nvCxnSpPr>
        <p:spPr>
          <a:xfrm>
            <a:off x="8175243" y="1875900"/>
            <a:ext cx="273708" cy="515534"/>
          </a:xfrm>
          <a:prstGeom prst="line">
            <a:avLst/>
          </a:prstGeom>
          <a:ln>
            <a:solidFill>
              <a:schemeClr val="bg2">
                <a:lumMod val="2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93317E9E-0B3F-52E0-2821-B64207509A87}"/>
              </a:ext>
            </a:extLst>
          </p:cNvPr>
          <p:cNvCxnSpPr>
            <a:cxnSpLocks/>
          </p:cNvCxnSpPr>
          <p:nvPr/>
        </p:nvCxnSpPr>
        <p:spPr>
          <a:xfrm flipH="1" flipV="1">
            <a:off x="6447600" y="4896000"/>
            <a:ext cx="569944" cy="303662"/>
          </a:xfrm>
          <a:prstGeom prst="line">
            <a:avLst/>
          </a:prstGeom>
          <a:ln>
            <a:solidFill>
              <a:schemeClr val="bg2">
                <a:lumMod val="2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88E00D10-D877-024C-A4F4-BBFC58F225B6}"/>
              </a:ext>
            </a:extLst>
          </p:cNvPr>
          <p:cNvCxnSpPr>
            <a:cxnSpLocks/>
          </p:cNvCxnSpPr>
          <p:nvPr/>
        </p:nvCxnSpPr>
        <p:spPr>
          <a:xfrm flipV="1">
            <a:off x="5795008" y="4104000"/>
            <a:ext cx="0" cy="1649513"/>
          </a:xfrm>
          <a:prstGeom prst="line">
            <a:avLst/>
          </a:prstGeom>
          <a:ln>
            <a:solidFill>
              <a:schemeClr val="bg2">
                <a:lumMod val="2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0C7F6024-A3A3-C6C9-F075-84B6086E0E16}"/>
              </a:ext>
            </a:extLst>
          </p:cNvPr>
          <p:cNvCxnSpPr>
            <a:cxnSpLocks/>
          </p:cNvCxnSpPr>
          <p:nvPr/>
        </p:nvCxnSpPr>
        <p:spPr>
          <a:xfrm flipV="1">
            <a:off x="3041829" y="4713600"/>
            <a:ext cx="249059" cy="503156"/>
          </a:xfrm>
          <a:prstGeom prst="line">
            <a:avLst/>
          </a:prstGeom>
          <a:ln>
            <a:solidFill>
              <a:schemeClr val="bg2">
                <a:lumMod val="2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C8790086-EC17-DC0C-36E0-9B9AE741D184}"/>
              </a:ext>
            </a:extLst>
          </p:cNvPr>
          <p:cNvCxnSpPr>
            <a:cxnSpLocks/>
          </p:cNvCxnSpPr>
          <p:nvPr/>
        </p:nvCxnSpPr>
        <p:spPr>
          <a:xfrm flipV="1">
            <a:off x="3991010" y="3640499"/>
            <a:ext cx="0" cy="1576257"/>
          </a:xfrm>
          <a:prstGeom prst="line">
            <a:avLst/>
          </a:prstGeom>
          <a:ln>
            <a:solidFill>
              <a:schemeClr val="bg2">
                <a:lumMod val="2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571EB8D4-16ED-BC0B-2ADE-58C26E689CCA}"/>
              </a:ext>
            </a:extLst>
          </p:cNvPr>
          <p:cNvCxnSpPr>
            <a:cxnSpLocks/>
          </p:cNvCxnSpPr>
          <p:nvPr/>
        </p:nvCxnSpPr>
        <p:spPr>
          <a:xfrm flipV="1">
            <a:off x="1239776" y="4271522"/>
            <a:ext cx="133774" cy="945234"/>
          </a:xfrm>
          <a:prstGeom prst="line">
            <a:avLst/>
          </a:prstGeom>
          <a:ln>
            <a:solidFill>
              <a:schemeClr val="bg2">
                <a:lumMod val="25000"/>
              </a:schemeClr>
            </a:solidFill>
            <a:tailEnd type="oval" w="sm" len="sm"/>
          </a:ln>
        </p:spPr>
        <p:style>
          <a:lnRef idx="1">
            <a:schemeClr val="accent1"/>
          </a:lnRef>
          <a:fillRef idx="0">
            <a:schemeClr val="accent1"/>
          </a:fillRef>
          <a:effectRef idx="0">
            <a:schemeClr val="accent1"/>
          </a:effectRef>
          <a:fontRef idx="minor">
            <a:schemeClr val="tx1"/>
          </a:fontRef>
        </p:style>
      </p:cxnSp>
      <p:pic>
        <p:nvPicPr>
          <p:cNvPr id="30" name="図 29">
            <a:extLst>
              <a:ext uri="{FF2B5EF4-FFF2-40B4-BE49-F238E27FC236}">
                <a16:creationId xmlns:a16="http://schemas.microsoft.com/office/drawing/2014/main" id="{F56E8721-5FE2-BAF4-31BD-CBA05C765E16}"/>
              </a:ext>
            </a:extLst>
          </p:cNvPr>
          <p:cNvPicPr>
            <a:picLocks noChangeAspect="1"/>
          </p:cNvPicPr>
          <p:nvPr/>
        </p:nvPicPr>
        <p:blipFill>
          <a:blip r:embed="rId45"/>
          <a:stretch>
            <a:fillRect/>
          </a:stretch>
        </p:blipFill>
        <p:spPr>
          <a:xfrm>
            <a:off x="5639013" y="780441"/>
            <a:ext cx="1908213" cy="1115665"/>
          </a:xfrm>
          <a:prstGeom prst="rect">
            <a:avLst/>
          </a:prstGeom>
        </p:spPr>
      </p:pic>
    </p:spTree>
    <p:extLst>
      <p:ext uri="{BB962C8B-B14F-4D97-AF65-F5344CB8AC3E}">
        <p14:creationId xmlns:p14="http://schemas.microsoft.com/office/powerpoint/2010/main" val="414187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0EC60C11-3784-C14B-BFFB-794C6A6E5C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699" y="1169175"/>
            <a:ext cx="6832600" cy="393700"/>
          </a:xfrm>
          <a:prstGeom prst="rect">
            <a:avLst/>
          </a:prstGeom>
        </p:spPr>
      </p:pic>
      <p:pic>
        <p:nvPicPr>
          <p:cNvPr id="2" name="図 1">
            <a:extLst>
              <a:ext uri="{FF2B5EF4-FFF2-40B4-BE49-F238E27FC236}">
                <a16:creationId xmlns:a16="http://schemas.microsoft.com/office/drawing/2014/main" id="{EABB252E-035E-634E-9C28-0CD23EFD80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58800"/>
          </a:xfrm>
          <a:prstGeom prst="rect">
            <a:avLst/>
          </a:prstGeom>
        </p:spPr>
      </p:pic>
      <p:pic>
        <p:nvPicPr>
          <p:cNvPr id="9" name="図 8">
            <a:extLst>
              <a:ext uri="{FF2B5EF4-FFF2-40B4-BE49-F238E27FC236}">
                <a16:creationId xmlns:a16="http://schemas.microsoft.com/office/drawing/2014/main" id="{65F6CD78-2D09-F54E-8F32-212A6B9C9B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805" y="4706059"/>
            <a:ext cx="1204948" cy="1768552"/>
          </a:xfrm>
          <a:prstGeom prst="rect">
            <a:avLst/>
          </a:prstGeom>
        </p:spPr>
      </p:pic>
      <p:pic>
        <p:nvPicPr>
          <p:cNvPr id="11" name="図 10">
            <a:extLst>
              <a:ext uri="{FF2B5EF4-FFF2-40B4-BE49-F238E27FC236}">
                <a16:creationId xmlns:a16="http://schemas.microsoft.com/office/drawing/2014/main" id="{B84B1BCF-E78F-F046-BA65-B657A1F43F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6751" y="4395260"/>
            <a:ext cx="2282925" cy="1905928"/>
          </a:xfrm>
          <a:prstGeom prst="rect">
            <a:avLst/>
          </a:prstGeom>
        </p:spPr>
      </p:pic>
      <p:pic>
        <p:nvPicPr>
          <p:cNvPr id="14" name="図 13">
            <a:extLst>
              <a:ext uri="{FF2B5EF4-FFF2-40B4-BE49-F238E27FC236}">
                <a16:creationId xmlns:a16="http://schemas.microsoft.com/office/drawing/2014/main" id="{59CD1308-99BA-F541-B724-879FF29779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2944" y="1790816"/>
            <a:ext cx="5211223" cy="5088124"/>
          </a:xfrm>
          <a:prstGeom prst="rect">
            <a:avLst/>
          </a:prstGeom>
        </p:spPr>
      </p:pic>
      <p:pic>
        <p:nvPicPr>
          <p:cNvPr id="6" name="図 5">
            <a:extLst>
              <a:ext uri="{FF2B5EF4-FFF2-40B4-BE49-F238E27FC236}">
                <a16:creationId xmlns:a16="http://schemas.microsoft.com/office/drawing/2014/main" id="{A1AE2EBD-BCE3-9475-AB9A-BE71F2B0E2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sp>
        <p:nvSpPr>
          <p:cNvPr id="12" name="テキスト ボックス 11">
            <a:extLst>
              <a:ext uri="{FF2B5EF4-FFF2-40B4-BE49-F238E27FC236}">
                <a16:creationId xmlns:a16="http://schemas.microsoft.com/office/drawing/2014/main" id="{6422143D-103E-E54D-9973-44F1596BE058}"/>
              </a:ext>
            </a:extLst>
          </p:cNvPr>
          <p:cNvSpPr txBox="1"/>
          <p:nvPr/>
        </p:nvSpPr>
        <p:spPr>
          <a:xfrm>
            <a:off x="1706752" y="4996520"/>
            <a:ext cx="2720898" cy="954107"/>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将来を安心して暮らすために、</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お金（資産）を貯蓄や投資で</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増やす資産運用も考えてみよう</a:t>
            </a:r>
          </a:p>
          <a:p>
            <a:pPr marL="0" marR="0" lvl="0" indent="0" algn="l" defTabSz="566654"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21575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D0E25DF7-89C5-564A-8DEA-3E878C050D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699" y="1083111"/>
            <a:ext cx="6832600" cy="393700"/>
          </a:xfrm>
          <a:prstGeom prst="rect">
            <a:avLst/>
          </a:prstGeom>
        </p:spPr>
      </p:pic>
      <p:pic>
        <p:nvPicPr>
          <p:cNvPr id="12" name="図 11">
            <a:extLst>
              <a:ext uri="{FF2B5EF4-FFF2-40B4-BE49-F238E27FC236}">
                <a16:creationId xmlns:a16="http://schemas.microsoft.com/office/drawing/2014/main" id="{648B4D60-E75B-A240-9541-AD18D5FECE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345" y="812369"/>
            <a:ext cx="2768600" cy="1308100"/>
          </a:xfrm>
          <a:prstGeom prst="rect">
            <a:avLst/>
          </a:prstGeom>
        </p:spPr>
      </p:pic>
      <p:pic>
        <p:nvPicPr>
          <p:cNvPr id="2" name="図 1">
            <a:extLst>
              <a:ext uri="{FF2B5EF4-FFF2-40B4-BE49-F238E27FC236}">
                <a16:creationId xmlns:a16="http://schemas.microsoft.com/office/drawing/2014/main" id="{CAC18F1E-D9EA-8040-A2F6-BB4DA8BCFC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558800"/>
          </a:xfrm>
          <a:prstGeom prst="rect">
            <a:avLst/>
          </a:prstGeom>
        </p:spPr>
      </p:pic>
      <p:pic>
        <p:nvPicPr>
          <p:cNvPr id="8" name="図 7">
            <a:extLst>
              <a:ext uri="{FF2B5EF4-FFF2-40B4-BE49-F238E27FC236}">
                <a16:creationId xmlns:a16="http://schemas.microsoft.com/office/drawing/2014/main" id="{B8C71B11-6097-5B44-AAEE-2DFE685A2C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6277" y="1820779"/>
            <a:ext cx="5102564" cy="4981074"/>
          </a:xfrm>
          <a:prstGeom prst="rect">
            <a:avLst/>
          </a:prstGeom>
        </p:spPr>
      </p:pic>
      <p:pic>
        <p:nvPicPr>
          <p:cNvPr id="5" name="図 4">
            <a:extLst>
              <a:ext uri="{FF2B5EF4-FFF2-40B4-BE49-F238E27FC236}">
                <a16:creationId xmlns:a16="http://schemas.microsoft.com/office/drawing/2014/main" id="{F752388F-6C1A-CC5E-333D-46F0DEAC89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spTree>
    <p:extLst>
      <p:ext uri="{BB962C8B-B14F-4D97-AF65-F5344CB8AC3E}">
        <p14:creationId xmlns:p14="http://schemas.microsoft.com/office/powerpoint/2010/main" val="1626363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8508E88-0D0F-F047-9C24-EB117D3243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58800"/>
          </a:xfrm>
          <a:prstGeom prst="rect">
            <a:avLst/>
          </a:prstGeom>
        </p:spPr>
      </p:pic>
      <p:pic>
        <p:nvPicPr>
          <p:cNvPr id="5" name="図 4">
            <a:extLst>
              <a:ext uri="{FF2B5EF4-FFF2-40B4-BE49-F238E27FC236}">
                <a16:creationId xmlns:a16="http://schemas.microsoft.com/office/drawing/2014/main" id="{91F3E8C7-D82D-78B8-AB15-00C03E138F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pic>
        <p:nvPicPr>
          <p:cNvPr id="11" name="図 10">
            <a:extLst>
              <a:ext uri="{FF2B5EF4-FFF2-40B4-BE49-F238E27FC236}">
                <a16:creationId xmlns:a16="http://schemas.microsoft.com/office/drawing/2014/main" id="{AC1AFE63-7C83-E647-E125-A856DA3D6268}"/>
              </a:ext>
            </a:extLst>
          </p:cNvPr>
          <p:cNvPicPr>
            <a:picLocks noChangeAspect="1"/>
          </p:cNvPicPr>
          <p:nvPr/>
        </p:nvPicPr>
        <p:blipFill>
          <a:blip r:embed="rId5"/>
          <a:stretch>
            <a:fillRect/>
          </a:stretch>
        </p:blipFill>
        <p:spPr>
          <a:xfrm>
            <a:off x="493112" y="1255922"/>
            <a:ext cx="8089414" cy="4682169"/>
          </a:xfrm>
          <a:prstGeom prst="rect">
            <a:avLst/>
          </a:prstGeom>
        </p:spPr>
      </p:pic>
      <p:pic>
        <p:nvPicPr>
          <p:cNvPr id="4" name="図 3">
            <a:extLst>
              <a:ext uri="{FF2B5EF4-FFF2-40B4-BE49-F238E27FC236}">
                <a16:creationId xmlns:a16="http://schemas.microsoft.com/office/drawing/2014/main" id="{2FD0887D-3BE8-1BA3-F110-0C90CD1C9E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9232" y="2123131"/>
            <a:ext cx="1252730" cy="1789067"/>
          </a:xfrm>
          <a:prstGeom prst="rect">
            <a:avLst/>
          </a:prstGeom>
        </p:spPr>
      </p:pic>
      <p:pic>
        <p:nvPicPr>
          <p:cNvPr id="10" name="図 9">
            <a:extLst>
              <a:ext uri="{FF2B5EF4-FFF2-40B4-BE49-F238E27FC236}">
                <a16:creationId xmlns:a16="http://schemas.microsoft.com/office/drawing/2014/main" id="{AA98F8E6-2BF5-7F6B-F0C4-E0EBC7D86C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0812" y="1794708"/>
            <a:ext cx="2292101" cy="448057"/>
          </a:xfrm>
          <a:prstGeom prst="rect">
            <a:avLst/>
          </a:prstGeom>
        </p:spPr>
      </p:pic>
      <p:pic>
        <p:nvPicPr>
          <p:cNvPr id="8" name="図 7">
            <a:extLst>
              <a:ext uri="{FF2B5EF4-FFF2-40B4-BE49-F238E27FC236}">
                <a16:creationId xmlns:a16="http://schemas.microsoft.com/office/drawing/2014/main" id="{9F131BC8-DE12-BA8B-94DA-1218CEE97A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7895" y="4215944"/>
            <a:ext cx="1895404" cy="1386134"/>
          </a:xfrm>
          <a:prstGeom prst="rect">
            <a:avLst/>
          </a:prstGeom>
        </p:spPr>
      </p:pic>
      <p:sp>
        <p:nvSpPr>
          <p:cNvPr id="13" name="テキスト ボックス 12">
            <a:extLst>
              <a:ext uri="{FF2B5EF4-FFF2-40B4-BE49-F238E27FC236}">
                <a16:creationId xmlns:a16="http://schemas.microsoft.com/office/drawing/2014/main" id="{EBE0ACD8-7EF0-2397-1ED5-DEDFE0B7FC46}"/>
              </a:ext>
            </a:extLst>
          </p:cNvPr>
          <p:cNvSpPr txBox="1"/>
          <p:nvPr/>
        </p:nvSpPr>
        <p:spPr>
          <a:xfrm>
            <a:off x="3450812" y="2781551"/>
            <a:ext cx="4822855" cy="2342885"/>
          </a:xfrm>
          <a:prstGeom prst="rect">
            <a:avLst/>
          </a:prstGeom>
          <a:noFill/>
        </p:spPr>
        <p:txBody>
          <a:bodyPr wrap="square">
            <a:spAutoFit/>
          </a:bodyPr>
          <a:lstStyle/>
          <a:p>
            <a:pPr>
              <a:lnSpc>
                <a:spcPts val="2200"/>
              </a:lnSpc>
            </a:pPr>
            <a:r>
              <a:rPr lang="ja-JP" altLang="en-US" dirty="0"/>
              <a:t>　スマートフォンで簡単に家計簿を入力、</a:t>
            </a:r>
          </a:p>
          <a:p>
            <a:pPr>
              <a:lnSpc>
                <a:spcPts val="2200"/>
              </a:lnSpc>
            </a:pPr>
            <a:r>
              <a:rPr lang="ja-JP" altLang="en-US" dirty="0"/>
              <a:t>管理することができる家計簿アプリが公</a:t>
            </a:r>
          </a:p>
          <a:p>
            <a:pPr>
              <a:lnSpc>
                <a:spcPts val="2200"/>
              </a:lnSpc>
            </a:pPr>
            <a:r>
              <a:rPr lang="ja-JP" altLang="en-US" dirty="0"/>
              <a:t>開されています。</a:t>
            </a:r>
          </a:p>
          <a:p>
            <a:pPr>
              <a:lnSpc>
                <a:spcPts val="2200"/>
              </a:lnSpc>
            </a:pPr>
            <a:r>
              <a:rPr lang="ja-JP" altLang="en-US" dirty="0"/>
              <a:t>　アプリのなかには、銀行や、キャッシュ</a:t>
            </a:r>
          </a:p>
          <a:p>
            <a:pPr>
              <a:lnSpc>
                <a:spcPts val="2200"/>
              </a:lnSpc>
            </a:pPr>
            <a:r>
              <a:rPr lang="ja-JP" altLang="en-US" dirty="0"/>
              <a:t>レス決済のクレジットカード、電子マネー</a:t>
            </a:r>
          </a:p>
          <a:p>
            <a:pPr>
              <a:lnSpc>
                <a:spcPts val="2200"/>
              </a:lnSpc>
            </a:pPr>
            <a:r>
              <a:rPr lang="ja-JP" altLang="en-US" dirty="0"/>
              <a:t>などと連携しているものもあります。アプ</a:t>
            </a:r>
          </a:p>
          <a:p>
            <a:pPr>
              <a:lnSpc>
                <a:spcPts val="2200"/>
              </a:lnSpc>
            </a:pPr>
            <a:r>
              <a:rPr lang="ja-JP" altLang="en-US" dirty="0"/>
              <a:t>リなども活用して支出状況を把握し、使</a:t>
            </a:r>
          </a:p>
          <a:p>
            <a:pPr>
              <a:lnSpc>
                <a:spcPts val="2200"/>
              </a:lnSpc>
            </a:pPr>
            <a:r>
              <a:rPr lang="ja-JP" altLang="en-US" dirty="0"/>
              <a:t>い過ぎを防止しましょう。</a:t>
            </a:r>
          </a:p>
        </p:txBody>
      </p:sp>
    </p:spTree>
    <p:extLst>
      <p:ext uri="{BB962C8B-B14F-4D97-AF65-F5344CB8AC3E}">
        <p14:creationId xmlns:p14="http://schemas.microsoft.com/office/powerpoint/2010/main" val="1429743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C585CF7-2561-5545-896D-89DBE72752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58800"/>
          </a:xfrm>
          <a:prstGeom prst="rect">
            <a:avLst/>
          </a:prstGeom>
        </p:spPr>
      </p:pic>
      <p:pic>
        <p:nvPicPr>
          <p:cNvPr id="8" name="図 7">
            <a:extLst>
              <a:ext uri="{FF2B5EF4-FFF2-40B4-BE49-F238E27FC236}">
                <a16:creationId xmlns:a16="http://schemas.microsoft.com/office/drawing/2014/main" id="{CD4F7234-FEB6-3740-BDB2-374DB7814C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0000" y="2150782"/>
            <a:ext cx="5481962" cy="305552"/>
          </a:xfrm>
          <a:prstGeom prst="rect">
            <a:avLst/>
          </a:prstGeom>
        </p:spPr>
      </p:pic>
      <p:pic>
        <p:nvPicPr>
          <p:cNvPr id="10" name="図 9">
            <a:extLst>
              <a:ext uri="{FF2B5EF4-FFF2-40B4-BE49-F238E27FC236}">
                <a16:creationId xmlns:a16="http://schemas.microsoft.com/office/drawing/2014/main" id="{0AAC9047-5E83-FA47-872C-D9833F682C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218" y="2901696"/>
            <a:ext cx="2100044" cy="2925062"/>
          </a:xfrm>
          <a:prstGeom prst="rect">
            <a:avLst/>
          </a:prstGeom>
        </p:spPr>
      </p:pic>
      <p:pic>
        <p:nvPicPr>
          <p:cNvPr id="12" name="図 11">
            <a:extLst>
              <a:ext uri="{FF2B5EF4-FFF2-40B4-BE49-F238E27FC236}">
                <a16:creationId xmlns:a16="http://schemas.microsoft.com/office/drawing/2014/main" id="{4981EB49-8F44-5A48-8593-5085216193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5699" y="1164951"/>
            <a:ext cx="6832600" cy="393700"/>
          </a:xfrm>
          <a:prstGeom prst="rect">
            <a:avLst/>
          </a:prstGeom>
        </p:spPr>
      </p:pic>
      <p:pic>
        <p:nvPicPr>
          <p:cNvPr id="9" name="図 8">
            <a:extLst>
              <a:ext uri="{FF2B5EF4-FFF2-40B4-BE49-F238E27FC236}">
                <a16:creationId xmlns:a16="http://schemas.microsoft.com/office/drawing/2014/main" id="{A4BDE9FC-4155-AE46-9139-29C09B47C54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08600" y="1018315"/>
            <a:ext cx="2413000" cy="1270000"/>
          </a:xfrm>
          <a:prstGeom prst="rect">
            <a:avLst/>
          </a:prstGeom>
        </p:spPr>
      </p:pic>
      <p:pic>
        <p:nvPicPr>
          <p:cNvPr id="5" name="図 4">
            <a:extLst>
              <a:ext uri="{FF2B5EF4-FFF2-40B4-BE49-F238E27FC236}">
                <a16:creationId xmlns:a16="http://schemas.microsoft.com/office/drawing/2014/main" id="{7D0B7EA5-98D5-CA1C-E5B2-03A511FA27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sp>
        <p:nvSpPr>
          <p:cNvPr id="4" name="テキスト ボックス 3">
            <a:extLst>
              <a:ext uri="{FF2B5EF4-FFF2-40B4-BE49-F238E27FC236}">
                <a16:creationId xmlns:a16="http://schemas.microsoft.com/office/drawing/2014/main" id="{13B15CD3-F717-29CE-191C-0FCED405CF85}"/>
              </a:ext>
            </a:extLst>
          </p:cNvPr>
          <p:cNvSpPr txBox="1"/>
          <p:nvPr/>
        </p:nvSpPr>
        <p:spPr>
          <a:xfrm>
            <a:off x="3230880" y="3429000"/>
            <a:ext cx="4914138" cy="1982722"/>
          </a:xfrm>
          <a:prstGeom prst="rect">
            <a:avLst/>
          </a:prstGeom>
          <a:noFill/>
        </p:spPr>
        <p:txBody>
          <a:bodyPr wrap="square">
            <a:spAutoFit/>
          </a:bodyPr>
          <a:lstStyle/>
          <a:p>
            <a:pPr>
              <a:lnSpc>
                <a:spcPts val="5000"/>
              </a:lnSpc>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「子どもの教育費」</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a:lnSpc>
                <a:spcPts val="5000"/>
              </a:lnSpc>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「住宅購入費」</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a:lnSpc>
                <a:spcPts val="5000"/>
              </a:lnSpc>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「老後の生活費」</a:t>
            </a:r>
            <a:endParaRPr lang="ja-JP" altLang="en-US" sz="4000" b="1" dirty="0"/>
          </a:p>
        </p:txBody>
      </p:sp>
    </p:spTree>
    <p:extLst>
      <p:ext uri="{BB962C8B-B14F-4D97-AF65-F5344CB8AC3E}">
        <p14:creationId xmlns:p14="http://schemas.microsoft.com/office/powerpoint/2010/main" val="3316030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665BFD4-BDC5-CC48-9EE0-BFB276DB6D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58800"/>
          </a:xfrm>
          <a:prstGeom prst="rect">
            <a:avLst/>
          </a:prstGeom>
        </p:spPr>
      </p:pic>
      <p:pic>
        <p:nvPicPr>
          <p:cNvPr id="6" name="図 5">
            <a:extLst>
              <a:ext uri="{FF2B5EF4-FFF2-40B4-BE49-F238E27FC236}">
                <a16:creationId xmlns:a16="http://schemas.microsoft.com/office/drawing/2014/main" id="{54F190C7-566F-EA40-B6ED-7421877D66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0000" y="1457317"/>
            <a:ext cx="3142480" cy="314248"/>
          </a:xfrm>
          <a:prstGeom prst="rect">
            <a:avLst/>
          </a:prstGeom>
        </p:spPr>
      </p:pic>
      <p:pic>
        <p:nvPicPr>
          <p:cNvPr id="11" name="図 10">
            <a:extLst>
              <a:ext uri="{FF2B5EF4-FFF2-40B4-BE49-F238E27FC236}">
                <a16:creationId xmlns:a16="http://schemas.microsoft.com/office/drawing/2014/main" id="{4DFD2CA8-0E4A-CE48-A27E-3A2C644446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355" y="2783549"/>
            <a:ext cx="4313543" cy="2699633"/>
          </a:xfrm>
          <a:prstGeom prst="rect">
            <a:avLst/>
          </a:prstGeom>
        </p:spPr>
      </p:pic>
      <p:sp>
        <p:nvSpPr>
          <p:cNvPr id="12" name="角丸四角形 11">
            <a:extLst>
              <a:ext uri="{FF2B5EF4-FFF2-40B4-BE49-F238E27FC236}">
                <a16:creationId xmlns:a16="http://schemas.microsoft.com/office/drawing/2014/main" id="{03A22782-DA95-7E4C-B922-2C568CDD43A3}"/>
              </a:ext>
            </a:extLst>
          </p:cNvPr>
          <p:cNvSpPr/>
          <p:nvPr/>
        </p:nvSpPr>
        <p:spPr>
          <a:xfrm>
            <a:off x="478968" y="2162288"/>
            <a:ext cx="8186063" cy="3942156"/>
          </a:xfrm>
          <a:prstGeom prst="roundRect">
            <a:avLst/>
          </a:prstGeom>
          <a:noFill/>
          <a:ln w="28575">
            <a:solidFill>
              <a:srgbClr val="6AB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D71C98D9-2AD4-2543-9E0A-BDAA0A2DB9C3}"/>
              </a:ext>
            </a:extLst>
          </p:cNvPr>
          <p:cNvSpPr txBox="1"/>
          <p:nvPr/>
        </p:nvSpPr>
        <p:spPr>
          <a:xfrm>
            <a:off x="5127283" y="2885985"/>
            <a:ext cx="3537747" cy="73866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普通預金は、お財布代わりとして、入金や引き出しがいつでもできるのが特徴です。金利は低めに設定されています。</a:t>
            </a:r>
          </a:p>
        </p:txBody>
      </p:sp>
      <p:sp>
        <p:nvSpPr>
          <p:cNvPr id="14" name="テキスト ボックス 13">
            <a:extLst>
              <a:ext uri="{FF2B5EF4-FFF2-40B4-BE49-F238E27FC236}">
                <a16:creationId xmlns:a16="http://schemas.microsoft.com/office/drawing/2014/main" id="{8525BFE6-58CC-E241-BE2B-0E9B6D85ABA7}"/>
              </a:ext>
            </a:extLst>
          </p:cNvPr>
          <p:cNvSpPr txBox="1"/>
          <p:nvPr/>
        </p:nvSpPr>
        <p:spPr>
          <a:xfrm>
            <a:off x="5127282" y="4591308"/>
            <a:ext cx="3537747" cy="954107"/>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定期預金は最初に</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3</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か月・</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5</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年など期間を決めて預けます。満期まで解約しないことが前提で、金利は普通預金よりは高めです。</a:t>
            </a:r>
          </a:p>
        </p:txBody>
      </p:sp>
      <p:pic>
        <p:nvPicPr>
          <p:cNvPr id="5" name="図 4">
            <a:extLst>
              <a:ext uri="{FF2B5EF4-FFF2-40B4-BE49-F238E27FC236}">
                <a16:creationId xmlns:a16="http://schemas.microsoft.com/office/drawing/2014/main" id="{CEE254E9-50DF-665B-235E-01523AA889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spTree>
    <p:extLst>
      <p:ext uri="{BB962C8B-B14F-4D97-AF65-F5344CB8AC3E}">
        <p14:creationId xmlns:p14="http://schemas.microsoft.com/office/powerpoint/2010/main" val="3158624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a:extLst>
              <a:ext uri="{FF2B5EF4-FFF2-40B4-BE49-F238E27FC236}">
                <a16:creationId xmlns:a16="http://schemas.microsoft.com/office/drawing/2014/main" id="{DF444153-519C-324D-9915-6A93BC9573BF}"/>
              </a:ext>
            </a:extLst>
          </p:cNvPr>
          <p:cNvSpPr/>
          <p:nvPr/>
        </p:nvSpPr>
        <p:spPr>
          <a:xfrm>
            <a:off x="757136" y="1297822"/>
            <a:ext cx="7629727" cy="4935710"/>
          </a:xfrm>
          <a:prstGeom prst="roundRect">
            <a:avLst/>
          </a:prstGeom>
          <a:solidFill>
            <a:srgbClr val="FDE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 name="角丸四角形 26">
            <a:extLst>
              <a:ext uri="{FF2B5EF4-FFF2-40B4-BE49-F238E27FC236}">
                <a16:creationId xmlns:a16="http://schemas.microsoft.com/office/drawing/2014/main" id="{B0C473E1-BE80-0846-8D25-0DA8F0C92513}"/>
              </a:ext>
            </a:extLst>
          </p:cNvPr>
          <p:cNvSpPr/>
          <p:nvPr/>
        </p:nvSpPr>
        <p:spPr>
          <a:xfrm>
            <a:off x="5550016" y="5110356"/>
            <a:ext cx="2442672" cy="9437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角丸四角形 8">
            <a:extLst>
              <a:ext uri="{FF2B5EF4-FFF2-40B4-BE49-F238E27FC236}">
                <a16:creationId xmlns:a16="http://schemas.microsoft.com/office/drawing/2014/main" id="{A124FE30-71AD-CD41-B81A-E28C14E5EF57}"/>
              </a:ext>
            </a:extLst>
          </p:cNvPr>
          <p:cNvSpPr/>
          <p:nvPr/>
        </p:nvSpPr>
        <p:spPr>
          <a:xfrm>
            <a:off x="5550016" y="3748586"/>
            <a:ext cx="2442672" cy="117529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 name="図 1">
            <a:extLst>
              <a:ext uri="{FF2B5EF4-FFF2-40B4-BE49-F238E27FC236}">
                <a16:creationId xmlns:a16="http://schemas.microsoft.com/office/drawing/2014/main" id="{64FC224E-C4C1-0A42-A20D-DF73345D06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58800"/>
          </a:xfrm>
          <a:prstGeom prst="rect">
            <a:avLst/>
          </a:prstGeom>
        </p:spPr>
      </p:pic>
      <p:pic>
        <p:nvPicPr>
          <p:cNvPr id="10" name="図 9">
            <a:extLst>
              <a:ext uri="{FF2B5EF4-FFF2-40B4-BE49-F238E27FC236}">
                <a16:creationId xmlns:a16="http://schemas.microsoft.com/office/drawing/2014/main" id="{A7D786FB-960C-4146-BB8D-8A0745A192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076" y="1033019"/>
            <a:ext cx="1863831" cy="726578"/>
          </a:xfrm>
          <a:prstGeom prst="rect">
            <a:avLst/>
          </a:prstGeom>
        </p:spPr>
      </p:pic>
      <p:sp>
        <p:nvSpPr>
          <p:cNvPr id="11" name="テキスト ボックス 10">
            <a:extLst>
              <a:ext uri="{FF2B5EF4-FFF2-40B4-BE49-F238E27FC236}">
                <a16:creationId xmlns:a16="http://schemas.microsoft.com/office/drawing/2014/main" id="{138FB79E-EB4E-9D49-8F33-EA5572554AC1}"/>
              </a:ext>
            </a:extLst>
          </p:cNvPr>
          <p:cNvSpPr txBox="1"/>
          <p:nvPr/>
        </p:nvSpPr>
        <p:spPr>
          <a:xfrm>
            <a:off x="1361760" y="2096142"/>
            <a:ext cx="6556585" cy="1569660"/>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「預金」と「貯金」という言葉を聞きますが、この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つの言葉の使い分けを知っていますか？</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「預金」は銀行、信用金庫、信用組合、信託銀行などにお金を預けること。「貯金」はゆうちょ銀行（郵便局）、</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JA</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バンクなどにお金を預けることで、預ける金融機関によって呼び方が異なります。なぜ呼び方が変わったのかは、各金融機関の成り立ちが関係します。</a:t>
            </a:r>
          </a:p>
        </p:txBody>
      </p:sp>
      <p:pic>
        <p:nvPicPr>
          <p:cNvPr id="13" name="図 12">
            <a:extLst>
              <a:ext uri="{FF2B5EF4-FFF2-40B4-BE49-F238E27FC236}">
                <a16:creationId xmlns:a16="http://schemas.microsoft.com/office/drawing/2014/main" id="{C20FE601-B4E2-E94B-8DF0-79554517E4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7409" y="1562681"/>
            <a:ext cx="4425286" cy="359554"/>
          </a:xfrm>
          <a:prstGeom prst="rect">
            <a:avLst/>
          </a:prstGeom>
        </p:spPr>
      </p:pic>
      <p:sp>
        <p:nvSpPr>
          <p:cNvPr id="16" name="テキスト ボックス 15">
            <a:extLst>
              <a:ext uri="{FF2B5EF4-FFF2-40B4-BE49-F238E27FC236}">
                <a16:creationId xmlns:a16="http://schemas.microsoft.com/office/drawing/2014/main" id="{019AE5C6-8D2F-8745-ACF8-7A3459CD7671}"/>
              </a:ext>
            </a:extLst>
          </p:cNvPr>
          <p:cNvSpPr txBox="1"/>
          <p:nvPr/>
        </p:nvSpPr>
        <p:spPr>
          <a:xfrm>
            <a:off x="6933765" y="5420712"/>
            <a:ext cx="1135238" cy="646331"/>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ゆうちょ銀行</a:t>
            </a:r>
            <a:endPar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（郵便局）</a:t>
            </a:r>
            <a:endPar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JA</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バンクなど</a:t>
            </a:r>
          </a:p>
        </p:txBody>
      </p:sp>
      <p:pic>
        <p:nvPicPr>
          <p:cNvPr id="17" name="図 16">
            <a:extLst>
              <a:ext uri="{FF2B5EF4-FFF2-40B4-BE49-F238E27FC236}">
                <a16:creationId xmlns:a16="http://schemas.microsoft.com/office/drawing/2014/main" id="{50F3BAAC-E4ED-594B-AA3B-4BE1F9C80FA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0528" r="56212"/>
          <a:stretch/>
        </p:blipFill>
        <p:spPr>
          <a:xfrm>
            <a:off x="5830754" y="3779687"/>
            <a:ext cx="970681" cy="1054688"/>
          </a:xfrm>
          <a:prstGeom prst="rect">
            <a:avLst/>
          </a:prstGeom>
        </p:spPr>
      </p:pic>
      <p:pic>
        <p:nvPicPr>
          <p:cNvPr id="18" name="図 17">
            <a:extLst>
              <a:ext uri="{FF2B5EF4-FFF2-40B4-BE49-F238E27FC236}">
                <a16:creationId xmlns:a16="http://schemas.microsoft.com/office/drawing/2014/main" id="{BED7BAD0-D03B-E944-A6C9-3C256E6DF706}"/>
              </a:ext>
            </a:extLst>
          </p:cNvPr>
          <p:cNvPicPr>
            <a:picLocks noChangeAspect="1"/>
          </p:cNvPicPr>
          <p:nvPr/>
        </p:nvPicPr>
        <p:blipFill rotWithShape="1">
          <a:blip r:embed="rId7"/>
          <a:srcRect l="21487" t="-1395" r="26106" b="62595"/>
          <a:stretch/>
        </p:blipFill>
        <p:spPr>
          <a:xfrm>
            <a:off x="5611328" y="5144731"/>
            <a:ext cx="1354221" cy="802231"/>
          </a:xfrm>
          <a:prstGeom prst="rect">
            <a:avLst/>
          </a:prstGeom>
        </p:spPr>
      </p:pic>
      <p:sp>
        <p:nvSpPr>
          <p:cNvPr id="19" name="テキスト ボックス 18">
            <a:extLst>
              <a:ext uri="{FF2B5EF4-FFF2-40B4-BE49-F238E27FC236}">
                <a16:creationId xmlns:a16="http://schemas.microsoft.com/office/drawing/2014/main" id="{162FCF2E-315B-BE44-B714-9E5B82E78970}"/>
              </a:ext>
            </a:extLst>
          </p:cNvPr>
          <p:cNvSpPr txBox="1"/>
          <p:nvPr/>
        </p:nvSpPr>
        <p:spPr>
          <a:xfrm>
            <a:off x="6813676" y="4072982"/>
            <a:ext cx="1179012" cy="830997"/>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銀行</a:t>
            </a:r>
            <a:endPar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信用金庫</a:t>
            </a:r>
            <a:endPar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信用組合</a:t>
            </a:r>
            <a:endPar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信託銀行など</a:t>
            </a:r>
          </a:p>
        </p:txBody>
      </p:sp>
      <p:sp>
        <p:nvSpPr>
          <p:cNvPr id="24" name="テキスト ボックス 23">
            <a:extLst>
              <a:ext uri="{FF2B5EF4-FFF2-40B4-BE49-F238E27FC236}">
                <a16:creationId xmlns:a16="http://schemas.microsoft.com/office/drawing/2014/main" id="{E6E6EA1B-7648-7240-8E87-A67433D2A7A9}"/>
              </a:ext>
            </a:extLst>
          </p:cNvPr>
          <p:cNvSpPr txBox="1"/>
          <p:nvPr/>
        </p:nvSpPr>
        <p:spPr>
          <a:xfrm>
            <a:off x="7068135" y="3830650"/>
            <a:ext cx="824434" cy="307777"/>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5B9BD5"/>
                </a:solidFill>
                <a:effectLst/>
                <a:uLnTx/>
                <a:uFillTx/>
                <a:latin typeface="游ゴシック" panose="020B0400000000000000" pitchFamily="50" charset="-128"/>
                <a:ea typeface="游ゴシック" panose="020B0400000000000000" pitchFamily="50" charset="-128"/>
                <a:cs typeface="+mn-cs"/>
              </a:rPr>
              <a:t>預金</a:t>
            </a:r>
          </a:p>
        </p:txBody>
      </p:sp>
      <p:sp>
        <p:nvSpPr>
          <p:cNvPr id="25" name="テキスト ボックス 24">
            <a:extLst>
              <a:ext uri="{FF2B5EF4-FFF2-40B4-BE49-F238E27FC236}">
                <a16:creationId xmlns:a16="http://schemas.microsoft.com/office/drawing/2014/main" id="{567AB988-0FF5-B646-A063-7553BFF8397C}"/>
              </a:ext>
            </a:extLst>
          </p:cNvPr>
          <p:cNvSpPr txBox="1"/>
          <p:nvPr/>
        </p:nvSpPr>
        <p:spPr>
          <a:xfrm>
            <a:off x="7202074" y="5171520"/>
            <a:ext cx="824434" cy="307777"/>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5B9BD5"/>
                </a:solidFill>
                <a:effectLst/>
                <a:uLnTx/>
                <a:uFillTx/>
                <a:latin typeface="游ゴシック" panose="020B0400000000000000" pitchFamily="50" charset="-128"/>
                <a:ea typeface="游ゴシック" panose="020B0400000000000000" pitchFamily="50" charset="-128"/>
                <a:cs typeface="+mn-cs"/>
              </a:rPr>
              <a:t>貯金</a:t>
            </a:r>
          </a:p>
        </p:txBody>
      </p:sp>
      <p:sp>
        <p:nvSpPr>
          <p:cNvPr id="26" name="テキスト ボックス 25">
            <a:extLst>
              <a:ext uri="{FF2B5EF4-FFF2-40B4-BE49-F238E27FC236}">
                <a16:creationId xmlns:a16="http://schemas.microsoft.com/office/drawing/2014/main" id="{FCBDC3ED-EC73-1A49-9E55-58A4ECF1A9A5}"/>
              </a:ext>
            </a:extLst>
          </p:cNvPr>
          <p:cNvSpPr txBox="1"/>
          <p:nvPr/>
        </p:nvSpPr>
        <p:spPr>
          <a:xfrm>
            <a:off x="1361761" y="3620240"/>
            <a:ext cx="4124640" cy="255454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銀行は</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1873</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年に渋沢栄一が商人や企業を顧客として設立した、日本初の銀行が起源。このとき英語の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deposit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（預かり金）を訳して、お金を預けることを「預金」としました。</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一方の郵便貯金制度は</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1875</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年に庶民を対象にして作られ、誰でもお金を預けることができました。「貯金」という言葉の由来は、英語の貯えという意味の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savings</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からといわれています。</a:t>
            </a:r>
          </a:p>
        </p:txBody>
      </p:sp>
      <p:pic>
        <p:nvPicPr>
          <p:cNvPr id="5" name="図 4">
            <a:extLst>
              <a:ext uri="{FF2B5EF4-FFF2-40B4-BE49-F238E27FC236}">
                <a16:creationId xmlns:a16="http://schemas.microsoft.com/office/drawing/2014/main" id="{0B1F002C-02E9-6227-F99A-5BE9E7A9B72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spTree>
    <p:extLst>
      <p:ext uri="{BB962C8B-B14F-4D97-AF65-F5344CB8AC3E}">
        <p14:creationId xmlns:p14="http://schemas.microsoft.com/office/powerpoint/2010/main" val="288213984"/>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EF255273158624A81016C377070D172" ma:contentTypeVersion="" ma:contentTypeDescription="新しいドキュメントを作成します。" ma:contentTypeScope="" ma:versionID="a44d436695001b1d7f15cffc745d8218">
  <xsd:schema xmlns:xsd="http://www.w3.org/2001/XMLSchema" xmlns:xs="http://www.w3.org/2001/XMLSchema" xmlns:p="http://schemas.microsoft.com/office/2006/metadata/properties" xmlns:ns2="2b94cecb-f9b5-4a2a-ba2e-d30f9cb9bfaa" xmlns:ns3="54d7915c-8155-41e6-8583-0bf1714184ae" xmlns:ns4="5b8f1f48-a59c-4316-9b4f-c8925e5a6422" targetNamespace="http://schemas.microsoft.com/office/2006/metadata/properties" ma:root="true" ma:fieldsID="e04c3f510123572b1e0a405224cf0ac0" ns2:_="" ns3:_="" ns4:_="">
    <xsd:import namespace="2b94cecb-f9b5-4a2a-ba2e-d30f9cb9bfaa"/>
    <xsd:import namespace="54d7915c-8155-41e6-8583-0bf1714184ae"/>
    <xsd:import namespace="5b8f1f48-a59c-4316-9b4f-c8925e5a64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94cecb-f9b5-4a2a-ba2e-d30f9cb9bf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画像タグ" ma:readOnly="false" ma:fieldId="{5cf76f15-5ced-4ddc-b409-7134ff3c332f}" ma:taxonomyMulti="true" ma:sspId="8b5f3d0b-0122-40ab-9be4-69120fa01e6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d7915c-8155-41e6-8583-0bf1714184a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E8317B7-F851-4CB5-BE4E-8D230011E819}" ma:internalName="TaxCatchAll" ma:showField="CatchAllData" ma:web="{5b8f1f48-a59c-4316-9b4f-c8925e5a642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b8f1f48-a59c-4316-9b4f-c8925e5a6422" elementFormDefault="qualified">
    <xsd:import namespace="http://schemas.microsoft.com/office/2006/documentManagement/types"/>
    <xsd:import namespace="http://schemas.microsoft.com/office/infopath/2007/PartnerControls"/>
    <xsd:element name="SharedWithUsers" ma:index="2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4d7915c-8155-41e6-8583-0bf1714184ae" xsi:nil="true"/>
    <lcf76f155ced4ddcb4097134ff3c332f xmlns="2b94cecb-f9b5-4a2a-ba2e-d30f9cb9bfa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2B4F204-CA40-483F-B4D9-04F8CDF37C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94cecb-f9b5-4a2a-ba2e-d30f9cb9bfaa"/>
    <ds:schemaRef ds:uri="54d7915c-8155-41e6-8583-0bf1714184ae"/>
    <ds:schemaRef ds:uri="5b8f1f48-a59c-4316-9b4f-c8925e5a6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82C44C-2393-4D10-87AF-A58150728B50}">
  <ds:schemaRefs>
    <ds:schemaRef ds:uri="http://schemas.microsoft.com/sharepoint/v3/contenttype/forms"/>
  </ds:schemaRefs>
</ds:datastoreItem>
</file>

<file path=customXml/itemProps3.xml><?xml version="1.0" encoding="utf-8"?>
<ds:datastoreItem xmlns:ds="http://schemas.openxmlformats.org/officeDocument/2006/customXml" ds:itemID="{B8F3951C-D140-4EDA-AD22-99E0DC994AA9}">
  <ds:schemaRefs>
    <ds:schemaRef ds:uri="http://schemas.openxmlformats.org/package/2006/metadata/core-properties"/>
    <ds:schemaRef ds:uri="5b8f1f48-a59c-4316-9b4f-c8925e5a6422"/>
    <ds:schemaRef ds:uri="http://purl.org/dc/elements/1.1/"/>
    <ds:schemaRef ds:uri="http://www.w3.org/XML/1998/namespace"/>
    <ds:schemaRef ds:uri="http://purl.org/dc/terms/"/>
    <ds:schemaRef ds:uri="http://schemas.microsoft.com/office/2006/documentManagement/types"/>
    <ds:schemaRef ds:uri="http://schemas.microsoft.com/office/infopath/2007/PartnerControls"/>
    <ds:schemaRef ds:uri="http://purl.org/dc/dcmitype/"/>
    <ds:schemaRef ds:uri="54d7915c-8155-41e6-8583-0bf1714184ae"/>
    <ds:schemaRef ds:uri="2b94cecb-f9b5-4a2a-ba2e-d30f9cb9bfa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421</TotalTime>
  <Words>2838</Words>
  <Application>Microsoft Office PowerPoint</Application>
  <PresentationFormat>画面に合わせる (4:3)</PresentationFormat>
  <Paragraphs>260</Paragraphs>
  <Slides>22</Slides>
  <Notes>20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22</vt:i4>
      </vt:variant>
    </vt:vector>
  </HeadingPairs>
  <TitlesOfParts>
    <vt:vector size="27" baseType="lpstr">
      <vt:lpstr>游ゴシック</vt:lpstr>
      <vt:lpstr>Arial</vt:lpstr>
      <vt:lpstr>Calibri</vt:lpstr>
      <vt:lpstr>Calibri Light</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今福 敦也</dc:creator>
  <cp:lastModifiedBy>今福 敦也</cp:lastModifiedBy>
  <cp:revision>7</cp:revision>
  <dcterms:created xsi:type="dcterms:W3CDTF">2023-03-20T07:20:07Z</dcterms:created>
  <dcterms:modified xsi:type="dcterms:W3CDTF">2023-03-24T10:47:32Z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0x0101007EF255273158624A81016C377070D172</vt:lpwstr>
  </property>
  <property fmtid="{D5CDD505-2E9C-101B-9397-08002B2CF9AE}" pid="3" name="MediaServiceImageTags">
    <vt:lpwstr/>
  </property>
</Properties>
</file>