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4"/>
  </p:sldMasterIdLst>
  <p:notesMasterIdLst>
    <p:notesMasterId r:id="rId30"/>
  </p:notesMasterIdLst>
  <p:sldIdLst>
    <p:sldId id="385" r:id="rId5"/>
    <p:sldId id="345" r:id="rId6"/>
    <p:sldId id="394" r:id="rId7"/>
    <p:sldId id="425" r:id="rId8"/>
    <p:sldId id="426" r:id="rId9"/>
    <p:sldId id="453" r:id="rId10"/>
    <p:sldId id="427" r:id="rId11"/>
    <p:sldId id="428" r:id="rId12"/>
    <p:sldId id="454" r:id="rId13"/>
    <p:sldId id="430" r:id="rId14"/>
    <p:sldId id="431" r:id="rId15"/>
    <p:sldId id="432" r:id="rId16"/>
    <p:sldId id="455" r:id="rId17"/>
    <p:sldId id="434" r:id="rId18"/>
    <p:sldId id="435" r:id="rId19"/>
    <p:sldId id="436" r:id="rId20"/>
    <p:sldId id="437" r:id="rId21"/>
    <p:sldId id="438" r:id="rId22"/>
    <p:sldId id="439" r:id="rId23"/>
    <p:sldId id="440" r:id="rId24"/>
    <p:sldId id="441" r:id="rId25"/>
    <p:sldId id="442" r:id="rId26"/>
    <p:sldId id="443" r:id="rId27"/>
    <p:sldId id="444" r:id="rId28"/>
    <p:sldId id="276" r:id="rId29"/>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5F0FA"/>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77945" autoAdjust="0"/>
  </p:normalViewPr>
  <p:slideViewPr>
    <p:cSldViewPr snapToGrid="0">
      <p:cViewPr varScale="1">
        <p:scale>
          <a:sx n="79" d="100"/>
          <a:sy n="79" d="100"/>
        </p:scale>
        <p:origin x="2466" y="9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tableStyles" Target="tableStyle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notesMaster" Target="notesMasters/notesMaster1.xml"/><Relationship Id="rId35" Type="http://schemas.microsoft.com/office/2016/11/relationships/changesInfo" Target="changesInfos/changesInfo1.xml"/><Relationship Id="rId8" Type="http://schemas.openxmlformats.org/officeDocument/2006/relationships/slide" Target="slides/slide4.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今福 敦也" userId="a4dadd50-510a-4045-ac2a-d2a5cccd63f2" providerId="ADAL" clId="{00E4D9A9-58AF-4183-8BB1-1FD91781CC8F}"/>
    <pc:docChg chg="undo custSel addSld delSld modSld">
      <pc:chgData name="今福 敦也" userId="a4dadd50-510a-4045-ac2a-d2a5cccd63f2" providerId="ADAL" clId="{00E4D9A9-58AF-4183-8BB1-1FD91781CC8F}" dt="2023-03-24T10:41:21.803" v="10" actId="20577"/>
      <pc:docMkLst>
        <pc:docMk/>
      </pc:docMkLst>
      <pc:sldChg chg="del">
        <pc:chgData name="今福 敦也" userId="a4dadd50-510a-4045-ac2a-d2a5cccd63f2" providerId="ADAL" clId="{00E4D9A9-58AF-4183-8BB1-1FD91781CC8F}" dt="2023-03-24T07:25:52.121" v="0" actId="47"/>
        <pc:sldMkLst>
          <pc:docMk/>
          <pc:sldMk cId="1221575298" sldId="392"/>
        </pc:sldMkLst>
      </pc:sldChg>
      <pc:sldChg chg="del">
        <pc:chgData name="今福 敦也" userId="a4dadd50-510a-4045-ac2a-d2a5cccd63f2" providerId="ADAL" clId="{00E4D9A9-58AF-4183-8BB1-1FD91781CC8F}" dt="2023-03-24T07:25:52.121" v="0" actId="47"/>
        <pc:sldMkLst>
          <pc:docMk/>
          <pc:sldMk cId="1626363489" sldId="408"/>
        </pc:sldMkLst>
      </pc:sldChg>
      <pc:sldChg chg="del">
        <pc:chgData name="今福 敦也" userId="a4dadd50-510a-4045-ac2a-d2a5cccd63f2" providerId="ADAL" clId="{00E4D9A9-58AF-4183-8BB1-1FD91781CC8F}" dt="2023-03-24T07:25:52.121" v="0" actId="47"/>
        <pc:sldMkLst>
          <pc:docMk/>
          <pc:sldMk cId="1429743485" sldId="409"/>
        </pc:sldMkLst>
      </pc:sldChg>
      <pc:sldChg chg="del">
        <pc:chgData name="今福 敦也" userId="a4dadd50-510a-4045-ac2a-d2a5cccd63f2" providerId="ADAL" clId="{00E4D9A9-58AF-4183-8BB1-1FD91781CC8F}" dt="2023-03-24T07:25:52.121" v="0" actId="47"/>
        <pc:sldMkLst>
          <pc:docMk/>
          <pc:sldMk cId="3316030928" sldId="410"/>
        </pc:sldMkLst>
      </pc:sldChg>
      <pc:sldChg chg="del">
        <pc:chgData name="今福 敦也" userId="a4dadd50-510a-4045-ac2a-d2a5cccd63f2" providerId="ADAL" clId="{00E4D9A9-58AF-4183-8BB1-1FD91781CC8F}" dt="2023-03-24T07:25:52.121" v="0" actId="47"/>
        <pc:sldMkLst>
          <pc:docMk/>
          <pc:sldMk cId="3158624406" sldId="411"/>
        </pc:sldMkLst>
      </pc:sldChg>
      <pc:sldChg chg="del">
        <pc:chgData name="今福 敦也" userId="a4dadd50-510a-4045-ac2a-d2a5cccd63f2" providerId="ADAL" clId="{00E4D9A9-58AF-4183-8BB1-1FD91781CC8F}" dt="2023-03-24T07:25:52.121" v="0" actId="47"/>
        <pc:sldMkLst>
          <pc:docMk/>
          <pc:sldMk cId="288213984" sldId="412"/>
        </pc:sldMkLst>
      </pc:sldChg>
      <pc:sldChg chg="del">
        <pc:chgData name="今福 敦也" userId="a4dadd50-510a-4045-ac2a-d2a5cccd63f2" providerId="ADAL" clId="{00E4D9A9-58AF-4183-8BB1-1FD91781CC8F}" dt="2023-03-24T10:37:27.402" v="3"/>
        <pc:sldMkLst>
          <pc:docMk/>
          <pc:sldMk cId="22705292" sldId="413"/>
        </pc:sldMkLst>
      </pc:sldChg>
      <pc:sldChg chg="del">
        <pc:chgData name="今福 敦也" userId="a4dadd50-510a-4045-ac2a-d2a5cccd63f2" providerId="ADAL" clId="{00E4D9A9-58AF-4183-8BB1-1FD91781CC8F}" dt="2023-03-24T07:25:52.121" v="0" actId="47"/>
        <pc:sldMkLst>
          <pc:docMk/>
          <pc:sldMk cId="3269338954" sldId="415"/>
        </pc:sldMkLst>
      </pc:sldChg>
      <pc:sldChg chg="del">
        <pc:chgData name="今福 敦也" userId="a4dadd50-510a-4045-ac2a-d2a5cccd63f2" providerId="ADAL" clId="{00E4D9A9-58AF-4183-8BB1-1FD91781CC8F}" dt="2023-03-24T07:25:52.121" v="0" actId="47"/>
        <pc:sldMkLst>
          <pc:docMk/>
          <pc:sldMk cId="1996647488" sldId="416"/>
        </pc:sldMkLst>
      </pc:sldChg>
      <pc:sldChg chg="del">
        <pc:chgData name="今福 敦也" userId="a4dadd50-510a-4045-ac2a-d2a5cccd63f2" providerId="ADAL" clId="{00E4D9A9-58AF-4183-8BB1-1FD91781CC8F}" dt="2023-03-24T07:25:52.121" v="0" actId="47"/>
        <pc:sldMkLst>
          <pc:docMk/>
          <pc:sldMk cId="4169597460" sldId="417"/>
        </pc:sldMkLst>
      </pc:sldChg>
      <pc:sldChg chg="del">
        <pc:chgData name="今福 敦也" userId="a4dadd50-510a-4045-ac2a-d2a5cccd63f2" providerId="ADAL" clId="{00E4D9A9-58AF-4183-8BB1-1FD91781CC8F}" dt="2023-03-24T07:25:52.121" v="0" actId="47"/>
        <pc:sldMkLst>
          <pc:docMk/>
          <pc:sldMk cId="3759891009" sldId="418"/>
        </pc:sldMkLst>
      </pc:sldChg>
      <pc:sldChg chg="del">
        <pc:chgData name="今福 敦也" userId="a4dadd50-510a-4045-ac2a-d2a5cccd63f2" providerId="ADAL" clId="{00E4D9A9-58AF-4183-8BB1-1FD91781CC8F}" dt="2023-03-24T07:25:52.121" v="0" actId="47"/>
        <pc:sldMkLst>
          <pc:docMk/>
          <pc:sldMk cId="2377147765" sldId="419"/>
        </pc:sldMkLst>
      </pc:sldChg>
      <pc:sldChg chg="del">
        <pc:chgData name="今福 敦也" userId="a4dadd50-510a-4045-ac2a-d2a5cccd63f2" providerId="ADAL" clId="{00E4D9A9-58AF-4183-8BB1-1FD91781CC8F}" dt="2023-03-24T07:25:52.121" v="0" actId="47"/>
        <pc:sldMkLst>
          <pc:docMk/>
          <pc:sldMk cId="3599193476" sldId="420"/>
        </pc:sldMkLst>
      </pc:sldChg>
      <pc:sldChg chg="del">
        <pc:chgData name="今福 敦也" userId="a4dadd50-510a-4045-ac2a-d2a5cccd63f2" providerId="ADAL" clId="{00E4D9A9-58AF-4183-8BB1-1FD91781CC8F}" dt="2023-03-24T07:25:52.121" v="0" actId="47"/>
        <pc:sldMkLst>
          <pc:docMk/>
          <pc:sldMk cId="184174085" sldId="421"/>
        </pc:sldMkLst>
      </pc:sldChg>
      <pc:sldChg chg="del">
        <pc:chgData name="今福 敦也" userId="a4dadd50-510a-4045-ac2a-d2a5cccd63f2" providerId="ADAL" clId="{00E4D9A9-58AF-4183-8BB1-1FD91781CC8F}" dt="2023-03-24T07:25:52.121" v="0" actId="47"/>
        <pc:sldMkLst>
          <pc:docMk/>
          <pc:sldMk cId="1655314631" sldId="422"/>
        </pc:sldMkLst>
      </pc:sldChg>
      <pc:sldChg chg="del">
        <pc:chgData name="今福 敦也" userId="a4dadd50-510a-4045-ac2a-d2a5cccd63f2" providerId="ADAL" clId="{00E4D9A9-58AF-4183-8BB1-1FD91781CC8F}" dt="2023-03-24T07:25:52.121" v="0" actId="47"/>
        <pc:sldMkLst>
          <pc:docMk/>
          <pc:sldMk cId="2413716641" sldId="423"/>
        </pc:sldMkLst>
      </pc:sldChg>
      <pc:sldChg chg="del">
        <pc:chgData name="今福 敦也" userId="a4dadd50-510a-4045-ac2a-d2a5cccd63f2" providerId="ADAL" clId="{00E4D9A9-58AF-4183-8BB1-1FD91781CC8F}" dt="2023-03-24T07:25:52.121" v="0" actId="47"/>
        <pc:sldMkLst>
          <pc:docMk/>
          <pc:sldMk cId="831264093" sldId="424"/>
        </pc:sldMkLst>
      </pc:sldChg>
      <pc:sldChg chg="modNotesTx">
        <pc:chgData name="今福 敦也" userId="a4dadd50-510a-4045-ac2a-d2a5cccd63f2" providerId="ADAL" clId="{00E4D9A9-58AF-4183-8BB1-1FD91781CC8F}" dt="2023-03-24T10:41:21.803" v="10" actId="20577"/>
        <pc:sldMkLst>
          <pc:docMk/>
          <pc:sldMk cId="3893999331" sldId="428"/>
        </pc:sldMkLst>
      </pc:sldChg>
      <pc:sldChg chg="add del">
        <pc:chgData name="今福 敦也" userId="a4dadd50-510a-4045-ac2a-d2a5cccd63f2" providerId="ADAL" clId="{00E4D9A9-58AF-4183-8BB1-1FD91781CC8F}" dt="2023-03-24T10:37:55.358" v="4" actId="47"/>
        <pc:sldMkLst>
          <pc:docMk/>
          <pc:sldMk cId="4244134327" sldId="429"/>
        </pc:sldMkLst>
      </pc:sldChg>
      <pc:sldChg chg="del">
        <pc:chgData name="今福 敦也" userId="a4dadd50-510a-4045-ac2a-d2a5cccd63f2" providerId="ADAL" clId="{00E4D9A9-58AF-4183-8BB1-1FD91781CC8F}" dt="2023-03-24T10:39:04.254" v="5" actId="47"/>
        <pc:sldMkLst>
          <pc:docMk/>
          <pc:sldMk cId="4261935879" sldId="433"/>
        </pc:sldMkLst>
      </pc:sldChg>
      <pc:sldChg chg="modNotesTx">
        <pc:chgData name="今福 敦也" userId="a4dadd50-510a-4045-ac2a-d2a5cccd63f2" providerId="ADAL" clId="{00E4D9A9-58AF-4183-8BB1-1FD91781CC8F}" dt="2023-03-24T10:40:44.368" v="6" actId="20577"/>
        <pc:sldMkLst>
          <pc:docMk/>
          <pc:sldMk cId="1278121701" sldId="435"/>
        </pc:sldMkLst>
      </pc:sldChg>
      <pc:sldChg chg="del">
        <pc:chgData name="今福 敦也" userId="a4dadd50-510a-4045-ac2a-d2a5cccd63f2" providerId="ADAL" clId="{00E4D9A9-58AF-4183-8BB1-1FD91781CC8F}" dt="2023-03-24T07:25:52.121" v="0" actId="47"/>
        <pc:sldMkLst>
          <pc:docMk/>
          <pc:sldMk cId="4671206" sldId="445"/>
        </pc:sldMkLst>
      </pc:sldChg>
      <pc:sldChg chg="del">
        <pc:chgData name="今福 敦也" userId="a4dadd50-510a-4045-ac2a-d2a5cccd63f2" providerId="ADAL" clId="{00E4D9A9-58AF-4183-8BB1-1FD91781CC8F}" dt="2023-03-24T07:25:52.121" v="0" actId="47"/>
        <pc:sldMkLst>
          <pc:docMk/>
          <pc:sldMk cId="414187163" sldId="452"/>
        </pc:sldMkLst>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9617DC1-FD25-48BF-A6BD-B06A45C4BF04}" type="datetimeFigureOut">
              <a:rPr kumimoji="1" lang="ja-JP" altLang="en-US" smtClean="0"/>
              <a:t>2023/3/24</a:t>
            </a:fld>
            <a:endParaRPr kumimoji="1" lang="ja-JP" altLang="en-US"/>
          </a:p>
        </p:txBody>
      </p:sp>
      <p:sp>
        <p:nvSpPr>
          <p:cNvPr id="4" name="スライド イメージ プレースホルダー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F51D2A7-5489-46E8-BB55-DEF4B23390DB}" type="slidenum">
              <a:rPr kumimoji="1" lang="ja-JP" altLang="en-US" smtClean="0"/>
              <a:t>‹#›</a:t>
            </a:fld>
            <a:endParaRPr kumimoji="1" lang="ja-JP" altLang="en-US"/>
          </a:p>
        </p:txBody>
      </p:sp>
    </p:spTree>
    <p:extLst>
      <p:ext uri="{BB962C8B-B14F-4D97-AF65-F5344CB8AC3E}">
        <p14:creationId xmlns:p14="http://schemas.microsoft.com/office/powerpoint/2010/main" val="2460510818"/>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pPr marL="0" marR="0" lvl="0" indent="0" algn="r" defTabSz="566654" rtl="0" eaLnBrk="1" fontAlgn="auto" latinLnBrk="0" hangingPunct="1">
              <a:lnSpc>
                <a:spcPct val="100000"/>
              </a:lnSpc>
              <a:spcBef>
                <a:spcPts val="0"/>
              </a:spcBef>
              <a:spcAft>
                <a:spcPts val="0"/>
              </a:spcAft>
              <a:buClrTx/>
              <a:buSzTx/>
              <a:buFontTx/>
              <a:buNone/>
              <a:tabLst/>
              <a:defRPr/>
            </a:pPr>
            <a:fld id="{1D6217D6-AB70-C14C-B805-9E89516FEDD7}" type="slidenum">
              <a:rPr kumimoji="1" lang="ja-JP" altLang="en-US" sz="1200" b="0" i="0" u="none" strike="noStrike" kern="1200" cap="none" spc="0" normalizeH="0" baseline="0" noProof="0" smtClean="0">
                <a:ln>
                  <a:noFill/>
                </a:ln>
                <a:solidFill>
                  <a:prstClr val="black"/>
                </a:solidFill>
                <a:effectLst/>
                <a:uLnTx/>
                <a:uFillTx/>
                <a:latin typeface="游ゴシック" panose="020F0502020204030204"/>
                <a:ea typeface="游ゴシック" panose="020B0400000000000000" pitchFamily="50" charset="-128"/>
                <a:cs typeface="+mn-cs"/>
              </a:rPr>
              <a:pPr marL="0" marR="0" lvl="0" indent="0" algn="r" defTabSz="566654" rtl="0" eaLnBrk="1" fontAlgn="auto" latinLnBrk="0" hangingPunct="1">
                <a:lnSpc>
                  <a:spcPct val="100000"/>
                </a:lnSpc>
                <a:spcBef>
                  <a:spcPts val="0"/>
                </a:spcBef>
                <a:spcAft>
                  <a:spcPts val="0"/>
                </a:spcAft>
                <a:buClrTx/>
                <a:buSzTx/>
                <a:buFontTx/>
                <a:buNone/>
                <a:tabLst/>
                <a:defRPr/>
              </a:pPr>
              <a:t>1</a:t>
            </a:fld>
            <a:endParaRPr kumimoji="1" lang="ja-JP" altLang="en-US" sz="1200" b="0" i="0" u="none" strike="noStrike" kern="1200" cap="none" spc="0" normalizeH="0" baseline="0" noProof="0">
              <a:ln>
                <a:noFill/>
              </a:ln>
              <a:solidFill>
                <a:prstClr val="black"/>
              </a:solidFill>
              <a:effectLst/>
              <a:uLnTx/>
              <a:uFillTx/>
              <a:latin typeface="游ゴシック" panose="020F0502020204030204"/>
              <a:ea typeface="游ゴシック" panose="020B0400000000000000" pitchFamily="50" charset="-128"/>
              <a:cs typeface="+mn-cs"/>
            </a:endParaRPr>
          </a:p>
        </p:txBody>
      </p:sp>
    </p:spTree>
    <p:extLst>
      <p:ext uri="{BB962C8B-B14F-4D97-AF65-F5344CB8AC3E}">
        <p14:creationId xmlns:p14="http://schemas.microsoft.com/office/powerpoint/2010/main" val="49768471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　保険は、さまざまなリスクに備えて、すべての加入者が少しずつお金（保険料）を出し合い、加入者のなかで困っている人にお金（保険金）を支払うという相互扶助の仕組みです。</a:t>
            </a:r>
          </a:p>
          <a:p>
            <a:endParaRPr kumimoji="1" lang="ja-JP" altLang="en-US" dirty="0"/>
          </a:p>
        </p:txBody>
      </p:sp>
      <p:sp>
        <p:nvSpPr>
          <p:cNvPr id="4" name="スライド番号プレースホルダー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F51D2A7-5489-46E8-BB55-DEF4B23390DB}" type="slidenum">
              <a:rPr kumimoji="1" lang="ja-JP" altLang="en-US" sz="1200" b="0" i="0" u="none" strike="noStrike" kern="1200" cap="none" spc="0" normalizeH="0" baseline="0" noProof="0" smtClean="0">
                <a:ln>
                  <a:noFill/>
                </a:ln>
                <a:solidFill>
                  <a:prstClr val="black"/>
                </a:solidFill>
                <a:effectLst/>
                <a:uLnTx/>
                <a:uFillTx/>
                <a:latin typeface="游ゴシック" panose="020F0502020204030204"/>
                <a:ea typeface="游ゴシック" panose="020B0400000000000000" pitchFamily="50" charset="-128"/>
                <a:cs typeface="+mn-cs"/>
              </a:rPr>
              <a:pPr marL="0" marR="0" lvl="0" indent="0" algn="r" defTabSz="457200" rtl="0" eaLnBrk="1" fontAlgn="auto" latinLnBrk="0" hangingPunct="1">
                <a:lnSpc>
                  <a:spcPct val="100000"/>
                </a:lnSpc>
                <a:spcBef>
                  <a:spcPts val="0"/>
                </a:spcBef>
                <a:spcAft>
                  <a:spcPts val="0"/>
                </a:spcAft>
                <a:buClrTx/>
                <a:buSzTx/>
                <a:buFontTx/>
                <a:buNone/>
                <a:tabLst/>
                <a:defRPr/>
              </a:pPr>
              <a:t>13</a:t>
            </a:fld>
            <a:endParaRPr kumimoji="1" lang="ja-JP" altLang="en-US" sz="1200" b="0" i="0" u="none" strike="noStrike" kern="1200" cap="none" spc="0" normalizeH="0" baseline="0" noProof="0">
              <a:ln>
                <a:noFill/>
              </a:ln>
              <a:solidFill>
                <a:prstClr val="black"/>
              </a:solidFill>
              <a:effectLst/>
              <a:uLnTx/>
              <a:uFillTx/>
              <a:latin typeface="游ゴシック" panose="020F0502020204030204"/>
              <a:ea typeface="游ゴシック" panose="020B0400000000000000" pitchFamily="50" charset="-128"/>
              <a:cs typeface="+mn-cs"/>
            </a:endParaRPr>
          </a:p>
        </p:txBody>
      </p:sp>
    </p:spTree>
    <p:extLst>
      <p:ext uri="{BB962C8B-B14F-4D97-AF65-F5344CB8AC3E}">
        <p14:creationId xmlns:p14="http://schemas.microsoft.com/office/powerpoint/2010/main" val="373169219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　保険は社会保険と民間保険の</a:t>
            </a:r>
            <a:r>
              <a:rPr kumimoji="1" lang="en-US" altLang="ja-JP" sz="12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2</a:t>
            </a:r>
            <a:r>
              <a:rPr kumimoji="1" lang="ja-JP" altLang="en-US" sz="12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種類に大きく分けられます。国が運営する社会保険は原則として加入が義務です。保険会社が運営する民間保険は各自の任意加入となります。</a:t>
            </a:r>
          </a:p>
          <a:p>
            <a:endParaRPr kumimoji="1" lang="ja-JP" altLang="en-US" dirty="0"/>
          </a:p>
        </p:txBody>
      </p:sp>
      <p:sp>
        <p:nvSpPr>
          <p:cNvPr id="4" name="スライド番号プレースホルダー 3"/>
          <p:cNvSpPr>
            <a:spLocks noGrp="1"/>
          </p:cNvSpPr>
          <p:nvPr>
            <p:ph type="sldNum" sz="quarter" idx="5"/>
          </p:nvPr>
        </p:nvSpPr>
        <p:spPr/>
        <p:txBody>
          <a:bodyPr/>
          <a:lstStyle/>
          <a:p>
            <a:fld id="{1F51D2A7-5489-46E8-BB55-DEF4B23390DB}" type="slidenum">
              <a:rPr kumimoji="1" lang="ja-JP" altLang="en-US" smtClean="0"/>
              <a:t>14</a:t>
            </a:fld>
            <a:endParaRPr kumimoji="1" lang="ja-JP" altLang="en-US"/>
          </a:p>
        </p:txBody>
      </p:sp>
    </p:spTree>
    <p:extLst>
      <p:ext uri="{BB962C8B-B14F-4D97-AF65-F5344CB8AC3E}">
        <p14:creationId xmlns:p14="http://schemas.microsoft.com/office/powerpoint/2010/main" val="340966991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　社会保険だけでは保障されない部分や保障が十分ではない部分、また、銀行などにお金を預ける貯蓄だけでは備えられないことがあります。そうしたリスクには、民間保険で備えることができます。</a:t>
            </a:r>
            <a:endParaRPr kumimoji="1" lang="en-US" altLang="ja-JP" sz="12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2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endParaRPr>
          </a:p>
          <a:p>
            <a:endParaRPr kumimoji="1" lang="ja-JP" altLang="en-US" dirty="0"/>
          </a:p>
        </p:txBody>
      </p:sp>
      <p:sp>
        <p:nvSpPr>
          <p:cNvPr id="4" name="スライド番号プレースホルダー 3"/>
          <p:cNvSpPr>
            <a:spLocks noGrp="1"/>
          </p:cNvSpPr>
          <p:nvPr>
            <p:ph type="sldNum" sz="quarter" idx="5"/>
          </p:nvPr>
        </p:nvSpPr>
        <p:spPr/>
        <p:txBody>
          <a:bodyPr/>
          <a:lstStyle/>
          <a:p>
            <a:fld id="{1F51D2A7-5489-46E8-BB55-DEF4B23390DB}" type="slidenum">
              <a:rPr kumimoji="1" lang="ja-JP" altLang="en-US" smtClean="0"/>
              <a:t>15</a:t>
            </a:fld>
            <a:endParaRPr kumimoji="1" lang="ja-JP" altLang="en-US"/>
          </a:p>
        </p:txBody>
      </p:sp>
    </p:spTree>
    <p:extLst>
      <p:ext uri="{BB962C8B-B14F-4D97-AF65-F5344CB8AC3E}">
        <p14:creationId xmlns:p14="http://schemas.microsoft.com/office/powerpoint/2010/main" val="271143154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　民間保険は生命保険と損害保険に大別されます。</a:t>
            </a:r>
          </a:p>
          <a:p>
            <a:endParaRPr kumimoji="1" lang="ja-JP" altLang="en-US" dirty="0"/>
          </a:p>
        </p:txBody>
      </p:sp>
      <p:sp>
        <p:nvSpPr>
          <p:cNvPr id="4" name="スライド番号プレースホルダー 3"/>
          <p:cNvSpPr>
            <a:spLocks noGrp="1"/>
          </p:cNvSpPr>
          <p:nvPr>
            <p:ph type="sldNum" sz="quarter" idx="5"/>
          </p:nvPr>
        </p:nvSpPr>
        <p:spPr/>
        <p:txBody>
          <a:bodyPr/>
          <a:lstStyle/>
          <a:p>
            <a:fld id="{1F51D2A7-5489-46E8-BB55-DEF4B23390DB}" type="slidenum">
              <a:rPr kumimoji="1" lang="ja-JP" altLang="en-US" smtClean="0"/>
              <a:t>16</a:t>
            </a:fld>
            <a:endParaRPr kumimoji="1" lang="ja-JP" altLang="en-US"/>
          </a:p>
        </p:txBody>
      </p:sp>
    </p:spTree>
    <p:extLst>
      <p:ext uri="{BB962C8B-B14F-4D97-AF65-F5344CB8AC3E}">
        <p14:creationId xmlns:p14="http://schemas.microsoft.com/office/powerpoint/2010/main" val="250619822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lvl="0" indent="0" algn="l" defTabSz="566654"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rPr>
              <a:t>貯蓄と保険の違いをわかりやすく表す言葉です。</a:t>
            </a:r>
          </a:p>
          <a:p>
            <a:pPr marL="0" marR="0" lvl="0" indent="0" algn="l" defTabSz="566654"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rPr>
              <a:t>貯蓄は、お金をためている途中で事故にあった場合、そのときにたまっている金額しか損失をカバーできません。</a:t>
            </a:r>
          </a:p>
          <a:p>
            <a:pPr marL="0" marR="0" lvl="0" indent="0" algn="l" defTabSz="566654"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rPr>
              <a:t>一方、保険は加入の直後から、保険期間中であれば、保険金を受け取ることができるので、不測の出費に備えられます。</a:t>
            </a:r>
          </a:p>
          <a:p>
            <a:endParaRPr kumimoji="1" lang="ja-JP" altLang="en-US" dirty="0"/>
          </a:p>
        </p:txBody>
      </p:sp>
      <p:sp>
        <p:nvSpPr>
          <p:cNvPr id="4" name="スライド番号プレースホルダー 3"/>
          <p:cNvSpPr>
            <a:spLocks noGrp="1"/>
          </p:cNvSpPr>
          <p:nvPr>
            <p:ph type="sldNum" sz="quarter" idx="5"/>
          </p:nvPr>
        </p:nvSpPr>
        <p:spPr/>
        <p:txBody>
          <a:bodyPr/>
          <a:lstStyle/>
          <a:p>
            <a:fld id="{1F51D2A7-5489-46E8-BB55-DEF4B23390DB}" type="slidenum">
              <a:rPr kumimoji="1" lang="ja-JP" altLang="en-US" smtClean="0"/>
              <a:t>17</a:t>
            </a:fld>
            <a:endParaRPr kumimoji="1" lang="ja-JP" altLang="en-US"/>
          </a:p>
        </p:txBody>
      </p:sp>
    </p:spTree>
    <p:extLst>
      <p:ext uri="{BB962C8B-B14F-4D97-AF65-F5344CB8AC3E}">
        <p14:creationId xmlns:p14="http://schemas.microsoft.com/office/powerpoint/2010/main" val="221396337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　共助、公助にあたる社会保険と自助にあたる民間保険には、国民が安心して生活していくうえでそれぞれ役割があります。また、自助・共助・公助のどれを重視するかは国によって異なっています。</a:t>
            </a:r>
            <a:endParaRPr kumimoji="1" lang="en-US" altLang="ja-JP" sz="12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2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endParaRPr>
          </a:p>
          <a:p>
            <a:pPr marL="0" marR="0" lvl="0" indent="0" algn="l" defTabSz="566654"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　医療保険、年金保険、雇用保険、労災保険、介護保険の</a:t>
            </a:r>
            <a:r>
              <a:rPr kumimoji="1" lang="en-US" altLang="ja-JP" sz="12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5</a:t>
            </a:r>
            <a:r>
              <a:rPr kumimoji="1" lang="ja-JP" altLang="en-US" sz="12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つの保険からなる社会保険は、一定の収入がある国民全員から収入に応じた金額を徴収し、困っている人々に分配する仕組みで、 「共助」にあたります。</a:t>
            </a:r>
          </a:p>
          <a:p>
            <a:pPr marL="0" marR="0" lvl="0" indent="0" algn="l" defTabSz="566654"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　一方の「公助」は、国や地方自治体が困っている㆟々に生活保護（公的扶助）として現金を支給したり、児童・母子・老齢者・障害者のために施設を提供するなどのサービスをおこなったりするものです。また、国民の健康維持・増進や感染症対策も「公助」のひとつです。</a:t>
            </a:r>
            <a:endParaRPr kumimoji="1" lang="en-US" altLang="ja-JP" sz="12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endParaRPr>
          </a:p>
          <a:p>
            <a:pPr marL="0" marR="0" lvl="0" indent="0" algn="l" defTabSz="566654"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生活保護の支給にあたっては、その人が本当に生活に活用できる所得や資産がないかを調査することになっています </a:t>
            </a:r>
          </a:p>
          <a:p>
            <a:pPr marL="0" marR="0" lvl="0" indent="0" algn="l" defTabSz="566654" rtl="0" eaLnBrk="1" fontAlgn="auto" latinLnBrk="0" hangingPunct="1">
              <a:lnSpc>
                <a:spcPct val="100000"/>
              </a:lnSpc>
              <a:spcBef>
                <a:spcPts val="0"/>
              </a:spcBef>
              <a:spcAft>
                <a:spcPts val="0"/>
              </a:spcAft>
              <a:buClrTx/>
              <a:buSzTx/>
              <a:buFontTx/>
              <a:buNone/>
              <a:tabLst/>
              <a:defRPr/>
            </a:pPr>
            <a:endParaRPr kumimoji="1" lang="ja-JP" altLang="en-US" sz="12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2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endParaRPr>
          </a:p>
          <a:p>
            <a:endParaRPr kumimoji="1" lang="ja-JP" altLang="en-US" dirty="0"/>
          </a:p>
        </p:txBody>
      </p:sp>
      <p:sp>
        <p:nvSpPr>
          <p:cNvPr id="4" name="スライド番号プレースホルダー 3"/>
          <p:cNvSpPr>
            <a:spLocks noGrp="1"/>
          </p:cNvSpPr>
          <p:nvPr>
            <p:ph type="sldNum" sz="quarter" idx="5"/>
          </p:nvPr>
        </p:nvSpPr>
        <p:spPr/>
        <p:txBody>
          <a:bodyPr/>
          <a:lstStyle/>
          <a:p>
            <a:fld id="{1F51D2A7-5489-46E8-BB55-DEF4B23390DB}" type="slidenum">
              <a:rPr kumimoji="1" lang="ja-JP" altLang="en-US" smtClean="0"/>
              <a:t>18</a:t>
            </a:fld>
            <a:endParaRPr kumimoji="1" lang="ja-JP" altLang="en-US"/>
          </a:p>
        </p:txBody>
      </p:sp>
    </p:spTree>
    <p:extLst>
      <p:ext uri="{BB962C8B-B14F-4D97-AF65-F5344CB8AC3E}">
        <p14:creationId xmlns:p14="http://schemas.microsoft.com/office/powerpoint/2010/main" val="274990500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　民間保険は、社会保険ではカバーしきれないリスクに備えるために、自分の意思で加入する「自助」です。</a:t>
            </a:r>
            <a:endParaRPr kumimoji="1" lang="en-US" altLang="ja-JP" sz="12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民間保険のなかには、身体にかかわるリスクに備えるものだけでなく、自然災害や交通事故などのリスクに備えるためのものもあります。</a:t>
            </a:r>
            <a:endParaRPr lang="ja-JP" altLang="en-US" sz="1200" dirty="0"/>
          </a:p>
          <a:p>
            <a:endParaRPr kumimoji="1" lang="ja-JP" altLang="en-US" dirty="0"/>
          </a:p>
        </p:txBody>
      </p:sp>
      <p:sp>
        <p:nvSpPr>
          <p:cNvPr id="4" name="スライド番号プレースホルダー 3"/>
          <p:cNvSpPr>
            <a:spLocks noGrp="1"/>
          </p:cNvSpPr>
          <p:nvPr>
            <p:ph type="sldNum" sz="quarter" idx="5"/>
          </p:nvPr>
        </p:nvSpPr>
        <p:spPr/>
        <p:txBody>
          <a:bodyPr/>
          <a:lstStyle/>
          <a:p>
            <a:fld id="{1F51D2A7-5489-46E8-BB55-DEF4B23390DB}" type="slidenum">
              <a:rPr kumimoji="1" lang="ja-JP" altLang="en-US" smtClean="0"/>
              <a:t>19</a:t>
            </a:fld>
            <a:endParaRPr kumimoji="1" lang="ja-JP" altLang="en-US"/>
          </a:p>
        </p:txBody>
      </p:sp>
    </p:spTree>
    <p:extLst>
      <p:ext uri="{BB962C8B-B14F-4D97-AF65-F5344CB8AC3E}">
        <p14:creationId xmlns:p14="http://schemas.microsoft.com/office/powerpoint/2010/main" val="202952090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1F51D2A7-5489-46E8-BB55-DEF4B23390DB}" type="slidenum">
              <a:rPr kumimoji="1" lang="ja-JP" altLang="en-US" smtClean="0"/>
              <a:t>21</a:t>
            </a:fld>
            <a:endParaRPr kumimoji="1" lang="ja-JP" altLang="en-US"/>
          </a:p>
        </p:txBody>
      </p:sp>
    </p:spTree>
    <p:extLst>
      <p:ext uri="{BB962C8B-B14F-4D97-AF65-F5344CB8AC3E}">
        <p14:creationId xmlns:p14="http://schemas.microsoft.com/office/powerpoint/2010/main" val="20113135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1F51D2A7-5489-46E8-BB55-DEF4B23390DB}" type="slidenum">
              <a:rPr kumimoji="1" lang="ja-JP" altLang="en-US" smtClean="0"/>
              <a:t>22</a:t>
            </a:fld>
            <a:endParaRPr kumimoji="1" lang="ja-JP" altLang="en-US"/>
          </a:p>
        </p:txBody>
      </p:sp>
    </p:spTree>
    <p:extLst>
      <p:ext uri="{BB962C8B-B14F-4D97-AF65-F5344CB8AC3E}">
        <p14:creationId xmlns:p14="http://schemas.microsoft.com/office/powerpoint/2010/main" val="280720584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5946775" y="601663"/>
            <a:ext cx="2165350" cy="1624012"/>
          </a:xfrm>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pPr marL="0" marR="0" lvl="0" indent="0" algn="r" defTabSz="367532" rtl="0" eaLnBrk="1" fontAlgn="auto" latinLnBrk="0" hangingPunct="1">
              <a:lnSpc>
                <a:spcPct val="100000"/>
              </a:lnSpc>
              <a:spcBef>
                <a:spcPts val="0"/>
              </a:spcBef>
              <a:spcAft>
                <a:spcPts val="0"/>
              </a:spcAft>
              <a:buClrTx/>
              <a:buSzTx/>
              <a:buFontTx/>
              <a:buNone/>
              <a:tabLst/>
              <a:defRPr/>
            </a:pPr>
            <a:fld id="{1D6217D6-AB70-C14C-B805-9E89516FEDD7}" type="slidenum">
              <a:rPr kumimoji="1" lang="ja-JP" altLang="en-US" sz="1200" b="0" i="0" u="none" strike="noStrike" kern="1200" cap="none" spc="0" normalizeH="0" baseline="0" noProof="0">
                <a:ln>
                  <a:noFill/>
                </a:ln>
                <a:solidFill>
                  <a:prstClr val="black"/>
                </a:solidFill>
                <a:effectLst/>
                <a:uLnTx/>
                <a:uFillTx/>
                <a:latin typeface="游ゴシック" panose="020F0502020204030204"/>
                <a:ea typeface="游ゴシック" panose="020B0400000000000000" pitchFamily="50" charset="-128"/>
                <a:cs typeface="+mn-cs"/>
              </a:rPr>
              <a:pPr marL="0" marR="0" lvl="0" indent="0" algn="r" defTabSz="367532" rtl="0" eaLnBrk="1" fontAlgn="auto" latinLnBrk="0" hangingPunct="1">
                <a:lnSpc>
                  <a:spcPct val="100000"/>
                </a:lnSpc>
                <a:spcBef>
                  <a:spcPts val="0"/>
                </a:spcBef>
                <a:spcAft>
                  <a:spcPts val="0"/>
                </a:spcAft>
                <a:buClrTx/>
                <a:buSzTx/>
                <a:buFontTx/>
                <a:buNone/>
                <a:tabLst/>
                <a:defRPr/>
              </a:pPr>
              <a:t>25</a:t>
            </a:fld>
            <a:endParaRPr kumimoji="1" lang="ja-JP" altLang="en-US" sz="1200" b="0" i="0" u="none" strike="noStrike" kern="1200" cap="none" spc="0" normalizeH="0" baseline="0" noProof="0">
              <a:ln>
                <a:noFill/>
              </a:ln>
              <a:solidFill>
                <a:prstClr val="black"/>
              </a:solidFill>
              <a:effectLst/>
              <a:uLnTx/>
              <a:uFillTx/>
              <a:latin typeface="游ゴシック" panose="020F0502020204030204"/>
              <a:ea typeface="游ゴシック" panose="020B0400000000000000" pitchFamily="50" charset="-128"/>
              <a:cs typeface="+mn-cs"/>
            </a:endParaRPr>
          </a:p>
        </p:txBody>
      </p:sp>
    </p:spTree>
    <p:extLst>
      <p:ext uri="{BB962C8B-B14F-4D97-AF65-F5344CB8AC3E}">
        <p14:creationId xmlns:p14="http://schemas.microsoft.com/office/powerpoint/2010/main" val="42404058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pPr marL="0" marR="0" lvl="0" indent="0" algn="r" defTabSz="566654" rtl="0" eaLnBrk="1" fontAlgn="auto" latinLnBrk="0" hangingPunct="1">
              <a:lnSpc>
                <a:spcPct val="100000"/>
              </a:lnSpc>
              <a:spcBef>
                <a:spcPts val="0"/>
              </a:spcBef>
              <a:spcAft>
                <a:spcPts val="0"/>
              </a:spcAft>
              <a:buClrTx/>
              <a:buSzTx/>
              <a:buFontTx/>
              <a:buNone/>
              <a:tabLst/>
              <a:defRPr/>
            </a:pPr>
            <a:fld id="{1D6217D6-AB70-C14C-B805-9E89516FEDD7}" type="slidenum">
              <a:rPr kumimoji="1" lang="ja-JP" altLang="en-US" sz="1200" b="0" i="0" u="none" strike="noStrike" kern="1200" cap="none" spc="0" normalizeH="0" baseline="0" noProof="0" smtClean="0">
                <a:ln>
                  <a:noFill/>
                </a:ln>
                <a:solidFill>
                  <a:prstClr val="black"/>
                </a:solidFill>
                <a:effectLst/>
                <a:uLnTx/>
                <a:uFillTx/>
                <a:latin typeface="游ゴシック" panose="020F0502020204030204"/>
                <a:ea typeface="游ゴシック" panose="020B0400000000000000" pitchFamily="50" charset="-128"/>
                <a:cs typeface="+mn-cs"/>
              </a:rPr>
              <a:pPr marL="0" marR="0" lvl="0" indent="0" algn="r" defTabSz="566654" rtl="0" eaLnBrk="1" fontAlgn="auto" latinLnBrk="0" hangingPunct="1">
                <a:lnSpc>
                  <a:spcPct val="100000"/>
                </a:lnSpc>
                <a:spcBef>
                  <a:spcPts val="0"/>
                </a:spcBef>
                <a:spcAft>
                  <a:spcPts val="0"/>
                </a:spcAft>
                <a:buClrTx/>
                <a:buSzTx/>
                <a:buFontTx/>
                <a:buNone/>
                <a:tabLst/>
                <a:defRPr/>
              </a:pPr>
              <a:t>2</a:t>
            </a:fld>
            <a:endParaRPr kumimoji="1" lang="ja-JP" altLang="en-US" sz="1200" b="0" i="0" u="none" strike="noStrike" kern="1200" cap="none" spc="0" normalizeH="0" baseline="0" noProof="0">
              <a:ln>
                <a:noFill/>
              </a:ln>
              <a:solidFill>
                <a:prstClr val="black"/>
              </a:solidFill>
              <a:effectLst/>
              <a:uLnTx/>
              <a:uFillTx/>
              <a:latin typeface="游ゴシック" panose="020F0502020204030204"/>
              <a:ea typeface="游ゴシック" panose="020B0400000000000000" pitchFamily="50" charset="-128"/>
              <a:cs typeface="+mn-cs"/>
            </a:endParaRPr>
          </a:p>
        </p:txBody>
      </p:sp>
    </p:spTree>
    <p:extLst>
      <p:ext uri="{BB962C8B-B14F-4D97-AF65-F5344CB8AC3E}">
        <p14:creationId xmlns:p14="http://schemas.microsoft.com/office/powerpoint/2010/main" val="311941053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日本の社会保障制度は、社会保険、公的扶助、社会福祉、公衆衛生の４つからなります。</a:t>
            </a:r>
            <a:endParaRPr kumimoji="1" lang="en-US" altLang="ja-JP" sz="12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2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a:t>
            </a:r>
            <a:r>
              <a:rPr kumimoji="1" lang="ja-JP" altLang="en-US" sz="12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共助</a:t>
            </a:r>
            <a:r>
              <a:rPr kumimoji="1" lang="en-US" altLang="ja-JP" sz="12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a:t>
            </a:r>
            <a:r>
              <a:rPr kumimoji="1" lang="ja-JP" altLang="en-US" sz="12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は生活のリスクを相互に分散する社会保険で、「公助」は国が政策・施策としておこなう支援です。基本的にこの</a:t>
            </a:r>
            <a:r>
              <a:rPr kumimoji="1" lang="en-US" altLang="ja-JP" sz="12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2</a:t>
            </a:r>
            <a:r>
              <a:rPr kumimoji="1" lang="ja-JP" altLang="en-US" sz="12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つが社会保障にあたります。</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　しかし、これだけでは不十分な場合もあり、それを補うのが自分で備える</a:t>
            </a:r>
            <a:r>
              <a:rPr kumimoji="1" lang="en-US" altLang="ja-JP" sz="12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a:t>
            </a:r>
            <a:r>
              <a:rPr kumimoji="1" lang="ja-JP" altLang="en-US" sz="12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自助</a:t>
            </a:r>
            <a:r>
              <a:rPr kumimoji="1" lang="en-US" altLang="ja-JP" sz="12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a:t>
            </a:r>
            <a:r>
              <a:rPr kumimoji="1" lang="ja-JP" altLang="en-US" sz="12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です。</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足りない分は自助でカバーしようというのが現在の国の考え方です。</a:t>
            </a:r>
          </a:p>
          <a:p>
            <a:endParaRPr kumimoji="1" lang="ja-JP" altLang="en-US" dirty="0"/>
          </a:p>
        </p:txBody>
      </p:sp>
      <p:sp>
        <p:nvSpPr>
          <p:cNvPr id="4" name="スライド番号プレースホルダー 3"/>
          <p:cNvSpPr>
            <a:spLocks noGrp="1"/>
          </p:cNvSpPr>
          <p:nvPr>
            <p:ph type="sldNum" sz="quarter" idx="5"/>
          </p:nvPr>
        </p:nvSpPr>
        <p:spPr/>
        <p:txBody>
          <a:bodyPr/>
          <a:lstStyle/>
          <a:p>
            <a:fld id="{1F51D2A7-5489-46E8-BB55-DEF4B23390DB}" type="slidenum">
              <a:rPr kumimoji="1" lang="ja-JP" altLang="en-US" smtClean="0"/>
              <a:t>4</a:t>
            </a:fld>
            <a:endParaRPr kumimoji="1" lang="ja-JP" altLang="en-US"/>
          </a:p>
        </p:txBody>
      </p:sp>
    </p:spTree>
    <p:extLst>
      <p:ext uri="{BB962C8B-B14F-4D97-AF65-F5344CB8AC3E}">
        <p14:creationId xmlns:p14="http://schemas.microsoft.com/office/powerpoint/2010/main" val="193110532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1F51D2A7-5489-46E8-BB55-DEF4B23390DB}" type="slidenum">
              <a:rPr kumimoji="1" lang="ja-JP" altLang="en-US" smtClean="0"/>
              <a:t>5</a:t>
            </a:fld>
            <a:endParaRPr kumimoji="1" lang="ja-JP" altLang="en-US"/>
          </a:p>
        </p:txBody>
      </p:sp>
    </p:spTree>
    <p:extLst>
      <p:ext uri="{BB962C8B-B14F-4D97-AF65-F5344CB8AC3E}">
        <p14:creationId xmlns:p14="http://schemas.microsoft.com/office/powerpoint/2010/main" val="399526304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lvl="0" indent="0" algn="l" defTabSz="566654"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a:ln>
                  <a:noFill/>
                </a:ln>
                <a:solidFill>
                  <a:prstClr val="black"/>
                </a:solidFill>
                <a:effectLst/>
                <a:uLnTx/>
                <a:uFillTx/>
                <a:latin typeface="Calibri" panose="020F0502020204030204"/>
                <a:ea typeface="游ゴシック" panose="020B0400000000000000" pitchFamily="50" charset="-128"/>
                <a:cs typeface="+mn-cs"/>
              </a:rPr>
              <a:t>第二次世界大戦後、急速に整備された日本の社会保障制度は、少子高齢化などにより、さまざまな課題に直面しています。　</a:t>
            </a:r>
            <a:endParaRPr kumimoji="1" lang="en-US" altLang="ja-JP" sz="12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endParaRPr>
          </a:p>
          <a:p>
            <a:pPr marL="0" marR="0" lvl="0" indent="0" algn="l" defTabSz="566654" rtl="0" eaLnBrk="1" fontAlgn="auto" latinLnBrk="0" hangingPunct="1">
              <a:lnSpc>
                <a:spcPct val="100000"/>
              </a:lnSpc>
              <a:spcBef>
                <a:spcPts val="0"/>
              </a:spcBef>
              <a:spcAft>
                <a:spcPts val="0"/>
              </a:spcAft>
              <a:buClrTx/>
              <a:buSzTx/>
              <a:buFontTx/>
              <a:buNone/>
              <a:tabLst/>
              <a:defRPr/>
            </a:pPr>
            <a:endParaRPr kumimoji="1" lang="en-US" altLang="ja-JP" sz="12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endParaRPr>
          </a:p>
          <a:p>
            <a:pPr marL="0" marR="0" lvl="0" indent="0" algn="l" defTabSz="566654"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給付と負担のバランスをとり、社会保障制度を持続可能な仕組みにすることが課題です。</a:t>
            </a:r>
          </a:p>
          <a:p>
            <a:pPr marL="0" marR="0" lvl="0" indent="0" algn="l" defTabSz="566654"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　経済成長の鈍化と少子高齢化の進展の中で、社会保障給付費は、経済成長を上回って増えています。そのため、保険料収入だけでは給付がまかなえず、公費で補填しています。これらは世代間の公平という観点で問題があり、負担の適正化が求められています。</a:t>
            </a:r>
          </a:p>
          <a:p>
            <a:endParaRPr kumimoji="1" lang="ja-JP" altLang="en-US" dirty="0"/>
          </a:p>
        </p:txBody>
      </p:sp>
      <p:sp>
        <p:nvSpPr>
          <p:cNvPr id="4" name="スライド番号プレースホルダー 3"/>
          <p:cNvSpPr>
            <a:spLocks noGrp="1"/>
          </p:cNvSpPr>
          <p:nvPr>
            <p:ph type="sldNum" sz="quarter" idx="5"/>
          </p:nvPr>
        </p:nvSpPr>
        <p:spPr/>
        <p:txBody>
          <a:bodyPr/>
          <a:lstStyle/>
          <a:p>
            <a:fld id="{1F51D2A7-5489-46E8-BB55-DEF4B23390DB}" type="slidenum">
              <a:rPr kumimoji="1" lang="ja-JP" altLang="en-US" smtClean="0"/>
              <a:t>8</a:t>
            </a:fld>
            <a:endParaRPr kumimoji="1" lang="ja-JP" altLang="en-US"/>
          </a:p>
        </p:txBody>
      </p:sp>
    </p:spTree>
    <p:extLst>
      <p:ext uri="{BB962C8B-B14F-4D97-AF65-F5344CB8AC3E}">
        <p14:creationId xmlns:p14="http://schemas.microsoft.com/office/powerpoint/2010/main" val="72048295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lang="ja-JP" altLang="en-US" dirty="0"/>
              <a:t>　社会保障を支えているのは、主に現在働いている現役世代です。今後、少子高齢化が進み、働く人が減ってしまうと、将来世代の負担が大きくなり、給付水準の維持が難しくなるかもしれません。</a:t>
            </a:r>
          </a:p>
          <a:p>
            <a:r>
              <a:rPr lang="ja-JP" altLang="en-US" dirty="0"/>
              <a:t>これまでの給付水準を維持するためには、働く人を増やすことが大切です。そのためには、高齢者や女性が働く環境の整備、非正規労働者の処遇の改善などを進めていくことが重要です。</a:t>
            </a:r>
          </a:p>
          <a:p>
            <a:endParaRPr kumimoji="1" lang="ja-JP" altLang="en-US" dirty="0"/>
          </a:p>
        </p:txBody>
      </p:sp>
      <p:sp>
        <p:nvSpPr>
          <p:cNvPr id="4" name="スライド番号プレースホルダー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F51D2A7-5489-46E8-BB55-DEF4B23390DB}" type="slidenum">
              <a:rPr kumimoji="1" lang="ja-JP" altLang="en-US" sz="1200" b="0" i="0" u="none" strike="noStrike" kern="1200" cap="none" spc="0" normalizeH="0" baseline="0" noProof="0" smtClean="0">
                <a:ln>
                  <a:noFill/>
                </a:ln>
                <a:solidFill>
                  <a:prstClr val="black"/>
                </a:solidFill>
                <a:effectLst/>
                <a:uLnTx/>
                <a:uFillTx/>
                <a:latin typeface="游ゴシック" panose="020F0502020204030204"/>
                <a:ea typeface="游ゴシック" panose="020B0400000000000000" pitchFamily="50" charset="-128"/>
                <a:cs typeface="+mn-cs"/>
              </a:rPr>
              <a:pPr marL="0" marR="0" lvl="0" indent="0" algn="r" defTabSz="457200" rtl="0" eaLnBrk="1" fontAlgn="auto" latinLnBrk="0" hangingPunct="1">
                <a:lnSpc>
                  <a:spcPct val="100000"/>
                </a:lnSpc>
                <a:spcBef>
                  <a:spcPts val="0"/>
                </a:spcBef>
                <a:spcAft>
                  <a:spcPts val="0"/>
                </a:spcAft>
                <a:buClrTx/>
                <a:buSzTx/>
                <a:buFontTx/>
                <a:buNone/>
                <a:tabLst/>
                <a:defRPr/>
              </a:pPr>
              <a:t>9</a:t>
            </a:fld>
            <a:endParaRPr kumimoji="1" lang="ja-JP" altLang="en-US" sz="1200" b="0" i="0" u="none" strike="noStrike" kern="1200" cap="none" spc="0" normalizeH="0" baseline="0" noProof="0">
              <a:ln>
                <a:noFill/>
              </a:ln>
              <a:solidFill>
                <a:prstClr val="black"/>
              </a:solidFill>
              <a:effectLst/>
              <a:uLnTx/>
              <a:uFillTx/>
              <a:latin typeface="游ゴシック" panose="020F0502020204030204"/>
              <a:ea typeface="游ゴシック" panose="020B0400000000000000" pitchFamily="50" charset="-128"/>
              <a:cs typeface="+mn-cs"/>
            </a:endParaRPr>
          </a:p>
        </p:txBody>
      </p:sp>
    </p:spTree>
    <p:extLst>
      <p:ext uri="{BB962C8B-B14F-4D97-AF65-F5344CB8AC3E}">
        <p14:creationId xmlns:p14="http://schemas.microsoft.com/office/powerpoint/2010/main" val="262551989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lvl="0" indent="0" algn="l" defTabSz="566654"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財源は、保険料だけではまかないきれず、公費で補填しています</a:t>
            </a:r>
          </a:p>
          <a:p>
            <a:endParaRPr kumimoji="1" lang="ja-JP" altLang="en-US" dirty="0"/>
          </a:p>
        </p:txBody>
      </p:sp>
      <p:sp>
        <p:nvSpPr>
          <p:cNvPr id="4" name="スライド番号プレースホルダー 3"/>
          <p:cNvSpPr>
            <a:spLocks noGrp="1"/>
          </p:cNvSpPr>
          <p:nvPr>
            <p:ph type="sldNum" sz="quarter" idx="5"/>
          </p:nvPr>
        </p:nvSpPr>
        <p:spPr/>
        <p:txBody>
          <a:bodyPr/>
          <a:lstStyle/>
          <a:p>
            <a:fld id="{1F51D2A7-5489-46E8-BB55-DEF4B23390DB}" type="slidenum">
              <a:rPr kumimoji="1" lang="ja-JP" altLang="en-US" smtClean="0"/>
              <a:t>10</a:t>
            </a:fld>
            <a:endParaRPr kumimoji="1" lang="ja-JP" altLang="en-US"/>
          </a:p>
        </p:txBody>
      </p:sp>
    </p:spTree>
    <p:extLst>
      <p:ext uri="{BB962C8B-B14F-4D97-AF65-F5344CB8AC3E}">
        <p14:creationId xmlns:p14="http://schemas.microsoft.com/office/powerpoint/2010/main" val="179238062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rPr>
              <a:t>　少子高齢化が進んで働く世代が減っていくと、今後は年金の給付水準を維持することが難しくなってくるかもしれません。しかも、社会保障給付費は、今現在でも保険料だけではまかないきれず、公費で補填している状態です。将来の生活を考えれば、共助・公助だけでなく、自助を組み合わせることも必要かもしれません。</a:t>
            </a:r>
          </a:p>
          <a:p>
            <a:endParaRPr kumimoji="1" lang="ja-JP" altLang="en-US" dirty="0"/>
          </a:p>
        </p:txBody>
      </p:sp>
      <p:sp>
        <p:nvSpPr>
          <p:cNvPr id="4" name="スライド番号プレースホルダー 3"/>
          <p:cNvSpPr>
            <a:spLocks noGrp="1"/>
          </p:cNvSpPr>
          <p:nvPr>
            <p:ph type="sldNum" sz="quarter" idx="5"/>
          </p:nvPr>
        </p:nvSpPr>
        <p:spPr/>
        <p:txBody>
          <a:bodyPr/>
          <a:lstStyle/>
          <a:p>
            <a:fld id="{1F51D2A7-5489-46E8-BB55-DEF4B23390DB}" type="slidenum">
              <a:rPr kumimoji="1" lang="ja-JP" altLang="en-US" smtClean="0"/>
              <a:t>11</a:t>
            </a:fld>
            <a:endParaRPr kumimoji="1" lang="ja-JP" altLang="en-US"/>
          </a:p>
        </p:txBody>
      </p:sp>
    </p:spTree>
    <p:extLst>
      <p:ext uri="{BB962C8B-B14F-4D97-AF65-F5344CB8AC3E}">
        <p14:creationId xmlns:p14="http://schemas.microsoft.com/office/powerpoint/2010/main" val="70507805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　保険とは生涯で起こりうるリスクに備える仕組みで、 国が運営する社会保険と民間の保険会社が運営する民間保険があります。社会保険でカバーできないリスクには、自分で備える必要があります。</a:t>
            </a:r>
          </a:p>
          <a:p>
            <a:endParaRPr kumimoji="1" lang="ja-JP" altLang="en-US" dirty="0"/>
          </a:p>
        </p:txBody>
      </p:sp>
      <p:sp>
        <p:nvSpPr>
          <p:cNvPr id="4" name="スライド番号プレースホルダー 3"/>
          <p:cNvSpPr>
            <a:spLocks noGrp="1"/>
          </p:cNvSpPr>
          <p:nvPr>
            <p:ph type="sldNum" sz="quarter" idx="5"/>
          </p:nvPr>
        </p:nvSpPr>
        <p:spPr/>
        <p:txBody>
          <a:bodyPr/>
          <a:lstStyle/>
          <a:p>
            <a:fld id="{1F51D2A7-5489-46E8-BB55-DEF4B23390DB}" type="slidenum">
              <a:rPr kumimoji="1" lang="ja-JP" altLang="en-US" smtClean="0"/>
              <a:t>12</a:t>
            </a:fld>
            <a:endParaRPr kumimoji="1" lang="ja-JP" altLang="en-US"/>
          </a:p>
        </p:txBody>
      </p:sp>
    </p:spTree>
    <p:extLst>
      <p:ext uri="{BB962C8B-B14F-4D97-AF65-F5344CB8AC3E}">
        <p14:creationId xmlns:p14="http://schemas.microsoft.com/office/powerpoint/2010/main" val="99264733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ja-JP" altLang="en-US"/>
              <a:t>マスター タイトルの書式設定</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ja-JP" altLang="en-US"/>
              <a:t>マスター サブタイトルの書式設定</a:t>
            </a:r>
            <a:endParaRPr lang="en-US" dirty="0"/>
          </a:p>
        </p:txBody>
      </p:sp>
      <p:sp>
        <p:nvSpPr>
          <p:cNvPr id="4" name="Date Placeholder 3"/>
          <p:cNvSpPr>
            <a:spLocks noGrp="1"/>
          </p:cNvSpPr>
          <p:nvPr>
            <p:ph type="dt" sz="half" idx="10"/>
          </p:nvPr>
        </p:nvSpPr>
        <p:spPr/>
        <p:txBody>
          <a:bodyPr/>
          <a:lstStyle/>
          <a:p>
            <a:fld id="{76530408-FF1D-2349-B5D7-DB14C4DB8B6E}" type="datetime1">
              <a:rPr lang="ja-JP" altLang="en-US" smtClean="0"/>
              <a:t>2023/3/24</a:t>
            </a:fld>
            <a:endParaRPr lang="en-US"/>
          </a:p>
        </p:txBody>
      </p:sp>
      <p:sp>
        <p:nvSpPr>
          <p:cNvPr id="5" name="Footer Placeholder 4"/>
          <p:cNvSpPr>
            <a:spLocks noGrp="1"/>
          </p:cNvSpPr>
          <p:nvPr>
            <p:ph type="ftr" sz="quarter" idx="11"/>
          </p:nvPr>
        </p:nvSpPr>
        <p:spPr/>
        <p:txBody>
          <a:bodyPr/>
          <a:lstStyle/>
          <a:p>
            <a:endParaRPr lang="ja-JP" altLang="en-US"/>
          </a:p>
        </p:txBody>
      </p:sp>
      <p:sp>
        <p:nvSpPr>
          <p:cNvPr id="6" name="Slide Number Placeholder 5"/>
          <p:cNvSpPr>
            <a:spLocks noGrp="1"/>
          </p:cNvSpPr>
          <p:nvPr>
            <p:ph type="sldNum" sz="quarter" idx="12"/>
          </p:nvPr>
        </p:nvSpPr>
        <p:spPr/>
        <p:txBody>
          <a:bodyPr/>
          <a:lstStyle/>
          <a:p>
            <a:fld id="{B6F15528-21DE-4FAA-801E-634DDDAF4B2B}" type="slidenum">
              <a:rPr lang="en-US" altLang="ja-JP" smtClean="0"/>
              <a:t>‹#›</a:t>
            </a:fld>
            <a:endParaRPr lang="ja-JP" altLang="en-US"/>
          </a:p>
        </p:txBody>
      </p:sp>
    </p:spTree>
    <p:extLst>
      <p:ext uri="{BB962C8B-B14F-4D97-AF65-F5344CB8AC3E}">
        <p14:creationId xmlns:p14="http://schemas.microsoft.com/office/powerpoint/2010/main" val="200195039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Vertical Text Placeholder 2"/>
          <p:cNvSpPr>
            <a:spLocks noGrp="1"/>
          </p:cNvSpPr>
          <p:nvPr>
            <p:ph type="body" orient="vert" idx="1"/>
          </p:nvPr>
        </p:nvSpPr>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F4A8FA5B-4BFF-0E42-B012-FFEDE2599485}" type="datetime1">
              <a:rPr lang="ja-JP" altLang="en-US" smtClean="0"/>
              <a:t>2023/3/24</a:t>
            </a:fld>
            <a:endParaRPr lang="en-US"/>
          </a:p>
        </p:txBody>
      </p:sp>
      <p:sp>
        <p:nvSpPr>
          <p:cNvPr id="5" name="Footer Placeholder 4"/>
          <p:cNvSpPr>
            <a:spLocks noGrp="1"/>
          </p:cNvSpPr>
          <p:nvPr>
            <p:ph type="ftr" sz="quarter" idx="11"/>
          </p:nvPr>
        </p:nvSpPr>
        <p:spPr/>
        <p:txBody>
          <a:bodyPr/>
          <a:lstStyle/>
          <a:p>
            <a:endParaRPr lang="ja-JP" altLang="en-US"/>
          </a:p>
        </p:txBody>
      </p:sp>
      <p:sp>
        <p:nvSpPr>
          <p:cNvPr id="6" name="Slide Number Placeholder 5"/>
          <p:cNvSpPr>
            <a:spLocks noGrp="1"/>
          </p:cNvSpPr>
          <p:nvPr>
            <p:ph type="sldNum" sz="quarter" idx="12"/>
          </p:nvPr>
        </p:nvSpPr>
        <p:spPr/>
        <p:txBody>
          <a:bodyPr/>
          <a:lstStyle/>
          <a:p>
            <a:fld id="{B6F15528-21DE-4FAA-801E-634DDDAF4B2B}" type="slidenum">
              <a:rPr lang="en-US" altLang="ja-JP" smtClean="0"/>
              <a:t>‹#›</a:t>
            </a:fld>
            <a:endParaRPr lang="ja-JP" altLang="en-US"/>
          </a:p>
        </p:txBody>
      </p:sp>
    </p:spTree>
    <p:extLst>
      <p:ext uri="{BB962C8B-B14F-4D97-AF65-F5344CB8AC3E}">
        <p14:creationId xmlns:p14="http://schemas.microsoft.com/office/powerpoint/2010/main" val="295326059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ja-JP" altLang="en-US"/>
              <a:t>マスター タイトルの書式設定</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B74AA3C1-D2AC-EB47-9C4A-969EA931B2B4}" type="datetime1">
              <a:rPr lang="ja-JP" altLang="en-US" smtClean="0"/>
              <a:t>2023/3/24</a:t>
            </a:fld>
            <a:endParaRPr lang="en-US"/>
          </a:p>
        </p:txBody>
      </p:sp>
      <p:sp>
        <p:nvSpPr>
          <p:cNvPr id="5" name="Footer Placeholder 4"/>
          <p:cNvSpPr>
            <a:spLocks noGrp="1"/>
          </p:cNvSpPr>
          <p:nvPr>
            <p:ph type="ftr" sz="quarter" idx="11"/>
          </p:nvPr>
        </p:nvSpPr>
        <p:spPr/>
        <p:txBody>
          <a:bodyPr/>
          <a:lstStyle/>
          <a:p>
            <a:endParaRPr lang="ja-JP" altLang="en-US"/>
          </a:p>
        </p:txBody>
      </p:sp>
      <p:sp>
        <p:nvSpPr>
          <p:cNvPr id="6" name="Slide Number Placeholder 5"/>
          <p:cNvSpPr>
            <a:spLocks noGrp="1"/>
          </p:cNvSpPr>
          <p:nvPr>
            <p:ph type="sldNum" sz="quarter" idx="12"/>
          </p:nvPr>
        </p:nvSpPr>
        <p:spPr/>
        <p:txBody>
          <a:bodyPr/>
          <a:lstStyle/>
          <a:p>
            <a:fld id="{B6F15528-21DE-4FAA-801E-634DDDAF4B2B}" type="slidenum">
              <a:rPr lang="en-US" altLang="ja-JP" smtClean="0"/>
              <a:t>‹#›</a:t>
            </a:fld>
            <a:endParaRPr lang="ja-JP" altLang="en-US"/>
          </a:p>
        </p:txBody>
      </p:sp>
    </p:spTree>
    <p:extLst>
      <p:ext uri="{BB962C8B-B14F-4D97-AF65-F5344CB8AC3E}">
        <p14:creationId xmlns:p14="http://schemas.microsoft.com/office/powerpoint/2010/main" val="182826895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obj">
  <p:cSld name="Blank">
    <p:spTree>
      <p:nvGrpSpPr>
        <p:cNvPr id="1" name=""/>
        <p:cNvGrpSpPr/>
        <p:nvPr/>
      </p:nvGrpSpPr>
      <p:grpSpPr>
        <a:xfrm>
          <a:off x="0" y="0"/>
          <a:ext cx="0" cy="0"/>
          <a:chOff x="0" y="0"/>
          <a:chExt cx="0" cy="0"/>
        </a:xfrm>
      </p:grpSpPr>
      <p:sp>
        <p:nvSpPr>
          <p:cNvPr id="2" name="Holder 2"/>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fld id="{3D82E432-3763-C34A-870F-C7FAEFB45272}" type="datetime1">
              <a:rPr lang="ja-JP" altLang="en-US" smtClean="0"/>
              <a:t>2023/3/24</a:t>
            </a:fld>
            <a:endParaRPr lang="en-US"/>
          </a:p>
        </p:txBody>
      </p:sp>
      <p:sp>
        <p:nvSpPr>
          <p:cNvPr id="4" name="Holder 4"/>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extLst>
      <p:ext uri="{BB962C8B-B14F-4D97-AF65-F5344CB8AC3E}">
        <p14:creationId xmlns:p14="http://schemas.microsoft.com/office/powerpoint/2010/main" val="69823111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idx="1"/>
          </p:nvPr>
        </p:nvSpPr>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F6637CED-D144-A64D-A3C2-C382524D6187}" type="datetime1">
              <a:rPr lang="ja-JP" altLang="en-US" smtClean="0"/>
              <a:t>2023/3/24</a:t>
            </a:fld>
            <a:endParaRPr lang="en-US"/>
          </a:p>
        </p:txBody>
      </p:sp>
      <p:sp>
        <p:nvSpPr>
          <p:cNvPr id="5" name="Footer Placeholder 4"/>
          <p:cNvSpPr>
            <a:spLocks noGrp="1"/>
          </p:cNvSpPr>
          <p:nvPr>
            <p:ph type="ftr" sz="quarter" idx="11"/>
          </p:nvPr>
        </p:nvSpPr>
        <p:spPr/>
        <p:txBody>
          <a:bodyPr/>
          <a:lstStyle/>
          <a:p>
            <a:endParaRPr lang="ja-JP" altLang="en-US"/>
          </a:p>
        </p:txBody>
      </p:sp>
      <p:sp>
        <p:nvSpPr>
          <p:cNvPr id="6" name="Slide Number Placeholder 5"/>
          <p:cNvSpPr>
            <a:spLocks noGrp="1"/>
          </p:cNvSpPr>
          <p:nvPr>
            <p:ph type="sldNum" sz="quarter" idx="12"/>
          </p:nvPr>
        </p:nvSpPr>
        <p:spPr/>
        <p:txBody>
          <a:bodyPr/>
          <a:lstStyle/>
          <a:p>
            <a:fld id="{B6F15528-21DE-4FAA-801E-634DDDAF4B2B}" type="slidenum">
              <a:rPr lang="en-US" altLang="ja-JP" smtClean="0"/>
              <a:t>‹#›</a:t>
            </a:fld>
            <a:endParaRPr lang="ja-JP" altLang="en-US"/>
          </a:p>
        </p:txBody>
      </p:sp>
    </p:spTree>
    <p:extLst>
      <p:ext uri="{BB962C8B-B14F-4D97-AF65-F5344CB8AC3E}">
        <p14:creationId xmlns:p14="http://schemas.microsoft.com/office/powerpoint/2010/main" val="108675218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ja-JP" altLang="en-US"/>
              <a:t>マスター タイトルの書式設定</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p:txBody>
          <a:bodyPr/>
          <a:lstStyle/>
          <a:p>
            <a:fld id="{6363D5AD-B01F-F242-A53D-CF56495F5A8C}" type="datetime1">
              <a:rPr lang="ja-JP" altLang="en-US" smtClean="0"/>
              <a:t>2023/3/24</a:t>
            </a:fld>
            <a:endParaRPr lang="en-US"/>
          </a:p>
        </p:txBody>
      </p:sp>
      <p:sp>
        <p:nvSpPr>
          <p:cNvPr id="5" name="Footer Placeholder 4"/>
          <p:cNvSpPr>
            <a:spLocks noGrp="1"/>
          </p:cNvSpPr>
          <p:nvPr>
            <p:ph type="ftr" sz="quarter" idx="11"/>
          </p:nvPr>
        </p:nvSpPr>
        <p:spPr/>
        <p:txBody>
          <a:bodyPr/>
          <a:lstStyle/>
          <a:p>
            <a:endParaRPr lang="ja-JP" altLang="en-US"/>
          </a:p>
        </p:txBody>
      </p:sp>
      <p:sp>
        <p:nvSpPr>
          <p:cNvPr id="6" name="Slide Number Placeholder 5"/>
          <p:cNvSpPr>
            <a:spLocks noGrp="1"/>
          </p:cNvSpPr>
          <p:nvPr>
            <p:ph type="sldNum" sz="quarter" idx="12"/>
          </p:nvPr>
        </p:nvSpPr>
        <p:spPr/>
        <p:txBody>
          <a:bodyPr/>
          <a:lstStyle/>
          <a:p>
            <a:fld id="{B6F15528-21DE-4FAA-801E-634DDDAF4B2B}" type="slidenum">
              <a:rPr lang="en-US" altLang="ja-JP" smtClean="0"/>
              <a:t>‹#›</a:t>
            </a:fld>
            <a:endParaRPr lang="ja-JP" altLang="en-US"/>
          </a:p>
        </p:txBody>
      </p:sp>
    </p:spTree>
    <p:extLst>
      <p:ext uri="{BB962C8B-B14F-4D97-AF65-F5344CB8AC3E}">
        <p14:creationId xmlns:p14="http://schemas.microsoft.com/office/powerpoint/2010/main" val="18810722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858CE7C4-5BF1-894C-B2D8-678AFF78E3B1}" type="datetime1">
              <a:rPr lang="ja-JP" altLang="en-US" smtClean="0"/>
              <a:t>2023/3/24</a:t>
            </a:fld>
            <a:endParaRPr lang="en-US"/>
          </a:p>
        </p:txBody>
      </p:sp>
      <p:sp>
        <p:nvSpPr>
          <p:cNvPr id="6" name="Footer Placeholder 5"/>
          <p:cNvSpPr>
            <a:spLocks noGrp="1"/>
          </p:cNvSpPr>
          <p:nvPr>
            <p:ph type="ftr" sz="quarter" idx="11"/>
          </p:nvPr>
        </p:nvSpPr>
        <p:spPr/>
        <p:txBody>
          <a:bodyPr/>
          <a:lstStyle/>
          <a:p>
            <a:endParaRPr lang="ja-JP" altLang="en-US"/>
          </a:p>
        </p:txBody>
      </p:sp>
      <p:sp>
        <p:nvSpPr>
          <p:cNvPr id="7" name="Slide Number Placeholder 6"/>
          <p:cNvSpPr>
            <a:spLocks noGrp="1"/>
          </p:cNvSpPr>
          <p:nvPr>
            <p:ph type="sldNum" sz="quarter" idx="12"/>
          </p:nvPr>
        </p:nvSpPr>
        <p:spPr/>
        <p:txBody>
          <a:bodyPr/>
          <a:lstStyle/>
          <a:p>
            <a:fld id="{B6F15528-21DE-4FAA-801E-634DDDAF4B2B}" type="slidenum">
              <a:rPr lang="en-US" altLang="ja-JP" smtClean="0"/>
              <a:t>‹#›</a:t>
            </a:fld>
            <a:endParaRPr lang="ja-JP" altLang="en-US"/>
          </a:p>
        </p:txBody>
      </p:sp>
    </p:spTree>
    <p:extLst>
      <p:ext uri="{BB962C8B-B14F-4D97-AF65-F5344CB8AC3E}">
        <p14:creationId xmlns:p14="http://schemas.microsoft.com/office/powerpoint/2010/main" val="223470567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ja-JP" altLang="en-US"/>
              <a:t>マスター タイトルの書式設定</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4" name="Content Placeholder 3"/>
          <p:cNvSpPr>
            <a:spLocks noGrp="1"/>
          </p:cNvSpPr>
          <p:nvPr>
            <p:ph sz="half" idx="2"/>
          </p:nvPr>
        </p:nvSpPr>
        <p:spPr>
          <a:xfrm>
            <a:off x="629842" y="2505075"/>
            <a:ext cx="3868340" cy="368458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6" name="Content Placeholder 5"/>
          <p:cNvSpPr>
            <a:spLocks noGrp="1"/>
          </p:cNvSpPr>
          <p:nvPr>
            <p:ph sz="quarter" idx="4"/>
          </p:nvPr>
        </p:nvSpPr>
        <p:spPr>
          <a:xfrm>
            <a:off x="4629150" y="2505075"/>
            <a:ext cx="3887391" cy="368458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7" name="Date Placeholder 6"/>
          <p:cNvSpPr>
            <a:spLocks noGrp="1"/>
          </p:cNvSpPr>
          <p:nvPr>
            <p:ph type="dt" sz="half" idx="10"/>
          </p:nvPr>
        </p:nvSpPr>
        <p:spPr/>
        <p:txBody>
          <a:bodyPr/>
          <a:lstStyle/>
          <a:p>
            <a:fld id="{660BADFD-1157-0042-B3AA-D3B96E029C6A}" type="datetime1">
              <a:rPr lang="ja-JP" altLang="en-US" smtClean="0"/>
              <a:t>2023/3/24</a:t>
            </a:fld>
            <a:endParaRPr lang="en-US"/>
          </a:p>
        </p:txBody>
      </p:sp>
      <p:sp>
        <p:nvSpPr>
          <p:cNvPr id="8" name="Footer Placeholder 7"/>
          <p:cNvSpPr>
            <a:spLocks noGrp="1"/>
          </p:cNvSpPr>
          <p:nvPr>
            <p:ph type="ftr" sz="quarter" idx="11"/>
          </p:nvPr>
        </p:nvSpPr>
        <p:spPr/>
        <p:txBody>
          <a:bodyPr/>
          <a:lstStyle/>
          <a:p>
            <a:endParaRPr lang="ja-JP" altLang="en-US"/>
          </a:p>
        </p:txBody>
      </p:sp>
      <p:sp>
        <p:nvSpPr>
          <p:cNvPr id="9" name="Slide Number Placeholder 8"/>
          <p:cNvSpPr>
            <a:spLocks noGrp="1"/>
          </p:cNvSpPr>
          <p:nvPr>
            <p:ph type="sldNum" sz="quarter" idx="12"/>
          </p:nvPr>
        </p:nvSpPr>
        <p:spPr/>
        <p:txBody>
          <a:bodyPr/>
          <a:lstStyle/>
          <a:p>
            <a:fld id="{B6F15528-21DE-4FAA-801E-634DDDAF4B2B}" type="slidenum">
              <a:rPr lang="en-US" altLang="ja-JP" smtClean="0"/>
              <a:t>‹#›</a:t>
            </a:fld>
            <a:endParaRPr lang="ja-JP" altLang="en-US"/>
          </a:p>
        </p:txBody>
      </p:sp>
    </p:spTree>
    <p:extLst>
      <p:ext uri="{BB962C8B-B14F-4D97-AF65-F5344CB8AC3E}">
        <p14:creationId xmlns:p14="http://schemas.microsoft.com/office/powerpoint/2010/main" val="9252930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Date Placeholder 2"/>
          <p:cNvSpPr>
            <a:spLocks noGrp="1"/>
          </p:cNvSpPr>
          <p:nvPr>
            <p:ph type="dt" sz="half" idx="10"/>
          </p:nvPr>
        </p:nvSpPr>
        <p:spPr/>
        <p:txBody>
          <a:bodyPr/>
          <a:lstStyle/>
          <a:p>
            <a:fld id="{F9123066-459D-9242-9420-CD0EB46AFA6E}" type="datetime1">
              <a:rPr lang="ja-JP" altLang="en-US" smtClean="0"/>
              <a:t>2023/3/24</a:t>
            </a:fld>
            <a:endParaRPr lang="en-US"/>
          </a:p>
        </p:txBody>
      </p:sp>
      <p:sp>
        <p:nvSpPr>
          <p:cNvPr id="4" name="Footer Placeholder 3"/>
          <p:cNvSpPr>
            <a:spLocks noGrp="1"/>
          </p:cNvSpPr>
          <p:nvPr>
            <p:ph type="ftr" sz="quarter" idx="11"/>
          </p:nvPr>
        </p:nvSpPr>
        <p:spPr/>
        <p:txBody>
          <a:bodyPr/>
          <a:lstStyle/>
          <a:p>
            <a:endParaRPr lang="ja-JP" altLang="en-US"/>
          </a:p>
        </p:txBody>
      </p:sp>
      <p:sp>
        <p:nvSpPr>
          <p:cNvPr id="5" name="Slide Number Placeholder 4"/>
          <p:cNvSpPr>
            <a:spLocks noGrp="1"/>
          </p:cNvSpPr>
          <p:nvPr>
            <p:ph type="sldNum" sz="quarter" idx="12"/>
          </p:nvPr>
        </p:nvSpPr>
        <p:spPr/>
        <p:txBody>
          <a:bodyPr/>
          <a:lstStyle/>
          <a:p>
            <a:fld id="{B6F15528-21DE-4FAA-801E-634DDDAF4B2B}" type="slidenum">
              <a:rPr lang="en-US" altLang="ja-JP" smtClean="0"/>
              <a:t>‹#›</a:t>
            </a:fld>
            <a:endParaRPr lang="ja-JP" altLang="en-US"/>
          </a:p>
        </p:txBody>
      </p:sp>
    </p:spTree>
    <p:extLst>
      <p:ext uri="{BB962C8B-B14F-4D97-AF65-F5344CB8AC3E}">
        <p14:creationId xmlns:p14="http://schemas.microsoft.com/office/powerpoint/2010/main" val="286445360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47A1AD5-0991-AB40-A574-0026582FD395}" type="datetime1">
              <a:rPr lang="ja-JP" altLang="en-US" smtClean="0"/>
              <a:t>2023/3/24</a:t>
            </a:fld>
            <a:endParaRPr lang="en-US"/>
          </a:p>
        </p:txBody>
      </p:sp>
      <p:sp>
        <p:nvSpPr>
          <p:cNvPr id="3" name="Footer Placeholder 2"/>
          <p:cNvSpPr>
            <a:spLocks noGrp="1"/>
          </p:cNvSpPr>
          <p:nvPr>
            <p:ph type="ftr" sz="quarter" idx="11"/>
          </p:nvPr>
        </p:nvSpPr>
        <p:spPr/>
        <p:txBody>
          <a:bodyPr/>
          <a:lstStyle/>
          <a:p>
            <a:endParaRPr lang="ja-JP" altLang="en-US"/>
          </a:p>
        </p:txBody>
      </p:sp>
      <p:sp>
        <p:nvSpPr>
          <p:cNvPr id="4" name="Slide Number Placeholder 3"/>
          <p:cNvSpPr>
            <a:spLocks noGrp="1"/>
          </p:cNvSpPr>
          <p:nvPr>
            <p:ph type="sldNum" sz="quarter" idx="12"/>
          </p:nvPr>
        </p:nvSpPr>
        <p:spPr/>
        <p:txBody>
          <a:bodyPr/>
          <a:lstStyle/>
          <a:p>
            <a:fld id="{B6F15528-21DE-4FAA-801E-634DDDAF4B2B}" type="slidenum">
              <a:rPr lang="en-US" altLang="ja-JP" smtClean="0"/>
              <a:t>‹#›</a:t>
            </a:fld>
            <a:endParaRPr lang="ja-JP" altLang="en-US"/>
          </a:p>
        </p:txBody>
      </p:sp>
    </p:spTree>
    <p:extLst>
      <p:ext uri="{BB962C8B-B14F-4D97-AF65-F5344CB8AC3E}">
        <p14:creationId xmlns:p14="http://schemas.microsoft.com/office/powerpoint/2010/main" val="43047414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ja-JP" altLang="en-US"/>
              <a:t>マスター タイトルの書式設定</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107B3223-078D-0349-AADD-1BD8F2C8853B}" type="datetime1">
              <a:rPr lang="ja-JP" altLang="en-US" smtClean="0"/>
              <a:t>2023/3/24</a:t>
            </a:fld>
            <a:endParaRPr lang="en-US"/>
          </a:p>
        </p:txBody>
      </p:sp>
      <p:sp>
        <p:nvSpPr>
          <p:cNvPr id="6" name="Footer Placeholder 5"/>
          <p:cNvSpPr>
            <a:spLocks noGrp="1"/>
          </p:cNvSpPr>
          <p:nvPr>
            <p:ph type="ftr" sz="quarter" idx="11"/>
          </p:nvPr>
        </p:nvSpPr>
        <p:spPr/>
        <p:txBody>
          <a:bodyPr/>
          <a:lstStyle/>
          <a:p>
            <a:endParaRPr lang="ja-JP" altLang="en-US"/>
          </a:p>
        </p:txBody>
      </p:sp>
      <p:sp>
        <p:nvSpPr>
          <p:cNvPr id="7" name="Slide Number Placeholder 6"/>
          <p:cNvSpPr>
            <a:spLocks noGrp="1"/>
          </p:cNvSpPr>
          <p:nvPr>
            <p:ph type="sldNum" sz="quarter" idx="12"/>
          </p:nvPr>
        </p:nvSpPr>
        <p:spPr/>
        <p:txBody>
          <a:bodyPr/>
          <a:lstStyle/>
          <a:p>
            <a:fld id="{B6F15528-21DE-4FAA-801E-634DDDAF4B2B}" type="slidenum">
              <a:rPr lang="en-US" altLang="ja-JP" smtClean="0"/>
              <a:t>‹#›</a:t>
            </a:fld>
            <a:endParaRPr lang="ja-JP" altLang="en-US"/>
          </a:p>
        </p:txBody>
      </p:sp>
    </p:spTree>
    <p:extLst>
      <p:ext uri="{BB962C8B-B14F-4D97-AF65-F5344CB8AC3E}">
        <p14:creationId xmlns:p14="http://schemas.microsoft.com/office/powerpoint/2010/main" val="221551484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ja-JP" altLang="en-US"/>
              <a:t>マスター タイトルの書式設定</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ja-JP" altLang="en-US"/>
              <a:t>アイコンをクリックして図を追加</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FAB1E134-579D-F343-84BF-0A9F83248EB8}" type="datetime1">
              <a:rPr lang="ja-JP" altLang="en-US" smtClean="0"/>
              <a:t>2023/3/24</a:t>
            </a:fld>
            <a:endParaRPr lang="en-US"/>
          </a:p>
        </p:txBody>
      </p:sp>
      <p:sp>
        <p:nvSpPr>
          <p:cNvPr id="6" name="Footer Placeholder 5"/>
          <p:cNvSpPr>
            <a:spLocks noGrp="1"/>
          </p:cNvSpPr>
          <p:nvPr>
            <p:ph type="ftr" sz="quarter" idx="11"/>
          </p:nvPr>
        </p:nvSpPr>
        <p:spPr/>
        <p:txBody>
          <a:bodyPr/>
          <a:lstStyle/>
          <a:p>
            <a:endParaRPr lang="ja-JP" altLang="en-US"/>
          </a:p>
        </p:txBody>
      </p:sp>
      <p:sp>
        <p:nvSpPr>
          <p:cNvPr id="7" name="Slide Number Placeholder 6"/>
          <p:cNvSpPr>
            <a:spLocks noGrp="1"/>
          </p:cNvSpPr>
          <p:nvPr>
            <p:ph type="sldNum" sz="quarter" idx="12"/>
          </p:nvPr>
        </p:nvSpPr>
        <p:spPr/>
        <p:txBody>
          <a:bodyPr/>
          <a:lstStyle/>
          <a:p>
            <a:fld id="{B6F15528-21DE-4FAA-801E-634DDDAF4B2B}" type="slidenum">
              <a:rPr lang="en-US" altLang="ja-JP" smtClean="0"/>
              <a:t>‹#›</a:t>
            </a:fld>
            <a:endParaRPr lang="ja-JP" altLang="en-US"/>
          </a:p>
        </p:txBody>
      </p:sp>
    </p:spTree>
    <p:extLst>
      <p:ext uri="{BB962C8B-B14F-4D97-AF65-F5344CB8AC3E}">
        <p14:creationId xmlns:p14="http://schemas.microsoft.com/office/powerpoint/2010/main" val="280856719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ja-JP" altLang="en-US"/>
              <a:t>マスター タイトルの書式設定</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B3EB2C9-1175-2144-9CBC-5EF5A6593ACE}" type="datetime1">
              <a:rPr kumimoji="1" lang="ja-JP" altLang="en-US" smtClean="0"/>
              <a:t>2023/3/24</a:t>
            </a:fld>
            <a:endParaRPr kumimoji="1" lang="ja-JP" alt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9363D88-3025-4DD8-9BF8-ABA7AC58231B}" type="slidenum">
              <a:rPr kumimoji="1" lang="ja-JP" altLang="en-US" smtClean="0"/>
              <a:t>‹#›</a:t>
            </a:fld>
            <a:endParaRPr kumimoji="1" lang="ja-JP" altLang="en-US"/>
          </a:p>
        </p:txBody>
      </p:sp>
    </p:spTree>
    <p:extLst>
      <p:ext uri="{BB962C8B-B14F-4D97-AF65-F5344CB8AC3E}">
        <p14:creationId xmlns:p14="http://schemas.microsoft.com/office/powerpoint/2010/main" val="1967815841"/>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Lst>
  <p:hf sldNum="0" hdr="0" ftr="0" dt="0"/>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en-US"/>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7.xml"/><Relationship Id="rId1" Type="http://schemas.openxmlformats.org/officeDocument/2006/relationships/slideLayout" Target="../slideLayouts/slideLayout7.xml"/><Relationship Id="rId6" Type="http://schemas.openxmlformats.org/officeDocument/2006/relationships/image" Target="../media/image23.emf"/><Relationship Id="rId5" Type="http://schemas.openxmlformats.org/officeDocument/2006/relationships/image" Target="../media/image39.png"/><Relationship Id="rId4" Type="http://schemas.openxmlformats.org/officeDocument/2006/relationships/image" Target="../media/image38.png"/></Relationships>
</file>

<file path=ppt/slides/_rels/slide11.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8.xml"/><Relationship Id="rId1" Type="http://schemas.openxmlformats.org/officeDocument/2006/relationships/slideLayout" Target="../slideLayouts/slideLayout7.xml"/><Relationship Id="rId6" Type="http://schemas.openxmlformats.org/officeDocument/2006/relationships/image" Target="../media/image23.emf"/><Relationship Id="rId5" Type="http://schemas.openxmlformats.org/officeDocument/2006/relationships/image" Target="../media/image41.png"/><Relationship Id="rId4" Type="http://schemas.openxmlformats.org/officeDocument/2006/relationships/image" Target="../media/image26.png"/></Relationships>
</file>

<file path=ppt/slides/_rels/slide12.xml.rels><?xml version="1.0" encoding="UTF-8" standalone="yes"?>
<Relationships xmlns="http://schemas.openxmlformats.org/package/2006/relationships"><Relationship Id="rId8" Type="http://schemas.openxmlformats.org/officeDocument/2006/relationships/image" Target="../media/image46.png"/><Relationship Id="rId13" Type="http://schemas.openxmlformats.org/officeDocument/2006/relationships/image" Target="../media/image51.png"/><Relationship Id="rId3" Type="http://schemas.openxmlformats.org/officeDocument/2006/relationships/image" Target="../media/image26.png"/><Relationship Id="rId7" Type="http://schemas.openxmlformats.org/officeDocument/2006/relationships/image" Target="../media/image45.png"/><Relationship Id="rId12" Type="http://schemas.openxmlformats.org/officeDocument/2006/relationships/image" Target="../media/image50.png"/><Relationship Id="rId2" Type="http://schemas.openxmlformats.org/officeDocument/2006/relationships/notesSlide" Target="../notesSlides/notesSlide9.xml"/><Relationship Id="rId1" Type="http://schemas.openxmlformats.org/officeDocument/2006/relationships/slideLayout" Target="../slideLayouts/slideLayout7.xml"/><Relationship Id="rId6" Type="http://schemas.openxmlformats.org/officeDocument/2006/relationships/image" Target="../media/image44.png"/><Relationship Id="rId11" Type="http://schemas.openxmlformats.org/officeDocument/2006/relationships/image" Target="../media/image49.png"/><Relationship Id="rId5" Type="http://schemas.openxmlformats.org/officeDocument/2006/relationships/image" Target="../media/image43.png"/><Relationship Id="rId10" Type="http://schemas.openxmlformats.org/officeDocument/2006/relationships/image" Target="../media/image48.png"/><Relationship Id="rId4" Type="http://schemas.openxmlformats.org/officeDocument/2006/relationships/image" Target="../media/image42.png"/><Relationship Id="rId9" Type="http://schemas.openxmlformats.org/officeDocument/2006/relationships/image" Target="../media/image47.png"/><Relationship Id="rId14" Type="http://schemas.openxmlformats.org/officeDocument/2006/relationships/image" Target="../media/image23.emf"/></Relationships>
</file>

<file path=ppt/slides/_rels/slide13.xml.rels><?xml version="1.0" encoding="UTF-8" standalone="yes"?>
<Relationships xmlns="http://schemas.openxmlformats.org/package/2006/relationships"><Relationship Id="rId8" Type="http://schemas.openxmlformats.org/officeDocument/2006/relationships/image" Target="../media/image56.png"/><Relationship Id="rId3" Type="http://schemas.openxmlformats.org/officeDocument/2006/relationships/image" Target="../media/image26.png"/><Relationship Id="rId7" Type="http://schemas.openxmlformats.org/officeDocument/2006/relationships/image" Target="../media/image55.png"/><Relationship Id="rId2" Type="http://schemas.openxmlformats.org/officeDocument/2006/relationships/notesSlide" Target="../notesSlides/notesSlide10.xml"/><Relationship Id="rId1" Type="http://schemas.openxmlformats.org/officeDocument/2006/relationships/slideLayout" Target="../slideLayouts/slideLayout7.xml"/><Relationship Id="rId6" Type="http://schemas.openxmlformats.org/officeDocument/2006/relationships/image" Target="../media/image54.png"/><Relationship Id="rId5" Type="http://schemas.openxmlformats.org/officeDocument/2006/relationships/image" Target="../media/image53.png"/><Relationship Id="rId10" Type="http://schemas.openxmlformats.org/officeDocument/2006/relationships/image" Target="../media/image23.emf"/><Relationship Id="rId4" Type="http://schemas.openxmlformats.org/officeDocument/2006/relationships/image" Target="../media/image52.png"/><Relationship Id="rId9" Type="http://schemas.openxmlformats.org/officeDocument/2006/relationships/image" Target="../media/image57.png"/></Relationships>
</file>

<file path=ppt/slides/_rels/slide14.xml.rels><?xml version="1.0" encoding="UTF-8" standalone="yes"?>
<Relationships xmlns="http://schemas.openxmlformats.org/package/2006/relationships"><Relationship Id="rId3" Type="http://schemas.openxmlformats.org/officeDocument/2006/relationships/image" Target="../media/image26.png"/><Relationship Id="rId7" Type="http://schemas.openxmlformats.org/officeDocument/2006/relationships/image" Target="../media/image23.emf"/><Relationship Id="rId2" Type="http://schemas.openxmlformats.org/officeDocument/2006/relationships/notesSlide" Target="../notesSlides/notesSlide11.xml"/><Relationship Id="rId1" Type="http://schemas.openxmlformats.org/officeDocument/2006/relationships/slideLayout" Target="../slideLayouts/slideLayout7.xml"/><Relationship Id="rId6" Type="http://schemas.openxmlformats.org/officeDocument/2006/relationships/image" Target="../media/image60.png"/><Relationship Id="rId5" Type="http://schemas.openxmlformats.org/officeDocument/2006/relationships/image" Target="../media/image59.png"/><Relationship Id="rId4" Type="http://schemas.openxmlformats.org/officeDocument/2006/relationships/image" Target="../media/image58.png"/></Relationships>
</file>

<file path=ppt/slides/_rels/slide15.xml.rels><?xml version="1.0" encoding="UTF-8" standalone="yes"?>
<Relationships xmlns="http://schemas.openxmlformats.org/package/2006/relationships"><Relationship Id="rId8" Type="http://schemas.openxmlformats.org/officeDocument/2006/relationships/image" Target="../media/image64.png"/><Relationship Id="rId13" Type="http://schemas.openxmlformats.org/officeDocument/2006/relationships/image" Target="../media/image69.png"/><Relationship Id="rId3" Type="http://schemas.openxmlformats.org/officeDocument/2006/relationships/image" Target="../media/image26.png"/><Relationship Id="rId7" Type="http://schemas.openxmlformats.org/officeDocument/2006/relationships/image" Target="../media/image63.png"/><Relationship Id="rId12" Type="http://schemas.openxmlformats.org/officeDocument/2006/relationships/image" Target="../media/image68.png"/><Relationship Id="rId2" Type="http://schemas.openxmlformats.org/officeDocument/2006/relationships/notesSlide" Target="../notesSlides/notesSlide12.xml"/><Relationship Id="rId16" Type="http://schemas.openxmlformats.org/officeDocument/2006/relationships/image" Target="../media/image72.png"/><Relationship Id="rId1" Type="http://schemas.openxmlformats.org/officeDocument/2006/relationships/slideLayout" Target="../slideLayouts/slideLayout7.xml"/><Relationship Id="rId6" Type="http://schemas.openxmlformats.org/officeDocument/2006/relationships/image" Target="../media/image62.png"/><Relationship Id="rId11" Type="http://schemas.openxmlformats.org/officeDocument/2006/relationships/image" Target="../media/image67.png"/><Relationship Id="rId5" Type="http://schemas.openxmlformats.org/officeDocument/2006/relationships/image" Target="../media/image23.emf"/><Relationship Id="rId15" Type="http://schemas.openxmlformats.org/officeDocument/2006/relationships/image" Target="../media/image71.png"/><Relationship Id="rId10" Type="http://schemas.openxmlformats.org/officeDocument/2006/relationships/image" Target="../media/image66.png"/><Relationship Id="rId4" Type="http://schemas.openxmlformats.org/officeDocument/2006/relationships/image" Target="../media/image61.png"/><Relationship Id="rId9" Type="http://schemas.openxmlformats.org/officeDocument/2006/relationships/image" Target="../media/image65.png"/><Relationship Id="rId14" Type="http://schemas.openxmlformats.org/officeDocument/2006/relationships/image" Target="../media/image70.png"/></Relationships>
</file>

<file path=ppt/slides/_rels/slide16.xml.rels><?xml version="1.0" encoding="UTF-8" standalone="yes"?>
<Relationships xmlns="http://schemas.openxmlformats.org/package/2006/relationships"><Relationship Id="rId3" Type="http://schemas.openxmlformats.org/officeDocument/2006/relationships/image" Target="../media/image73.png"/><Relationship Id="rId2" Type="http://schemas.openxmlformats.org/officeDocument/2006/relationships/notesSlide" Target="../notesSlides/notesSlide13.xml"/><Relationship Id="rId1" Type="http://schemas.openxmlformats.org/officeDocument/2006/relationships/slideLayout" Target="../slideLayouts/slideLayout7.xml"/><Relationship Id="rId6" Type="http://schemas.openxmlformats.org/officeDocument/2006/relationships/image" Target="../media/image23.emf"/><Relationship Id="rId5" Type="http://schemas.openxmlformats.org/officeDocument/2006/relationships/image" Target="../media/image74.png"/><Relationship Id="rId4" Type="http://schemas.openxmlformats.org/officeDocument/2006/relationships/image" Target="../media/image26.png"/></Relationships>
</file>

<file path=ppt/slides/_rels/slide17.xml.rels><?xml version="1.0" encoding="UTF-8" standalone="yes"?>
<Relationships xmlns="http://schemas.openxmlformats.org/package/2006/relationships"><Relationship Id="rId3" Type="http://schemas.openxmlformats.org/officeDocument/2006/relationships/image" Target="../media/image26.png"/><Relationship Id="rId7" Type="http://schemas.openxmlformats.org/officeDocument/2006/relationships/image" Target="../media/image23.emf"/><Relationship Id="rId2" Type="http://schemas.openxmlformats.org/officeDocument/2006/relationships/notesSlide" Target="../notesSlides/notesSlide14.xml"/><Relationship Id="rId1" Type="http://schemas.openxmlformats.org/officeDocument/2006/relationships/slideLayout" Target="../slideLayouts/slideLayout7.xml"/><Relationship Id="rId6" Type="http://schemas.openxmlformats.org/officeDocument/2006/relationships/image" Target="../media/image76.png"/><Relationship Id="rId5" Type="http://schemas.openxmlformats.org/officeDocument/2006/relationships/image" Target="../media/image75.png"/><Relationship Id="rId4" Type="http://schemas.openxmlformats.org/officeDocument/2006/relationships/image" Target="../media/image41.png"/></Relationships>
</file>

<file path=ppt/slides/_rels/slide18.xml.rels><?xml version="1.0" encoding="UTF-8" standalone="yes"?>
<Relationships xmlns="http://schemas.openxmlformats.org/package/2006/relationships"><Relationship Id="rId8" Type="http://schemas.openxmlformats.org/officeDocument/2006/relationships/image" Target="../media/image23.emf"/><Relationship Id="rId3" Type="http://schemas.openxmlformats.org/officeDocument/2006/relationships/image" Target="../media/image26.png"/><Relationship Id="rId7" Type="http://schemas.openxmlformats.org/officeDocument/2006/relationships/image" Target="../media/image80.png"/><Relationship Id="rId2" Type="http://schemas.openxmlformats.org/officeDocument/2006/relationships/notesSlide" Target="../notesSlides/notesSlide15.xml"/><Relationship Id="rId1" Type="http://schemas.openxmlformats.org/officeDocument/2006/relationships/slideLayout" Target="../slideLayouts/slideLayout7.xml"/><Relationship Id="rId6" Type="http://schemas.openxmlformats.org/officeDocument/2006/relationships/image" Target="../media/image79.png"/><Relationship Id="rId5" Type="http://schemas.openxmlformats.org/officeDocument/2006/relationships/image" Target="../media/image78.png"/><Relationship Id="rId4" Type="http://schemas.openxmlformats.org/officeDocument/2006/relationships/image" Target="../media/image77.png"/></Relationships>
</file>

<file path=ppt/slides/_rels/slide19.xml.rels><?xml version="1.0" encoding="UTF-8" standalone="yes"?>
<Relationships xmlns="http://schemas.openxmlformats.org/package/2006/relationships"><Relationship Id="rId3" Type="http://schemas.openxmlformats.org/officeDocument/2006/relationships/image" Target="../media/image26.png"/><Relationship Id="rId7" Type="http://schemas.openxmlformats.org/officeDocument/2006/relationships/image" Target="../media/image23.emf"/><Relationship Id="rId2" Type="http://schemas.openxmlformats.org/officeDocument/2006/relationships/notesSlide" Target="../notesSlides/notesSlide16.xml"/><Relationship Id="rId1" Type="http://schemas.openxmlformats.org/officeDocument/2006/relationships/slideLayout" Target="../slideLayouts/slideLayout7.xml"/><Relationship Id="rId6" Type="http://schemas.openxmlformats.org/officeDocument/2006/relationships/image" Target="../media/image83.png"/><Relationship Id="rId5" Type="http://schemas.openxmlformats.org/officeDocument/2006/relationships/image" Target="../media/image82.png"/><Relationship Id="rId4" Type="http://schemas.openxmlformats.org/officeDocument/2006/relationships/image" Target="../media/image81.png"/></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3" Type="http://schemas.openxmlformats.org/officeDocument/2006/relationships/image" Target="../media/image26.png"/><Relationship Id="rId7" Type="http://schemas.openxmlformats.org/officeDocument/2006/relationships/image" Target="../media/image87.png"/><Relationship Id="rId2" Type="http://schemas.openxmlformats.org/officeDocument/2006/relationships/image" Target="../media/image84.png"/><Relationship Id="rId1" Type="http://schemas.openxmlformats.org/officeDocument/2006/relationships/slideLayout" Target="../slideLayouts/slideLayout7.xml"/><Relationship Id="rId6" Type="http://schemas.openxmlformats.org/officeDocument/2006/relationships/image" Target="../media/image86.png"/><Relationship Id="rId5" Type="http://schemas.openxmlformats.org/officeDocument/2006/relationships/image" Target="../media/image23.emf"/><Relationship Id="rId4" Type="http://schemas.openxmlformats.org/officeDocument/2006/relationships/image" Target="../media/image85.png"/></Relationships>
</file>

<file path=ppt/slides/_rels/slide21.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7.xml"/><Relationship Id="rId1" Type="http://schemas.openxmlformats.org/officeDocument/2006/relationships/slideLayout" Target="../slideLayouts/slideLayout7.xml"/><Relationship Id="rId6" Type="http://schemas.openxmlformats.org/officeDocument/2006/relationships/image" Target="../media/image89.jpg"/><Relationship Id="rId5" Type="http://schemas.openxmlformats.org/officeDocument/2006/relationships/image" Target="../media/image88.png"/><Relationship Id="rId4" Type="http://schemas.openxmlformats.org/officeDocument/2006/relationships/image" Target="../media/image23.emf"/></Relationships>
</file>

<file path=ppt/slides/_rels/slide22.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8.xml"/><Relationship Id="rId1" Type="http://schemas.openxmlformats.org/officeDocument/2006/relationships/slideLayout" Target="../slideLayouts/slideLayout7.xml"/><Relationship Id="rId5" Type="http://schemas.openxmlformats.org/officeDocument/2006/relationships/image" Target="../media/image90.jpg"/><Relationship Id="rId4" Type="http://schemas.openxmlformats.org/officeDocument/2006/relationships/image" Target="../media/image23.emf"/></Relationships>
</file>

<file path=ppt/slides/_rels/slide23.xml.rels><?xml version="1.0" encoding="UTF-8" standalone="yes"?>
<Relationships xmlns="http://schemas.openxmlformats.org/package/2006/relationships"><Relationship Id="rId3" Type="http://schemas.openxmlformats.org/officeDocument/2006/relationships/image" Target="../media/image23.emf"/><Relationship Id="rId2" Type="http://schemas.openxmlformats.org/officeDocument/2006/relationships/image" Target="../media/image26.png"/><Relationship Id="rId1" Type="http://schemas.openxmlformats.org/officeDocument/2006/relationships/slideLayout" Target="../slideLayouts/slideLayout7.xml"/><Relationship Id="rId4" Type="http://schemas.openxmlformats.org/officeDocument/2006/relationships/image" Target="../media/image91.png"/></Relationships>
</file>

<file path=ppt/slides/_rels/slide24.xml.rels><?xml version="1.0" encoding="UTF-8" standalone="yes"?>
<Relationships xmlns="http://schemas.openxmlformats.org/package/2006/relationships"><Relationship Id="rId3" Type="http://schemas.openxmlformats.org/officeDocument/2006/relationships/image" Target="../media/image23.emf"/><Relationship Id="rId2" Type="http://schemas.openxmlformats.org/officeDocument/2006/relationships/image" Target="../media/image26.png"/><Relationship Id="rId1" Type="http://schemas.openxmlformats.org/officeDocument/2006/relationships/slideLayout" Target="../slideLayouts/slideLayout7.xml"/><Relationship Id="rId5" Type="http://schemas.openxmlformats.org/officeDocument/2006/relationships/image" Target="../media/image93.png"/><Relationship Id="rId4" Type="http://schemas.openxmlformats.org/officeDocument/2006/relationships/image" Target="../media/image92.png"/></Relationships>
</file>

<file path=ppt/slides/_rels/slide25.xml.rels><?xml version="1.0" encoding="UTF-8" standalone="yes"?>
<Relationships xmlns="http://schemas.openxmlformats.org/package/2006/relationships"><Relationship Id="rId8" Type="http://schemas.openxmlformats.org/officeDocument/2006/relationships/image" Target="../media/image99.png"/><Relationship Id="rId13" Type="http://schemas.openxmlformats.org/officeDocument/2006/relationships/image" Target="../media/image104.jpeg"/><Relationship Id="rId3" Type="http://schemas.openxmlformats.org/officeDocument/2006/relationships/image" Target="../media/image94.png"/><Relationship Id="rId7" Type="http://schemas.openxmlformats.org/officeDocument/2006/relationships/image" Target="../media/image98.png"/><Relationship Id="rId12" Type="http://schemas.openxmlformats.org/officeDocument/2006/relationships/image" Target="../media/image103.png"/><Relationship Id="rId2" Type="http://schemas.openxmlformats.org/officeDocument/2006/relationships/notesSlide" Target="../notesSlides/notesSlide19.xml"/><Relationship Id="rId1" Type="http://schemas.openxmlformats.org/officeDocument/2006/relationships/slideLayout" Target="../slideLayouts/slideLayout2.xml"/><Relationship Id="rId6" Type="http://schemas.openxmlformats.org/officeDocument/2006/relationships/image" Target="../media/image97.png"/><Relationship Id="rId11" Type="http://schemas.openxmlformats.org/officeDocument/2006/relationships/image" Target="../media/image102.png"/><Relationship Id="rId5" Type="http://schemas.openxmlformats.org/officeDocument/2006/relationships/image" Target="../media/image96.png"/><Relationship Id="rId10" Type="http://schemas.openxmlformats.org/officeDocument/2006/relationships/image" Target="../media/image101.png"/><Relationship Id="rId4" Type="http://schemas.openxmlformats.org/officeDocument/2006/relationships/image" Target="../media/image95.png"/><Relationship Id="rId9" Type="http://schemas.openxmlformats.org/officeDocument/2006/relationships/image" Target="../media/image100.png"/></Relationships>
</file>

<file path=ppt/slides/_rels/slide3.xml.rels><?xml version="1.0" encoding="UTF-8" standalone="yes"?>
<Relationships xmlns="http://schemas.openxmlformats.org/package/2006/relationships"><Relationship Id="rId8" Type="http://schemas.openxmlformats.org/officeDocument/2006/relationships/image" Target="../media/image9.emf"/><Relationship Id="rId13" Type="http://schemas.openxmlformats.org/officeDocument/2006/relationships/image" Target="../media/image14.emf"/><Relationship Id="rId18" Type="http://schemas.openxmlformats.org/officeDocument/2006/relationships/image" Target="../media/image19.emf"/><Relationship Id="rId3" Type="http://schemas.openxmlformats.org/officeDocument/2006/relationships/image" Target="../media/image4.jpeg"/><Relationship Id="rId21" Type="http://schemas.openxmlformats.org/officeDocument/2006/relationships/image" Target="../media/image22.emf"/><Relationship Id="rId7" Type="http://schemas.openxmlformats.org/officeDocument/2006/relationships/image" Target="../media/image8.emf"/><Relationship Id="rId12" Type="http://schemas.openxmlformats.org/officeDocument/2006/relationships/image" Target="../media/image13.emf"/><Relationship Id="rId17" Type="http://schemas.openxmlformats.org/officeDocument/2006/relationships/image" Target="../media/image18.emf"/><Relationship Id="rId2" Type="http://schemas.openxmlformats.org/officeDocument/2006/relationships/image" Target="../media/image3.emf"/><Relationship Id="rId16" Type="http://schemas.openxmlformats.org/officeDocument/2006/relationships/image" Target="../media/image17.emf"/><Relationship Id="rId20" Type="http://schemas.openxmlformats.org/officeDocument/2006/relationships/image" Target="../media/image21.emf"/><Relationship Id="rId1" Type="http://schemas.openxmlformats.org/officeDocument/2006/relationships/slideLayout" Target="../slideLayouts/slideLayout7.xml"/><Relationship Id="rId6" Type="http://schemas.openxmlformats.org/officeDocument/2006/relationships/image" Target="../media/image7.emf"/><Relationship Id="rId11" Type="http://schemas.openxmlformats.org/officeDocument/2006/relationships/image" Target="../media/image12.emf"/><Relationship Id="rId5" Type="http://schemas.openxmlformats.org/officeDocument/2006/relationships/image" Target="../media/image6.emf"/><Relationship Id="rId15" Type="http://schemas.openxmlformats.org/officeDocument/2006/relationships/image" Target="../media/image16.emf"/><Relationship Id="rId23" Type="http://schemas.openxmlformats.org/officeDocument/2006/relationships/image" Target="../media/image24.emf"/><Relationship Id="rId10" Type="http://schemas.openxmlformats.org/officeDocument/2006/relationships/image" Target="../media/image11.emf"/><Relationship Id="rId19" Type="http://schemas.openxmlformats.org/officeDocument/2006/relationships/image" Target="../media/image20.emf"/><Relationship Id="rId4" Type="http://schemas.openxmlformats.org/officeDocument/2006/relationships/image" Target="../media/image5.emf"/><Relationship Id="rId9" Type="http://schemas.openxmlformats.org/officeDocument/2006/relationships/image" Target="../media/image10.emf"/><Relationship Id="rId14" Type="http://schemas.openxmlformats.org/officeDocument/2006/relationships/image" Target="../media/image15.emf"/><Relationship Id="rId22" Type="http://schemas.openxmlformats.org/officeDocument/2006/relationships/image" Target="../media/image23.emf"/></Relationships>
</file>

<file path=ppt/slides/_rels/slide4.xml.rels><?xml version="1.0" encoding="UTF-8" standalone="yes"?>
<Relationships xmlns="http://schemas.openxmlformats.org/package/2006/relationships"><Relationship Id="rId3" Type="http://schemas.openxmlformats.org/officeDocument/2006/relationships/image" Target="../media/image25.png"/><Relationship Id="rId7" Type="http://schemas.openxmlformats.org/officeDocument/2006/relationships/image" Target="../media/image28.png"/><Relationship Id="rId2" Type="http://schemas.openxmlformats.org/officeDocument/2006/relationships/notesSlide" Target="../notesSlides/notesSlide3.xml"/><Relationship Id="rId1" Type="http://schemas.openxmlformats.org/officeDocument/2006/relationships/slideLayout" Target="../slideLayouts/slideLayout7.xml"/><Relationship Id="rId6" Type="http://schemas.openxmlformats.org/officeDocument/2006/relationships/image" Target="../media/image23.emf"/><Relationship Id="rId5" Type="http://schemas.openxmlformats.org/officeDocument/2006/relationships/image" Target="../media/image27.png"/><Relationship Id="rId4" Type="http://schemas.openxmlformats.org/officeDocument/2006/relationships/image" Target="../media/image26.png"/></Relationships>
</file>

<file path=ppt/slides/_rels/slide5.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4.xml"/><Relationship Id="rId1" Type="http://schemas.openxmlformats.org/officeDocument/2006/relationships/slideLayout" Target="../slideLayouts/slideLayout7.xml"/><Relationship Id="rId5" Type="http://schemas.openxmlformats.org/officeDocument/2006/relationships/image" Target="../media/image29.png"/><Relationship Id="rId4" Type="http://schemas.openxmlformats.org/officeDocument/2006/relationships/image" Target="../media/image23.emf"/></Relationships>
</file>

<file path=ppt/slides/_rels/slide6.xml.rels><?xml version="1.0" encoding="UTF-8" standalone="yes"?>
<Relationships xmlns="http://schemas.openxmlformats.org/package/2006/relationships"><Relationship Id="rId3" Type="http://schemas.openxmlformats.org/officeDocument/2006/relationships/image" Target="../media/image23.emf"/><Relationship Id="rId2" Type="http://schemas.openxmlformats.org/officeDocument/2006/relationships/image" Target="../media/image26.png"/><Relationship Id="rId1" Type="http://schemas.openxmlformats.org/officeDocument/2006/relationships/slideLayout" Target="../slideLayouts/slideLayout7.xml"/><Relationship Id="rId4" Type="http://schemas.openxmlformats.org/officeDocument/2006/relationships/image" Target="../media/image30.png"/></Relationships>
</file>

<file path=ppt/slides/_rels/slide7.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26.png"/><Relationship Id="rId1" Type="http://schemas.openxmlformats.org/officeDocument/2006/relationships/slideLayout" Target="../slideLayouts/slideLayout7.xml"/><Relationship Id="rId5" Type="http://schemas.openxmlformats.org/officeDocument/2006/relationships/image" Target="../media/image23.emf"/><Relationship Id="rId4" Type="http://schemas.openxmlformats.org/officeDocument/2006/relationships/image" Target="../media/image32.png"/></Relationships>
</file>

<file path=ppt/slides/_rels/slide8.xml.rels><?xml version="1.0" encoding="UTF-8" standalone="yes"?>
<Relationships xmlns="http://schemas.openxmlformats.org/package/2006/relationships"><Relationship Id="rId8" Type="http://schemas.openxmlformats.org/officeDocument/2006/relationships/image" Target="../media/image23.emf"/><Relationship Id="rId3" Type="http://schemas.openxmlformats.org/officeDocument/2006/relationships/image" Target="../media/image26.png"/><Relationship Id="rId7" Type="http://schemas.openxmlformats.org/officeDocument/2006/relationships/image" Target="../media/image36.png"/><Relationship Id="rId2" Type="http://schemas.openxmlformats.org/officeDocument/2006/relationships/notesSlide" Target="../notesSlides/notesSlide5.xml"/><Relationship Id="rId1" Type="http://schemas.openxmlformats.org/officeDocument/2006/relationships/slideLayout" Target="../slideLayouts/slideLayout7.xml"/><Relationship Id="rId6" Type="http://schemas.openxmlformats.org/officeDocument/2006/relationships/image" Target="../media/image35.png"/><Relationship Id="rId5" Type="http://schemas.openxmlformats.org/officeDocument/2006/relationships/image" Target="../media/image34.png"/><Relationship Id="rId4" Type="http://schemas.openxmlformats.org/officeDocument/2006/relationships/image" Target="../media/image33.png"/></Relationships>
</file>

<file path=ppt/slides/_rels/slide9.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6.xml"/><Relationship Id="rId1" Type="http://schemas.openxmlformats.org/officeDocument/2006/relationships/slideLayout" Target="../slideLayouts/slideLayout7.xml"/><Relationship Id="rId5" Type="http://schemas.openxmlformats.org/officeDocument/2006/relationships/image" Target="../media/image37.png"/><Relationship Id="rId4" Type="http://schemas.openxmlformats.org/officeDocument/2006/relationships/image" Target="../media/image23.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図 2">
            <a:extLst>
              <a:ext uri="{FF2B5EF4-FFF2-40B4-BE49-F238E27FC236}">
                <a16:creationId xmlns:a16="http://schemas.microsoft.com/office/drawing/2014/main" id="{5971D770-9A8B-CBEC-B468-319FBA8F2D8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610" y="0"/>
            <a:ext cx="9138780" cy="6858000"/>
          </a:xfrm>
          <a:prstGeom prst="rect">
            <a:avLst/>
          </a:prstGeom>
        </p:spPr>
      </p:pic>
    </p:spTree>
    <p:extLst>
      <p:ext uri="{BB962C8B-B14F-4D97-AF65-F5344CB8AC3E}">
        <p14:creationId xmlns:p14="http://schemas.microsoft.com/office/powerpoint/2010/main" val="421203945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図 1">
            <a:extLst>
              <a:ext uri="{FF2B5EF4-FFF2-40B4-BE49-F238E27FC236}">
                <a16:creationId xmlns:a16="http://schemas.microsoft.com/office/drawing/2014/main" id="{83C78C8A-6306-7F45-8E44-7B6D27C99DE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9144000" cy="558800"/>
          </a:xfrm>
          <a:prstGeom prst="rect">
            <a:avLst/>
          </a:prstGeom>
        </p:spPr>
      </p:pic>
      <p:pic>
        <p:nvPicPr>
          <p:cNvPr id="6" name="図 5">
            <a:extLst>
              <a:ext uri="{FF2B5EF4-FFF2-40B4-BE49-F238E27FC236}">
                <a16:creationId xmlns:a16="http://schemas.microsoft.com/office/drawing/2014/main" id="{6BC8CBE8-7FBA-F140-A666-A95C64CE7081}"/>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30958" y="1297821"/>
            <a:ext cx="8484929" cy="4046920"/>
          </a:xfrm>
          <a:prstGeom prst="rect">
            <a:avLst/>
          </a:prstGeom>
        </p:spPr>
      </p:pic>
      <p:grpSp>
        <p:nvGrpSpPr>
          <p:cNvPr id="7" name="グループ化 6">
            <a:extLst>
              <a:ext uri="{FF2B5EF4-FFF2-40B4-BE49-F238E27FC236}">
                <a16:creationId xmlns:a16="http://schemas.microsoft.com/office/drawing/2014/main" id="{CFDCA22C-BA9C-1647-A3FB-165DCFC107D9}"/>
              </a:ext>
            </a:extLst>
          </p:cNvPr>
          <p:cNvGrpSpPr/>
          <p:nvPr/>
        </p:nvGrpSpPr>
        <p:grpSpPr>
          <a:xfrm>
            <a:off x="4572000" y="3074794"/>
            <a:ext cx="4086869" cy="3660542"/>
            <a:chOff x="4572000" y="3074794"/>
            <a:chExt cx="4086869" cy="3660542"/>
          </a:xfrm>
        </p:grpSpPr>
        <p:sp>
          <p:nvSpPr>
            <p:cNvPr id="5" name="正方形/長方形 4">
              <a:extLst>
                <a:ext uri="{FF2B5EF4-FFF2-40B4-BE49-F238E27FC236}">
                  <a16:creationId xmlns:a16="http://schemas.microsoft.com/office/drawing/2014/main" id="{285D4ED0-46D9-DC4F-B833-C5BD3ECD641C}"/>
                </a:ext>
              </a:extLst>
            </p:cNvPr>
            <p:cNvSpPr/>
            <p:nvPr/>
          </p:nvSpPr>
          <p:spPr>
            <a:xfrm>
              <a:off x="4572000" y="5168348"/>
              <a:ext cx="2862470" cy="31805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566654" rtl="0" eaLnBrk="1" fontAlgn="auto" latinLnBrk="0" hangingPunct="1">
                <a:lnSpc>
                  <a:spcPct val="100000"/>
                </a:lnSpc>
                <a:spcBef>
                  <a:spcPts val="0"/>
                </a:spcBef>
                <a:spcAft>
                  <a:spcPts val="0"/>
                </a:spcAft>
                <a:buClrTx/>
                <a:buSzTx/>
                <a:buFontTx/>
                <a:buNone/>
                <a:tabLst/>
                <a:defRPr/>
              </a:pPr>
              <a:endParaRPr kumimoji="1" lang="ja-JP" altLang="en-US" sz="1115" b="0" i="0" u="none" strike="noStrike" kern="1200" cap="none" spc="0" normalizeH="0" baseline="0" noProof="0">
                <a:ln>
                  <a:noFill/>
                </a:ln>
                <a:solidFill>
                  <a:prstClr val="white"/>
                </a:solidFill>
                <a:effectLst/>
                <a:uLnTx/>
                <a:uFillTx/>
                <a:latin typeface="Calibri" panose="020F0502020204030204"/>
                <a:ea typeface="游ゴシック" panose="020B0400000000000000" pitchFamily="50" charset="-128"/>
                <a:cs typeface="+mn-cs"/>
              </a:endParaRPr>
            </a:p>
          </p:txBody>
        </p:sp>
        <p:pic>
          <p:nvPicPr>
            <p:cNvPr id="8" name="図 7">
              <a:extLst>
                <a:ext uri="{FF2B5EF4-FFF2-40B4-BE49-F238E27FC236}">
                  <a16:creationId xmlns:a16="http://schemas.microsoft.com/office/drawing/2014/main" id="{B4768196-DB41-4D4F-8FF6-A8A2BE259F9B}"/>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052410" y="3074794"/>
              <a:ext cx="2606459" cy="3660542"/>
            </a:xfrm>
            <a:prstGeom prst="rect">
              <a:avLst/>
            </a:prstGeom>
          </p:spPr>
        </p:pic>
        <p:sp>
          <p:nvSpPr>
            <p:cNvPr id="9" name="テキスト ボックス 8">
              <a:extLst>
                <a:ext uri="{FF2B5EF4-FFF2-40B4-BE49-F238E27FC236}">
                  <a16:creationId xmlns:a16="http://schemas.microsoft.com/office/drawing/2014/main" id="{6E560095-9BC6-5E46-80D4-FD38E36A6C76}"/>
                </a:ext>
              </a:extLst>
            </p:cNvPr>
            <p:cNvSpPr txBox="1"/>
            <p:nvPr/>
          </p:nvSpPr>
          <p:spPr>
            <a:xfrm>
              <a:off x="4577577" y="5301374"/>
              <a:ext cx="2219092" cy="738664"/>
            </a:xfrm>
            <a:prstGeom prst="rect">
              <a:avLst/>
            </a:prstGeom>
            <a:noFill/>
          </p:spPr>
          <p:txBody>
            <a:bodyPr wrap="square" rtlCol="0">
              <a:spAutoFit/>
            </a:bodyPr>
            <a:lstStyle/>
            <a:p>
              <a:pPr marL="0" marR="0" lvl="0" indent="0" algn="l" defTabSz="566654"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財源は、保険料だけでは</a:t>
              </a:r>
            </a:p>
            <a:p>
              <a:pPr marL="0" marR="0" lvl="0" indent="0" algn="l" defTabSz="566654"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まかないきれず、</a:t>
              </a:r>
            </a:p>
            <a:p>
              <a:pPr marL="0" marR="0" lvl="0" indent="0" algn="l" defTabSz="566654"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公費で補填しています</a:t>
              </a:r>
            </a:p>
          </p:txBody>
        </p:sp>
      </p:grpSp>
      <p:pic>
        <p:nvPicPr>
          <p:cNvPr id="10" name="図 9">
            <a:extLst>
              <a:ext uri="{FF2B5EF4-FFF2-40B4-BE49-F238E27FC236}">
                <a16:creationId xmlns:a16="http://schemas.microsoft.com/office/drawing/2014/main" id="{2FBB5A6D-641F-E540-61FF-FB69A75E8F0A}"/>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884000" y="36000"/>
            <a:ext cx="1193800" cy="1041400"/>
          </a:xfrm>
          <a:prstGeom prst="rect">
            <a:avLst/>
          </a:prstGeom>
        </p:spPr>
      </p:pic>
    </p:spTree>
    <p:extLst>
      <p:ext uri="{BB962C8B-B14F-4D97-AF65-F5344CB8AC3E}">
        <p14:creationId xmlns:p14="http://schemas.microsoft.com/office/powerpoint/2010/main" val="31524069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角丸四角形 4">
            <a:extLst>
              <a:ext uri="{FF2B5EF4-FFF2-40B4-BE49-F238E27FC236}">
                <a16:creationId xmlns:a16="http://schemas.microsoft.com/office/drawing/2014/main" id="{52854952-4E0A-6B48-8814-C01EB092D15F}"/>
              </a:ext>
            </a:extLst>
          </p:cNvPr>
          <p:cNvSpPr/>
          <p:nvPr/>
        </p:nvSpPr>
        <p:spPr>
          <a:xfrm>
            <a:off x="757136" y="1770012"/>
            <a:ext cx="7629727" cy="3675622"/>
          </a:xfrm>
          <a:prstGeom prst="roundRect">
            <a:avLst/>
          </a:prstGeom>
          <a:solidFill>
            <a:srgbClr val="FDEA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566654" rtl="0" eaLnBrk="1" fontAlgn="auto" latinLnBrk="0" hangingPunct="1">
              <a:lnSpc>
                <a:spcPct val="100000"/>
              </a:lnSpc>
              <a:spcBef>
                <a:spcPts val="0"/>
              </a:spcBef>
              <a:spcAft>
                <a:spcPts val="0"/>
              </a:spcAft>
              <a:buClrTx/>
              <a:buSzTx/>
              <a:buFontTx/>
              <a:buNone/>
              <a:tabLst/>
              <a:defRPr/>
            </a:pPr>
            <a:endParaRPr kumimoji="1" lang="ja-JP" altLang="en-US" sz="1115" b="0" i="0" u="none" strike="noStrike" kern="1200" cap="none" spc="0" normalizeH="0" baseline="0" noProof="0">
              <a:ln>
                <a:noFill/>
              </a:ln>
              <a:solidFill>
                <a:prstClr val="white"/>
              </a:solidFill>
              <a:effectLst/>
              <a:uLnTx/>
              <a:uFillTx/>
              <a:latin typeface="Calibri" panose="020F0502020204030204"/>
              <a:ea typeface="游ゴシック" panose="020B0400000000000000" pitchFamily="50" charset="-128"/>
              <a:cs typeface="+mn-cs"/>
            </a:endParaRPr>
          </a:p>
        </p:txBody>
      </p:sp>
      <p:pic>
        <p:nvPicPr>
          <p:cNvPr id="14" name="図 13">
            <a:extLst>
              <a:ext uri="{FF2B5EF4-FFF2-40B4-BE49-F238E27FC236}">
                <a16:creationId xmlns:a16="http://schemas.microsoft.com/office/drawing/2014/main" id="{3CB19F9C-C17C-AB43-849D-FE46A9D01FB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97927" y="2458295"/>
            <a:ext cx="6348144" cy="288552"/>
          </a:xfrm>
          <a:prstGeom prst="rect">
            <a:avLst/>
          </a:prstGeom>
        </p:spPr>
      </p:pic>
      <p:pic>
        <p:nvPicPr>
          <p:cNvPr id="2" name="図 1">
            <a:extLst>
              <a:ext uri="{FF2B5EF4-FFF2-40B4-BE49-F238E27FC236}">
                <a16:creationId xmlns:a16="http://schemas.microsoft.com/office/drawing/2014/main" id="{A41ED43E-A565-D64E-98CE-E96FA8696882}"/>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0" y="0"/>
            <a:ext cx="9144000" cy="558800"/>
          </a:xfrm>
          <a:prstGeom prst="rect">
            <a:avLst/>
          </a:prstGeom>
        </p:spPr>
      </p:pic>
      <p:pic>
        <p:nvPicPr>
          <p:cNvPr id="6" name="図 5">
            <a:extLst>
              <a:ext uri="{FF2B5EF4-FFF2-40B4-BE49-F238E27FC236}">
                <a16:creationId xmlns:a16="http://schemas.microsoft.com/office/drawing/2014/main" id="{BC186783-868B-0246-9053-A29F754C0FDA}"/>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89076" y="1505209"/>
            <a:ext cx="1863831" cy="726578"/>
          </a:xfrm>
          <a:prstGeom prst="rect">
            <a:avLst/>
          </a:prstGeom>
        </p:spPr>
      </p:pic>
      <p:sp>
        <p:nvSpPr>
          <p:cNvPr id="7" name="テキスト ボックス 6">
            <a:extLst>
              <a:ext uri="{FF2B5EF4-FFF2-40B4-BE49-F238E27FC236}">
                <a16:creationId xmlns:a16="http://schemas.microsoft.com/office/drawing/2014/main" id="{F8260E8D-F72F-F74A-898B-E194786ED25E}"/>
              </a:ext>
            </a:extLst>
          </p:cNvPr>
          <p:cNvSpPr txBox="1"/>
          <p:nvPr/>
        </p:nvSpPr>
        <p:spPr>
          <a:xfrm>
            <a:off x="1018918" y="3079602"/>
            <a:ext cx="7081084" cy="1938992"/>
          </a:xfrm>
          <a:prstGeom prst="rect">
            <a:avLst/>
          </a:prstGeom>
          <a:noFill/>
        </p:spPr>
        <p:txBody>
          <a:bodyPr wrap="square" rtlCol="0">
            <a:spAutoFit/>
          </a:bodyPr>
          <a:lstStyle/>
          <a:p>
            <a:pPr marL="0" marR="0" lvl="0" indent="0" algn="l" defTabSz="566654" rtl="0" eaLnBrk="1" fontAlgn="auto" latinLnBrk="0" hangingPunct="1">
              <a:lnSpc>
                <a:spcPct val="100000"/>
              </a:lnSpc>
              <a:spcBef>
                <a:spcPts val="0"/>
              </a:spcBef>
              <a:spcAft>
                <a:spcPts val="0"/>
              </a:spcAft>
              <a:buClrTx/>
              <a:buSzTx/>
              <a:buFontTx/>
              <a:buNone/>
              <a:tabLst/>
              <a:defRPr/>
            </a:pPr>
            <a:r>
              <a:rPr kumimoji="1" lang="ja-JP" altLang="en-US" sz="2000" b="0"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rPr>
              <a:t>　少子高齢化が進んで働く世代が減っていくと、今後は年金の給付水準を維持することが難しくなってくるかもしれません。しかも、社会保障給付費は、今現在でも保険料だけではまかないきれず、公費で補填している状態です。将来の生活を考えれば、共助・公助だけでなく、自助を組み合わせることも必要かもしれません。</a:t>
            </a:r>
          </a:p>
        </p:txBody>
      </p:sp>
      <p:pic>
        <p:nvPicPr>
          <p:cNvPr id="8" name="図 7">
            <a:extLst>
              <a:ext uri="{FF2B5EF4-FFF2-40B4-BE49-F238E27FC236}">
                <a16:creationId xmlns:a16="http://schemas.microsoft.com/office/drawing/2014/main" id="{D5506C0A-E39B-5769-FC39-345FC610C61A}"/>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884000" y="36000"/>
            <a:ext cx="1193800" cy="1041400"/>
          </a:xfrm>
          <a:prstGeom prst="rect">
            <a:avLst/>
          </a:prstGeom>
        </p:spPr>
      </p:pic>
    </p:spTree>
    <p:extLst>
      <p:ext uri="{BB962C8B-B14F-4D97-AF65-F5344CB8AC3E}">
        <p14:creationId xmlns:p14="http://schemas.microsoft.com/office/powerpoint/2010/main" val="180910827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図 1">
            <a:extLst>
              <a:ext uri="{FF2B5EF4-FFF2-40B4-BE49-F238E27FC236}">
                <a16:creationId xmlns:a16="http://schemas.microsoft.com/office/drawing/2014/main" id="{DD650B54-0BFB-7249-AF22-49A7531B295E}"/>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9144000" cy="558800"/>
          </a:xfrm>
          <a:prstGeom prst="rect">
            <a:avLst/>
          </a:prstGeom>
        </p:spPr>
      </p:pic>
      <p:pic>
        <p:nvPicPr>
          <p:cNvPr id="12" name="図 11">
            <a:extLst>
              <a:ext uri="{FF2B5EF4-FFF2-40B4-BE49-F238E27FC236}">
                <a16:creationId xmlns:a16="http://schemas.microsoft.com/office/drawing/2014/main" id="{D5C2E4EA-AB8E-1A46-A862-1A83888EAF10}"/>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18071" y="3080219"/>
            <a:ext cx="7226145" cy="2855209"/>
          </a:xfrm>
          <a:prstGeom prst="rect">
            <a:avLst/>
          </a:prstGeom>
        </p:spPr>
      </p:pic>
      <p:pic>
        <p:nvPicPr>
          <p:cNvPr id="13" name="図 12">
            <a:extLst>
              <a:ext uri="{FF2B5EF4-FFF2-40B4-BE49-F238E27FC236}">
                <a16:creationId xmlns:a16="http://schemas.microsoft.com/office/drawing/2014/main" id="{FC49C4A6-352C-2B48-A6B5-30AFD1BA2556}"/>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959145" y="2578144"/>
            <a:ext cx="5378654" cy="325399"/>
          </a:xfrm>
          <a:prstGeom prst="rect">
            <a:avLst/>
          </a:prstGeom>
        </p:spPr>
      </p:pic>
      <p:pic>
        <p:nvPicPr>
          <p:cNvPr id="14" name="図 13">
            <a:extLst>
              <a:ext uri="{FF2B5EF4-FFF2-40B4-BE49-F238E27FC236}">
                <a16:creationId xmlns:a16="http://schemas.microsoft.com/office/drawing/2014/main" id="{9E353EF6-AD44-494C-AD02-813A0DDCFB78}"/>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459688" y="3210355"/>
            <a:ext cx="1419632" cy="1186022"/>
          </a:xfrm>
          <a:prstGeom prst="rect">
            <a:avLst/>
          </a:prstGeom>
        </p:spPr>
      </p:pic>
      <p:pic>
        <p:nvPicPr>
          <p:cNvPr id="15" name="図 14">
            <a:extLst>
              <a:ext uri="{FF2B5EF4-FFF2-40B4-BE49-F238E27FC236}">
                <a16:creationId xmlns:a16="http://schemas.microsoft.com/office/drawing/2014/main" id="{573459DE-F85F-DE4D-856E-C1BDFA3FD73E}"/>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6326286" y="4648288"/>
            <a:ext cx="1684344" cy="1081526"/>
          </a:xfrm>
          <a:prstGeom prst="rect">
            <a:avLst/>
          </a:prstGeom>
        </p:spPr>
      </p:pic>
      <p:pic>
        <p:nvPicPr>
          <p:cNvPr id="16" name="図 15">
            <a:extLst>
              <a:ext uri="{FF2B5EF4-FFF2-40B4-BE49-F238E27FC236}">
                <a16:creationId xmlns:a16="http://schemas.microsoft.com/office/drawing/2014/main" id="{D2A931CF-B22F-0B48-BDB8-F3CB55234C50}"/>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3930446" y="4644766"/>
            <a:ext cx="1726942" cy="1290662"/>
          </a:xfrm>
          <a:prstGeom prst="rect">
            <a:avLst/>
          </a:prstGeom>
        </p:spPr>
      </p:pic>
      <p:pic>
        <p:nvPicPr>
          <p:cNvPr id="17" name="図 16">
            <a:extLst>
              <a:ext uri="{FF2B5EF4-FFF2-40B4-BE49-F238E27FC236}">
                <a16:creationId xmlns:a16="http://schemas.microsoft.com/office/drawing/2014/main" id="{B853C026-8230-4A4E-A47D-85D61DA7B4DD}"/>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1470761" y="4626565"/>
            <a:ext cx="1644850" cy="1319495"/>
          </a:xfrm>
          <a:prstGeom prst="rect">
            <a:avLst/>
          </a:prstGeom>
        </p:spPr>
      </p:pic>
      <p:pic>
        <p:nvPicPr>
          <p:cNvPr id="18" name="図 17">
            <a:extLst>
              <a:ext uri="{FF2B5EF4-FFF2-40B4-BE49-F238E27FC236}">
                <a16:creationId xmlns:a16="http://schemas.microsoft.com/office/drawing/2014/main" id="{110ADE89-01CF-2C4E-BFE8-BB26CCADCC03}"/>
              </a:ext>
            </a:extLst>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6413963" y="3234527"/>
            <a:ext cx="1289992" cy="1182493"/>
          </a:xfrm>
          <a:prstGeom prst="rect">
            <a:avLst/>
          </a:prstGeom>
        </p:spPr>
      </p:pic>
      <p:pic>
        <p:nvPicPr>
          <p:cNvPr id="19" name="図 18">
            <a:extLst>
              <a:ext uri="{FF2B5EF4-FFF2-40B4-BE49-F238E27FC236}">
                <a16:creationId xmlns:a16="http://schemas.microsoft.com/office/drawing/2014/main" id="{33AE2862-3DC5-CD44-B6B9-7A79A0EB9672}"/>
              </a:ext>
            </a:extLst>
          </p:cNvPr>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3962344" y="3234527"/>
            <a:ext cx="1349285" cy="1203416"/>
          </a:xfrm>
          <a:prstGeom prst="rect">
            <a:avLst/>
          </a:prstGeom>
        </p:spPr>
      </p:pic>
      <p:pic>
        <p:nvPicPr>
          <p:cNvPr id="9" name="図 8">
            <a:extLst>
              <a:ext uri="{FF2B5EF4-FFF2-40B4-BE49-F238E27FC236}">
                <a16:creationId xmlns:a16="http://schemas.microsoft.com/office/drawing/2014/main" id="{34C058D5-B9F2-3F45-821B-D2DAFEA54882}"/>
              </a:ext>
            </a:extLst>
          </p:cNvPr>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1411616" y="1308144"/>
            <a:ext cx="6832600" cy="393700"/>
          </a:xfrm>
          <a:prstGeom prst="rect">
            <a:avLst/>
          </a:prstGeom>
        </p:spPr>
      </p:pic>
      <p:pic>
        <p:nvPicPr>
          <p:cNvPr id="21" name="図 20">
            <a:extLst>
              <a:ext uri="{FF2B5EF4-FFF2-40B4-BE49-F238E27FC236}">
                <a16:creationId xmlns:a16="http://schemas.microsoft.com/office/drawing/2014/main" id="{D3FFFDAC-1D78-CD44-8945-90B58E9164B5}"/>
              </a:ext>
            </a:extLst>
          </p:cNvPr>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657192" y="1066798"/>
            <a:ext cx="2489200" cy="1270000"/>
          </a:xfrm>
          <a:prstGeom prst="rect">
            <a:avLst/>
          </a:prstGeom>
        </p:spPr>
      </p:pic>
      <p:pic>
        <p:nvPicPr>
          <p:cNvPr id="5" name="図 4">
            <a:extLst>
              <a:ext uri="{FF2B5EF4-FFF2-40B4-BE49-F238E27FC236}">
                <a16:creationId xmlns:a16="http://schemas.microsoft.com/office/drawing/2014/main" id="{8EFDA812-F8B8-D9A1-331F-C99E56C29B76}"/>
              </a:ext>
            </a:extLst>
          </p:cNvPr>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7884000" y="36000"/>
            <a:ext cx="1193800" cy="1041400"/>
          </a:xfrm>
          <a:prstGeom prst="rect">
            <a:avLst/>
          </a:prstGeom>
        </p:spPr>
      </p:pic>
    </p:spTree>
    <p:extLst>
      <p:ext uri="{BB962C8B-B14F-4D97-AF65-F5344CB8AC3E}">
        <p14:creationId xmlns:p14="http://schemas.microsoft.com/office/powerpoint/2010/main" val="14013882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500"/>
                                        <p:tgtEl>
                                          <p:spTgt spid="1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9"/>
                                        </p:tgtEl>
                                        <p:attrNameLst>
                                          <p:attrName>style.visibility</p:attrName>
                                        </p:attrNameLst>
                                      </p:cBhvr>
                                      <p:to>
                                        <p:strVal val="visible"/>
                                      </p:to>
                                    </p:set>
                                    <p:animEffect transition="in" filter="fade">
                                      <p:cBhvr>
                                        <p:cTn id="12" dur="500"/>
                                        <p:tgtEl>
                                          <p:spTgt spid="19"/>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8"/>
                                        </p:tgtEl>
                                        <p:attrNameLst>
                                          <p:attrName>style.visibility</p:attrName>
                                        </p:attrNameLst>
                                      </p:cBhvr>
                                      <p:to>
                                        <p:strVal val="visible"/>
                                      </p:to>
                                    </p:set>
                                    <p:animEffect transition="in" filter="fade">
                                      <p:cBhvr>
                                        <p:cTn id="17" dur="500"/>
                                        <p:tgtEl>
                                          <p:spTgt spid="18"/>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7"/>
                                        </p:tgtEl>
                                        <p:attrNameLst>
                                          <p:attrName>style.visibility</p:attrName>
                                        </p:attrNameLst>
                                      </p:cBhvr>
                                      <p:to>
                                        <p:strVal val="visible"/>
                                      </p:to>
                                    </p:set>
                                    <p:animEffect transition="in" filter="fade">
                                      <p:cBhvr>
                                        <p:cTn id="22" dur="500"/>
                                        <p:tgtEl>
                                          <p:spTgt spid="17"/>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16"/>
                                        </p:tgtEl>
                                        <p:attrNameLst>
                                          <p:attrName>style.visibility</p:attrName>
                                        </p:attrNameLst>
                                      </p:cBhvr>
                                      <p:to>
                                        <p:strVal val="visible"/>
                                      </p:to>
                                    </p:set>
                                    <p:animEffect transition="in" filter="fade">
                                      <p:cBhvr>
                                        <p:cTn id="27" dur="500"/>
                                        <p:tgtEl>
                                          <p:spTgt spid="16"/>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15"/>
                                        </p:tgtEl>
                                        <p:attrNameLst>
                                          <p:attrName>style.visibility</p:attrName>
                                        </p:attrNameLst>
                                      </p:cBhvr>
                                      <p:to>
                                        <p:strVal val="visible"/>
                                      </p:to>
                                    </p:set>
                                    <p:animEffect transition="in" filter="fade">
                                      <p:cBhvr>
                                        <p:cTn id="32"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図 1">
            <a:extLst>
              <a:ext uri="{FF2B5EF4-FFF2-40B4-BE49-F238E27FC236}">
                <a16:creationId xmlns:a16="http://schemas.microsoft.com/office/drawing/2014/main" id="{7DB21CEF-3BDD-B04B-A98A-D108AC8B5157}"/>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9144000" cy="558800"/>
          </a:xfrm>
          <a:prstGeom prst="rect">
            <a:avLst/>
          </a:prstGeom>
        </p:spPr>
      </p:pic>
      <p:pic>
        <p:nvPicPr>
          <p:cNvPr id="6" name="図 5">
            <a:extLst>
              <a:ext uri="{FF2B5EF4-FFF2-40B4-BE49-F238E27FC236}">
                <a16:creationId xmlns:a16="http://schemas.microsoft.com/office/drawing/2014/main" id="{EB3C3F03-2487-C047-86F2-A654C101EA5F}"/>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893361" y="4880142"/>
            <a:ext cx="2044765" cy="1295018"/>
          </a:xfrm>
          <a:prstGeom prst="rect">
            <a:avLst/>
          </a:prstGeom>
        </p:spPr>
      </p:pic>
      <p:pic>
        <p:nvPicPr>
          <p:cNvPr id="10" name="図 9">
            <a:extLst>
              <a:ext uri="{FF2B5EF4-FFF2-40B4-BE49-F238E27FC236}">
                <a16:creationId xmlns:a16="http://schemas.microsoft.com/office/drawing/2014/main" id="{DF523F32-41E4-FE46-9234-A59E09365D1E}"/>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956773" y="1071314"/>
            <a:ext cx="2308367" cy="324316"/>
          </a:xfrm>
          <a:prstGeom prst="rect">
            <a:avLst/>
          </a:prstGeom>
        </p:spPr>
      </p:pic>
      <p:sp>
        <p:nvSpPr>
          <p:cNvPr id="12" name="テキスト ボックス 11">
            <a:extLst>
              <a:ext uri="{FF2B5EF4-FFF2-40B4-BE49-F238E27FC236}">
                <a16:creationId xmlns:a16="http://schemas.microsoft.com/office/drawing/2014/main" id="{FD4AB95C-47C7-E943-836F-F94CE69AE51D}"/>
              </a:ext>
            </a:extLst>
          </p:cNvPr>
          <p:cNvSpPr txBox="1"/>
          <p:nvPr/>
        </p:nvSpPr>
        <p:spPr>
          <a:xfrm>
            <a:off x="761825" y="3999224"/>
            <a:ext cx="1784195" cy="738664"/>
          </a:xfrm>
          <a:prstGeom prst="rect">
            <a:avLst/>
          </a:prstGeom>
          <a:noFill/>
        </p:spPr>
        <p:txBody>
          <a:bodyPr wrap="square" rtlCol="0">
            <a:spAutoFit/>
          </a:bodyPr>
          <a:lstStyle/>
          <a:p>
            <a:pPr marL="0" marR="0" lvl="0" indent="0" algn="l" defTabSz="566654"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病気やケガ、万一のときには、大きな負担が生じます。</a:t>
            </a:r>
          </a:p>
        </p:txBody>
      </p:sp>
      <p:sp>
        <p:nvSpPr>
          <p:cNvPr id="13" name="テキスト ボックス 12">
            <a:extLst>
              <a:ext uri="{FF2B5EF4-FFF2-40B4-BE49-F238E27FC236}">
                <a16:creationId xmlns:a16="http://schemas.microsoft.com/office/drawing/2014/main" id="{32DDA832-D2A1-884B-A190-EAAC858CB5FF}"/>
              </a:ext>
            </a:extLst>
          </p:cNvPr>
          <p:cNvSpPr txBox="1"/>
          <p:nvPr/>
        </p:nvSpPr>
        <p:spPr>
          <a:xfrm>
            <a:off x="3305112" y="3999224"/>
            <a:ext cx="2333782" cy="738664"/>
          </a:xfrm>
          <a:prstGeom prst="rect">
            <a:avLst/>
          </a:prstGeom>
          <a:noFill/>
        </p:spPr>
        <p:txBody>
          <a:bodyPr wrap="square" rtlCol="0">
            <a:spAutoFit/>
          </a:bodyPr>
          <a:lstStyle/>
          <a:p>
            <a:pPr marL="0" marR="0" lvl="0" indent="0" algn="l" defTabSz="566654"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a:ln>
                  <a:noFill/>
                </a:ln>
                <a:solidFill>
                  <a:prstClr val="black"/>
                </a:solidFill>
                <a:effectLst/>
                <a:uLnTx/>
                <a:uFillTx/>
                <a:latin typeface="Calibri" panose="020F0502020204030204"/>
                <a:ea typeface="游ゴシック" panose="020B0400000000000000" pitchFamily="50" charset="-128"/>
                <a:cs typeface="+mn-cs"/>
              </a:rPr>
              <a:t>そうなる前に、あらかじめたくさんの人がお金（保険料）を出し合います。</a:t>
            </a:r>
          </a:p>
        </p:txBody>
      </p:sp>
      <p:sp>
        <p:nvSpPr>
          <p:cNvPr id="14" name="テキスト ボックス 13">
            <a:extLst>
              <a:ext uri="{FF2B5EF4-FFF2-40B4-BE49-F238E27FC236}">
                <a16:creationId xmlns:a16="http://schemas.microsoft.com/office/drawing/2014/main" id="{5BCBC115-2FAE-CF44-961E-8BB291E8555B}"/>
              </a:ext>
            </a:extLst>
          </p:cNvPr>
          <p:cNvSpPr txBox="1"/>
          <p:nvPr/>
        </p:nvSpPr>
        <p:spPr>
          <a:xfrm>
            <a:off x="6237358" y="3999224"/>
            <a:ext cx="2169692" cy="954107"/>
          </a:xfrm>
          <a:prstGeom prst="rect">
            <a:avLst/>
          </a:prstGeom>
          <a:noFill/>
        </p:spPr>
        <p:txBody>
          <a:bodyPr wrap="square" rtlCol="0">
            <a:spAutoFit/>
          </a:bodyPr>
          <a:lstStyle/>
          <a:p>
            <a:pPr marL="0" marR="0" lvl="0" indent="0" algn="l" defTabSz="566654"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a:ln>
                  <a:noFill/>
                </a:ln>
                <a:solidFill>
                  <a:prstClr val="black"/>
                </a:solidFill>
                <a:effectLst/>
                <a:uLnTx/>
                <a:uFillTx/>
                <a:latin typeface="Calibri" panose="020F0502020204030204"/>
                <a:ea typeface="游ゴシック" panose="020B0400000000000000" pitchFamily="50" charset="-128"/>
                <a:cs typeface="+mn-cs"/>
              </a:rPr>
              <a:t>病気やケガ、万一のことがあった場合、出し合っていた保険料の中から保険金を受け取ります。</a:t>
            </a:r>
          </a:p>
        </p:txBody>
      </p:sp>
      <p:sp>
        <p:nvSpPr>
          <p:cNvPr id="15" name="テキスト ボックス 14">
            <a:extLst>
              <a:ext uri="{FF2B5EF4-FFF2-40B4-BE49-F238E27FC236}">
                <a16:creationId xmlns:a16="http://schemas.microsoft.com/office/drawing/2014/main" id="{1B472EED-CF3E-6842-B695-3CBF3DA62EE7}"/>
              </a:ext>
            </a:extLst>
          </p:cNvPr>
          <p:cNvSpPr txBox="1"/>
          <p:nvPr/>
        </p:nvSpPr>
        <p:spPr>
          <a:xfrm>
            <a:off x="2176426" y="5237840"/>
            <a:ext cx="2362379" cy="523220"/>
          </a:xfrm>
          <a:prstGeom prst="rect">
            <a:avLst/>
          </a:prstGeom>
          <a:noFill/>
        </p:spPr>
        <p:txBody>
          <a:bodyPr wrap="square" rtlCol="0">
            <a:spAutoFit/>
          </a:bodyPr>
          <a:lstStyle/>
          <a:p>
            <a:pPr marL="0" marR="0" lvl="0" indent="0" algn="l" defTabSz="566654"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a:ln>
                  <a:noFill/>
                </a:ln>
                <a:solidFill>
                  <a:prstClr val="black"/>
                </a:solidFill>
                <a:effectLst/>
                <a:uLnTx/>
                <a:uFillTx/>
                <a:latin typeface="Calibri" panose="020F0502020204030204"/>
                <a:ea typeface="游ゴシック" panose="020B0400000000000000" pitchFamily="50" charset="-128"/>
                <a:cs typeface="+mn-cs"/>
              </a:rPr>
              <a:t>保険は、みんなで助け合う</a:t>
            </a:r>
          </a:p>
          <a:p>
            <a:pPr marL="0" marR="0" lvl="0" indent="0" algn="l" defTabSz="566654"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a:ln>
                  <a:noFill/>
                </a:ln>
                <a:solidFill>
                  <a:prstClr val="black"/>
                </a:solidFill>
                <a:effectLst/>
                <a:uLnTx/>
                <a:uFillTx/>
                <a:latin typeface="Calibri" panose="020F0502020204030204"/>
                <a:ea typeface="游ゴシック" panose="020B0400000000000000" pitchFamily="50" charset="-128"/>
                <a:cs typeface="+mn-cs"/>
              </a:rPr>
              <a:t>仕組みなんだ！</a:t>
            </a:r>
          </a:p>
        </p:txBody>
      </p:sp>
      <p:pic>
        <p:nvPicPr>
          <p:cNvPr id="7" name="図 6">
            <a:extLst>
              <a:ext uri="{FF2B5EF4-FFF2-40B4-BE49-F238E27FC236}">
                <a16:creationId xmlns:a16="http://schemas.microsoft.com/office/drawing/2014/main" id="{CF63C4BB-5AA7-1843-91C3-F818AD7C6D43}"/>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61824" y="2053388"/>
            <a:ext cx="1701892" cy="1747889"/>
          </a:xfrm>
          <a:prstGeom prst="rect">
            <a:avLst/>
          </a:prstGeom>
        </p:spPr>
      </p:pic>
      <p:pic>
        <p:nvPicPr>
          <p:cNvPr id="16" name="図 15">
            <a:extLst>
              <a:ext uri="{FF2B5EF4-FFF2-40B4-BE49-F238E27FC236}">
                <a16:creationId xmlns:a16="http://schemas.microsoft.com/office/drawing/2014/main" id="{9850562A-7EF2-9C49-A60D-28158FFDEFE5}"/>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3305113" y="1908144"/>
            <a:ext cx="2133630" cy="1973033"/>
          </a:xfrm>
          <a:prstGeom prst="rect">
            <a:avLst/>
          </a:prstGeom>
        </p:spPr>
      </p:pic>
      <p:pic>
        <p:nvPicPr>
          <p:cNvPr id="17" name="図 16">
            <a:extLst>
              <a:ext uri="{FF2B5EF4-FFF2-40B4-BE49-F238E27FC236}">
                <a16:creationId xmlns:a16="http://schemas.microsoft.com/office/drawing/2014/main" id="{BA49004C-5110-3B42-8D5F-D0AEE84C1528}"/>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6378100" y="2001926"/>
            <a:ext cx="1804082" cy="1781245"/>
          </a:xfrm>
          <a:prstGeom prst="rect">
            <a:avLst/>
          </a:prstGeom>
        </p:spPr>
      </p:pic>
      <p:pic>
        <p:nvPicPr>
          <p:cNvPr id="18" name="図 17">
            <a:extLst>
              <a:ext uri="{FF2B5EF4-FFF2-40B4-BE49-F238E27FC236}">
                <a16:creationId xmlns:a16="http://schemas.microsoft.com/office/drawing/2014/main" id="{61189F6B-1FAE-0C41-AD74-29DCED179FA0}"/>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2570296" y="2737653"/>
            <a:ext cx="530110" cy="460965"/>
          </a:xfrm>
          <a:prstGeom prst="rect">
            <a:avLst/>
          </a:prstGeom>
        </p:spPr>
      </p:pic>
      <p:pic>
        <p:nvPicPr>
          <p:cNvPr id="19" name="図 18">
            <a:extLst>
              <a:ext uri="{FF2B5EF4-FFF2-40B4-BE49-F238E27FC236}">
                <a16:creationId xmlns:a16="http://schemas.microsoft.com/office/drawing/2014/main" id="{21DB98A3-5E5B-2644-84E8-0A89495AA628}"/>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5684088" y="2737653"/>
            <a:ext cx="530110" cy="460965"/>
          </a:xfrm>
          <a:prstGeom prst="rect">
            <a:avLst/>
          </a:prstGeom>
        </p:spPr>
      </p:pic>
      <p:pic>
        <p:nvPicPr>
          <p:cNvPr id="5" name="図 4">
            <a:extLst>
              <a:ext uri="{FF2B5EF4-FFF2-40B4-BE49-F238E27FC236}">
                <a16:creationId xmlns:a16="http://schemas.microsoft.com/office/drawing/2014/main" id="{62BC2C22-27D9-E744-2372-2DC79365EA02}"/>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7884000" y="36000"/>
            <a:ext cx="1193800" cy="1041400"/>
          </a:xfrm>
          <a:prstGeom prst="rect">
            <a:avLst/>
          </a:prstGeom>
        </p:spPr>
      </p:pic>
    </p:spTree>
    <p:extLst>
      <p:ext uri="{BB962C8B-B14F-4D97-AF65-F5344CB8AC3E}">
        <p14:creationId xmlns:p14="http://schemas.microsoft.com/office/powerpoint/2010/main" val="1008183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2"/>
                                        </p:tgtEl>
                                        <p:attrNameLst>
                                          <p:attrName>style.visibility</p:attrName>
                                        </p:attrNameLst>
                                      </p:cBhvr>
                                      <p:to>
                                        <p:strVal val="visible"/>
                                      </p:to>
                                    </p:set>
                                    <p:animEffect transition="in" filter="fade">
                                      <p:cBhvr>
                                        <p:cTn id="10" dur="500"/>
                                        <p:tgtEl>
                                          <p:spTgt spid="12"/>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18"/>
                                        </p:tgtEl>
                                        <p:attrNameLst>
                                          <p:attrName>style.visibility</p:attrName>
                                        </p:attrNameLst>
                                      </p:cBhvr>
                                      <p:to>
                                        <p:strVal val="visible"/>
                                      </p:to>
                                    </p:set>
                                    <p:animEffect transition="in" filter="fade">
                                      <p:cBhvr>
                                        <p:cTn id="15" dur="500"/>
                                        <p:tgtEl>
                                          <p:spTgt spid="18"/>
                                        </p:tgtEl>
                                      </p:cBhvr>
                                    </p:animEffect>
                                  </p:childTnLst>
                                </p:cTn>
                              </p:par>
                              <p:par>
                                <p:cTn id="16" presetID="10" presetClass="entr" presetSubtype="0" fill="hold" nodeType="withEffect">
                                  <p:stCondLst>
                                    <p:cond delay="0"/>
                                  </p:stCondLst>
                                  <p:childTnLst>
                                    <p:set>
                                      <p:cBhvr>
                                        <p:cTn id="17" dur="1" fill="hold">
                                          <p:stCondLst>
                                            <p:cond delay="0"/>
                                          </p:stCondLst>
                                        </p:cTn>
                                        <p:tgtEl>
                                          <p:spTgt spid="16"/>
                                        </p:tgtEl>
                                        <p:attrNameLst>
                                          <p:attrName>style.visibility</p:attrName>
                                        </p:attrNameLst>
                                      </p:cBhvr>
                                      <p:to>
                                        <p:strVal val="visible"/>
                                      </p:to>
                                    </p:set>
                                    <p:animEffect transition="in" filter="fade">
                                      <p:cBhvr>
                                        <p:cTn id="18" dur="500"/>
                                        <p:tgtEl>
                                          <p:spTgt spid="16"/>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13"/>
                                        </p:tgtEl>
                                        <p:attrNameLst>
                                          <p:attrName>style.visibility</p:attrName>
                                        </p:attrNameLst>
                                      </p:cBhvr>
                                      <p:to>
                                        <p:strVal val="visible"/>
                                      </p:to>
                                    </p:set>
                                    <p:animEffect transition="in" filter="fade">
                                      <p:cBhvr>
                                        <p:cTn id="21" dur="500"/>
                                        <p:tgtEl>
                                          <p:spTgt spid="13"/>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nodeType="clickEffect">
                                  <p:stCondLst>
                                    <p:cond delay="0"/>
                                  </p:stCondLst>
                                  <p:childTnLst>
                                    <p:set>
                                      <p:cBhvr>
                                        <p:cTn id="25" dur="1" fill="hold">
                                          <p:stCondLst>
                                            <p:cond delay="0"/>
                                          </p:stCondLst>
                                        </p:cTn>
                                        <p:tgtEl>
                                          <p:spTgt spid="19"/>
                                        </p:tgtEl>
                                        <p:attrNameLst>
                                          <p:attrName>style.visibility</p:attrName>
                                        </p:attrNameLst>
                                      </p:cBhvr>
                                      <p:to>
                                        <p:strVal val="visible"/>
                                      </p:to>
                                    </p:set>
                                    <p:animEffect transition="in" filter="fade">
                                      <p:cBhvr>
                                        <p:cTn id="26" dur="500"/>
                                        <p:tgtEl>
                                          <p:spTgt spid="19"/>
                                        </p:tgtEl>
                                      </p:cBhvr>
                                    </p:animEffect>
                                  </p:childTnLst>
                                </p:cTn>
                              </p:par>
                              <p:par>
                                <p:cTn id="27" presetID="10" presetClass="entr" presetSubtype="0" fill="hold" nodeType="withEffect">
                                  <p:stCondLst>
                                    <p:cond delay="0"/>
                                  </p:stCondLst>
                                  <p:childTnLst>
                                    <p:set>
                                      <p:cBhvr>
                                        <p:cTn id="28" dur="1" fill="hold">
                                          <p:stCondLst>
                                            <p:cond delay="0"/>
                                          </p:stCondLst>
                                        </p:cTn>
                                        <p:tgtEl>
                                          <p:spTgt spid="17"/>
                                        </p:tgtEl>
                                        <p:attrNameLst>
                                          <p:attrName>style.visibility</p:attrName>
                                        </p:attrNameLst>
                                      </p:cBhvr>
                                      <p:to>
                                        <p:strVal val="visible"/>
                                      </p:to>
                                    </p:set>
                                    <p:animEffect transition="in" filter="fade">
                                      <p:cBhvr>
                                        <p:cTn id="29" dur="500"/>
                                        <p:tgtEl>
                                          <p:spTgt spid="17"/>
                                        </p:tgtEl>
                                      </p:cBhvr>
                                    </p:animEffect>
                                  </p:childTnLst>
                                </p:cTn>
                              </p:par>
                              <p:par>
                                <p:cTn id="30" presetID="10" presetClass="entr" presetSubtype="0" fill="hold" grpId="0" nodeType="withEffect">
                                  <p:stCondLst>
                                    <p:cond delay="0"/>
                                  </p:stCondLst>
                                  <p:childTnLst>
                                    <p:set>
                                      <p:cBhvr>
                                        <p:cTn id="31" dur="1" fill="hold">
                                          <p:stCondLst>
                                            <p:cond delay="0"/>
                                          </p:stCondLst>
                                        </p:cTn>
                                        <p:tgtEl>
                                          <p:spTgt spid="14"/>
                                        </p:tgtEl>
                                        <p:attrNameLst>
                                          <p:attrName>style.visibility</p:attrName>
                                        </p:attrNameLst>
                                      </p:cBhvr>
                                      <p:to>
                                        <p:strVal val="visible"/>
                                      </p:to>
                                    </p:set>
                                    <p:animEffect transition="in" filter="fade">
                                      <p:cBhvr>
                                        <p:cTn id="32" dur="500"/>
                                        <p:tgtEl>
                                          <p:spTgt spid="14"/>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6"/>
                                        </p:tgtEl>
                                        <p:attrNameLst>
                                          <p:attrName>style.visibility</p:attrName>
                                        </p:attrNameLst>
                                      </p:cBhvr>
                                      <p:to>
                                        <p:strVal val="visible"/>
                                      </p:to>
                                    </p:set>
                                    <p:animEffect transition="in" filter="fade">
                                      <p:cBhvr>
                                        <p:cTn id="37" dur="500"/>
                                        <p:tgtEl>
                                          <p:spTgt spid="6"/>
                                        </p:tgtEl>
                                      </p:cBhvr>
                                    </p:animEffect>
                                  </p:childTnLst>
                                </p:cTn>
                              </p:par>
                              <p:par>
                                <p:cTn id="38" presetID="10" presetClass="entr" presetSubtype="0" fill="hold" grpId="0" nodeType="withEffect">
                                  <p:stCondLst>
                                    <p:cond delay="0"/>
                                  </p:stCondLst>
                                  <p:childTnLst>
                                    <p:set>
                                      <p:cBhvr>
                                        <p:cTn id="39" dur="1" fill="hold">
                                          <p:stCondLst>
                                            <p:cond delay="0"/>
                                          </p:stCondLst>
                                        </p:cTn>
                                        <p:tgtEl>
                                          <p:spTgt spid="15"/>
                                        </p:tgtEl>
                                        <p:attrNameLst>
                                          <p:attrName>style.visibility</p:attrName>
                                        </p:attrNameLst>
                                      </p:cBhvr>
                                      <p:to>
                                        <p:strVal val="visible"/>
                                      </p:to>
                                    </p:set>
                                    <p:animEffect transition="in" filter="fade">
                                      <p:cBhvr>
                                        <p:cTn id="40"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3" grpId="0"/>
      <p:bldP spid="14" grpId="0"/>
      <p:bldP spid="15"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図 1">
            <a:extLst>
              <a:ext uri="{FF2B5EF4-FFF2-40B4-BE49-F238E27FC236}">
                <a16:creationId xmlns:a16="http://schemas.microsoft.com/office/drawing/2014/main" id="{B4821E60-E745-9446-A1BF-D703B963C053}"/>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9144000" cy="558800"/>
          </a:xfrm>
          <a:prstGeom prst="rect">
            <a:avLst/>
          </a:prstGeom>
        </p:spPr>
      </p:pic>
      <p:pic>
        <p:nvPicPr>
          <p:cNvPr id="6" name="図 5">
            <a:extLst>
              <a:ext uri="{FF2B5EF4-FFF2-40B4-BE49-F238E27FC236}">
                <a16:creationId xmlns:a16="http://schemas.microsoft.com/office/drawing/2014/main" id="{F2890F65-94A9-DF47-B8DD-EC8CDB660E68}"/>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49917" y="1071314"/>
            <a:ext cx="4224609" cy="324970"/>
          </a:xfrm>
          <a:prstGeom prst="rect">
            <a:avLst/>
          </a:prstGeom>
        </p:spPr>
      </p:pic>
      <p:pic>
        <p:nvPicPr>
          <p:cNvPr id="7" name="図 6">
            <a:extLst>
              <a:ext uri="{FF2B5EF4-FFF2-40B4-BE49-F238E27FC236}">
                <a16:creationId xmlns:a16="http://schemas.microsoft.com/office/drawing/2014/main" id="{F52A23B3-1178-5347-8519-F710FC1C5C5B}"/>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584930" y="2042111"/>
            <a:ext cx="2975533" cy="3559340"/>
          </a:xfrm>
          <a:prstGeom prst="rect">
            <a:avLst/>
          </a:prstGeom>
        </p:spPr>
      </p:pic>
      <p:pic>
        <p:nvPicPr>
          <p:cNvPr id="11" name="図 10">
            <a:extLst>
              <a:ext uri="{FF2B5EF4-FFF2-40B4-BE49-F238E27FC236}">
                <a16:creationId xmlns:a16="http://schemas.microsoft.com/office/drawing/2014/main" id="{8AA4F3F3-B1A9-A64E-86F6-BF32AD606184}"/>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4868937" y="2023225"/>
            <a:ext cx="2733162" cy="3543686"/>
          </a:xfrm>
          <a:prstGeom prst="rect">
            <a:avLst/>
          </a:prstGeom>
        </p:spPr>
      </p:pic>
      <p:pic>
        <p:nvPicPr>
          <p:cNvPr id="5" name="図 4">
            <a:extLst>
              <a:ext uri="{FF2B5EF4-FFF2-40B4-BE49-F238E27FC236}">
                <a16:creationId xmlns:a16="http://schemas.microsoft.com/office/drawing/2014/main" id="{13EAFA58-9435-F889-DB5F-7E78DCB45483}"/>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7884000" y="36000"/>
            <a:ext cx="1193800" cy="1041400"/>
          </a:xfrm>
          <a:prstGeom prst="rect">
            <a:avLst/>
          </a:prstGeom>
        </p:spPr>
      </p:pic>
    </p:spTree>
    <p:extLst>
      <p:ext uri="{BB962C8B-B14F-4D97-AF65-F5344CB8AC3E}">
        <p14:creationId xmlns:p14="http://schemas.microsoft.com/office/powerpoint/2010/main" val="3253458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fade">
                                      <p:cBhvr>
                                        <p:cTn id="12"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図 1">
            <a:extLst>
              <a:ext uri="{FF2B5EF4-FFF2-40B4-BE49-F238E27FC236}">
                <a16:creationId xmlns:a16="http://schemas.microsoft.com/office/drawing/2014/main" id="{74CE4AE8-B666-004D-AF40-7FE453AC1F6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9144000" cy="558800"/>
          </a:xfrm>
          <a:prstGeom prst="rect">
            <a:avLst/>
          </a:prstGeom>
        </p:spPr>
      </p:pic>
      <p:pic>
        <p:nvPicPr>
          <p:cNvPr id="6" name="図 5">
            <a:extLst>
              <a:ext uri="{FF2B5EF4-FFF2-40B4-BE49-F238E27FC236}">
                <a16:creationId xmlns:a16="http://schemas.microsoft.com/office/drawing/2014/main" id="{DC7E5691-6937-0344-B5C3-825308A1F32F}"/>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71693" y="1006507"/>
            <a:ext cx="4029516" cy="322381"/>
          </a:xfrm>
          <a:prstGeom prst="rect">
            <a:avLst/>
          </a:prstGeom>
        </p:spPr>
      </p:pic>
      <p:pic>
        <p:nvPicPr>
          <p:cNvPr id="5" name="図 4">
            <a:extLst>
              <a:ext uri="{FF2B5EF4-FFF2-40B4-BE49-F238E27FC236}">
                <a16:creationId xmlns:a16="http://schemas.microsoft.com/office/drawing/2014/main" id="{21A91D62-B361-EBB6-0A2E-94C72CD3ADAC}"/>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884000" y="36000"/>
            <a:ext cx="1193800" cy="1041400"/>
          </a:xfrm>
          <a:prstGeom prst="rect">
            <a:avLst/>
          </a:prstGeom>
        </p:spPr>
      </p:pic>
      <p:pic>
        <p:nvPicPr>
          <p:cNvPr id="3" name="図 2">
            <a:extLst>
              <a:ext uri="{FF2B5EF4-FFF2-40B4-BE49-F238E27FC236}">
                <a16:creationId xmlns:a16="http://schemas.microsoft.com/office/drawing/2014/main" id="{50A85536-31C8-6C03-1FBC-425495E7362C}"/>
              </a:ext>
            </a:extLst>
          </p:cNvPr>
          <p:cNvPicPr>
            <a:picLocks noChangeAspect="1"/>
          </p:cNvPicPr>
          <p:nvPr/>
        </p:nvPicPr>
        <p:blipFill>
          <a:blip r:embed="rId6"/>
          <a:stretch>
            <a:fillRect/>
          </a:stretch>
        </p:blipFill>
        <p:spPr>
          <a:xfrm rot="10997160">
            <a:off x="5671632" y="689915"/>
            <a:ext cx="1512959" cy="909666"/>
          </a:xfrm>
          <a:prstGeom prst="rect">
            <a:avLst/>
          </a:prstGeom>
        </p:spPr>
      </p:pic>
      <p:sp>
        <p:nvSpPr>
          <p:cNvPr id="4" name="テキスト ボックス 3">
            <a:extLst>
              <a:ext uri="{FF2B5EF4-FFF2-40B4-BE49-F238E27FC236}">
                <a16:creationId xmlns:a16="http://schemas.microsoft.com/office/drawing/2014/main" id="{451AFE61-2502-E53B-FAD8-ED36FEF6E617}"/>
              </a:ext>
            </a:extLst>
          </p:cNvPr>
          <p:cNvSpPr txBox="1"/>
          <p:nvPr/>
        </p:nvSpPr>
        <p:spPr>
          <a:xfrm>
            <a:off x="4916725" y="892471"/>
            <a:ext cx="2622356" cy="607089"/>
          </a:xfrm>
          <a:prstGeom prst="rect">
            <a:avLst/>
          </a:prstGeom>
          <a:noFill/>
        </p:spPr>
        <p:txBody>
          <a:bodyPr wrap="square" rtlCol="0">
            <a:spAutoFit/>
          </a:bodyPr>
          <a:lstStyle/>
          <a:p>
            <a:pPr marL="0" marR="0" lvl="0" indent="0" algn="l" defTabSz="566654" rtl="0" eaLnBrk="1" fontAlgn="auto" latinLnBrk="0" hangingPunct="1">
              <a:lnSpc>
                <a:spcPct val="100000"/>
              </a:lnSpc>
              <a:spcBef>
                <a:spcPts val="0"/>
              </a:spcBef>
              <a:spcAft>
                <a:spcPts val="0"/>
              </a:spcAft>
              <a:buClrTx/>
              <a:buSzTx/>
              <a:buFontTx/>
              <a:buNone/>
              <a:tabLst/>
              <a:defRPr/>
            </a:pPr>
            <a:r>
              <a:rPr kumimoji="1" lang="ja-JP" altLang="en-US" sz="1115"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原則、加入義務のある社会保険で</a:t>
            </a:r>
            <a:endParaRPr kumimoji="1" lang="en-US" altLang="ja-JP" sz="1115"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endParaRPr>
          </a:p>
          <a:p>
            <a:pPr marL="0" marR="0" lvl="0" indent="0" algn="l" defTabSz="566654" rtl="0" eaLnBrk="1" fontAlgn="auto" latinLnBrk="0" hangingPunct="1">
              <a:lnSpc>
                <a:spcPct val="100000"/>
              </a:lnSpc>
              <a:spcBef>
                <a:spcPts val="0"/>
              </a:spcBef>
              <a:spcAft>
                <a:spcPts val="0"/>
              </a:spcAft>
              <a:buClrTx/>
              <a:buSzTx/>
              <a:buFontTx/>
              <a:buNone/>
              <a:tabLst/>
              <a:defRPr/>
            </a:pPr>
            <a:r>
              <a:rPr kumimoji="1" lang="ja-JP" altLang="en-US" sz="1115"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カバーできない部分を、任意加入</a:t>
            </a:r>
            <a:endParaRPr kumimoji="1" lang="en-US" altLang="ja-JP" sz="1115"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endParaRPr>
          </a:p>
          <a:p>
            <a:pPr marL="0" marR="0" lvl="0" indent="0" algn="l" defTabSz="566654" rtl="0" eaLnBrk="1" fontAlgn="auto" latinLnBrk="0" hangingPunct="1">
              <a:lnSpc>
                <a:spcPct val="100000"/>
              </a:lnSpc>
              <a:spcBef>
                <a:spcPts val="0"/>
              </a:spcBef>
              <a:spcAft>
                <a:spcPts val="0"/>
              </a:spcAft>
              <a:buClrTx/>
              <a:buSzTx/>
              <a:buFontTx/>
              <a:buNone/>
              <a:tabLst/>
              <a:defRPr/>
            </a:pPr>
            <a:r>
              <a:rPr kumimoji="1" lang="ja-JP" altLang="en-US" sz="1115"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の民間保険が補っているんですよ</a:t>
            </a:r>
          </a:p>
        </p:txBody>
      </p:sp>
      <p:pic>
        <p:nvPicPr>
          <p:cNvPr id="16" name="図 15">
            <a:extLst>
              <a:ext uri="{FF2B5EF4-FFF2-40B4-BE49-F238E27FC236}">
                <a16:creationId xmlns:a16="http://schemas.microsoft.com/office/drawing/2014/main" id="{8020A846-E237-3EF3-644D-862783B4A041}"/>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7169900" y="574252"/>
            <a:ext cx="729678" cy="1397149"/>
          </a:xfrm>
          <a:prstGeom prst="rect">
            <a:avLst/>
          </a:prstGeom>
        </p:spPr>
      </p:pic>
      <p:pic>
        <p:nvPicPr>
          <p:cNvPr id="20" name="図 19">
            <a:extLst>
              <a:ext uri="{FF2B5EF4-FFF2-40B4-BE49-F238E27FC236}">
                <a16:creationId xmlns:a16="http://schemas.microsoft.com/office/drawing/2014/main" id="{22541AC3-EE06-35C4-BAD3-6B8DF78A60CB}"/>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671693" y="1595749"/>
            <a:ext cx="7504565" cy="5018876"/>
          </a:xfrm>
          <a:prstGeom prst="rect">
            <a:avLst/>
          </a:prstGeom>
        </p:spPr>
      </p:pic>
      <p:sp>
        <p:nvSpPr>
          <p:cNvPr id="21" name="テキスト ボックス 20">
            <a:extLst>
              <a:ext uri="{FF2B5EF4-FFF2-40B4-BE49-F238E27FC236}">
                <a16:creationId xmlns:a16="http://schemas.microsoft.com/office/drawing/2014/main" id="{1EFDC46F-8377-E6F9-41EF-22AFAC7026BB}"/>
              </a:ext>
            </a:extLst>
          </p:cNvPr>
          <p:cNvSpPr txBox="1"/>
          <p:nvPr/>
        </p:nvSpPr>
        <p:spPr>
          <a:xfrm>
            <a:off x="1482435" y="1599751"/>
            <a:ext cx="1419895" cy="369332"/>
          </a:xfrm>
          <a:prstGeom prst="rect">
            <a:avLst/>
          </a:prstGeom>
          <a:noFill/>
        </p:spPr>
        <p:txBody>
          <a:bodyPr wrap="square">
            <a:spAutoFit/>
          </a:bodyPr>
          <a:lstStyle/>
          <a:p>
            <a:r>
              <a:rPr lang="ja-JP" altLang="en-US" dirty="0">
                <a:solidFill>
                  <a:schemeClr val="bg1"/>
                </a:solidFill>
              </a:rPr>
              <a:t>主なリスク</a:t>
            </a:r>
          </a:p>
        </p:txBody>
      </p:sp>
      <p:sp>
        <p:nvSpPr>
          <p:cNvPr id="22" name="テキスト ボックス 21">
            <a:extLst>
              <a:ext uri="{FF2B5EF4-FFF2-40B4-BE49-F238E27FC236}">
                <a16:creationId xmlns:a16="http://schemas.microsoft.com/office/drawing/2014/main" id="{CD0E36E9-5270-29EC-3FE4-1C777D810C1C}"/>
              </a:ext>
            </a:extLst>
          </p:cNvPr>
          <p:cNvSpPr txBox="1"/>
          <p:nvPr/>
        </p:nvSpPr>
        <p:spPr>
          <a:xfrm>
            <a:off x="4242707" y="1641620"/>
            <a:ext cx="1246637" cy="369332"/>
          </a:xfrm>
          <a:prstGeom prst="rect">
            <a:avLst/>
          </a:prstGeom>
          <a:noFill/>
        </p:spPr>
        <p:txBody>
          <a:bodyPr wrap="square">
            <a:spAutoFit/>
          </a:bodyPr>
          <a:lstStyle/>
          <a:p>
            <a:r>
              <a:rPr lang="ja-JP" altLang="en-US" dirty="0">
                <a:solidFill>
                  <a:schemeClr val="bg1"/>
                </a:solidFill>
              </a:rPr>
              <a:t>社会保険　</a:t>
            </a:r>
            <a:endParaRPr lang="ja-JP" altLang="en-US" sz="1400" dirty="0"/>
          </a:p>
        </p:txBody>
      </p:sp>
      <p:sp>
        <p:nvSpPr>
          <p:cNvPr id="24" name="テキスト ボックス 23">
            <a:extLst>
              <a:ext uri="{FF2B5EF4-FFF2-40B4-BE49-F238E27FC236}">
                <a16:creationId xmlns:a16="http://schemas.microsoft.com/office/drawing/2014/main" id="{259D91ED-3734-757B-D653-49A63E1222B2}"/>
              </a:ext>
            </a:extLst>
          </p:cNvPr>
          <p:cNvSpPr txBox="1"/>
          <p:nvPr/>
        </p:nvSpPr>
        <p:spPr>
          <a:xfrm>
            <a:off x="6473344" y="1669909"/>
            <a:ext cx="1226712" cy="369332"/>
          </a:xfrm>
          <a:prstGeom prst="rect">
            <a:avLst/>
          </a:prstGeom>
          <a:noFill/>
        </p:spPr>
        <p:txBody>
          <a:bodyPr wrap="square">
            <a:spAutoFit/>
          </a:bodyPr>
          <a:lstStyle/>
          <a:p>
            <a:r>
              <a:rPr lang="ja-JP" altLang="en-US" dirty="0">
                <a:solidFill>
                  <a:schemeClr val="bg1"/>
                </a:solidFill>
              </a:rPr>
              <a:t>民間保険</a:t>
            </a:r>
          </a:p>
        </p:txBody>
      </p:sp>
      <p:sp>
        <p:nvSpPr>
          <p:cNvPr id="26" name="テキスト ボックス 25">
            <a:extLst>
              <a:ext uri="{FF2B5EF4-FFF2-40B4-BE49-F238E27FC236}">
                <a16:creationId xmlns:a16="http://schemas.microsoft.com/office/drawing/2014/main" id="{81DB38CA-0B82-0990-7693-CD78015D8AE2}"/>
              </a:ext>
            </a:extLst>
          </p:cNvPr>
          <p:cNvSpPr txBox="1"/>
          <p:nvPr/>
        </p:nvSpPr>
        <p:spPr>
          <a:xfrm>
            <a:off x="3974341" y="2190245"/>
            <a:ext cx="1299087" cy="307777"/>
          </a:xfrm>
          <a:prstGeom prst="rect">
            <a:avLst/>
          </a:prstGeom>
          <a:noFill/>
        </p:spPr>
        <p:txBody>
          <a:bodyPr wrap="square">
            <a:spAutoFit/>
          </a:bodyPr>
          <a:lstStyle/>
          <a:p>
            <a:r>
              <a:rPr lang="ja-JP" altLang="en-US" sz="1400" b="1" dirty="0"/>
              <a:t>健康保険 </a:t>
            </a:r>
            <a:r>
              <a:rPr lang="ja-JP" altLang="en-US" sz="1200" dirty="0"/>
              <a:t>など</a:t>
            </a:r>
          </a:p>
        </p:txBody>
      </p:sp>
      <p:sp>
        <p:nvSpPr>
          <p:cNvPr id="27" name="テキスト ボックス 26">
            <a:extLst>
              <a:ext uri="{FF2B5EF4-FFF2-40B4-BE49-F238E27FC236}">
                <a16:creationId xmlns:a16="http://schemas.microsoft.com/office/drawing/2014/main" id="{4D9E941D-0941-D623-BD98-8D525A9E0DFF}"/>
              </a:ext>
            </a:extLst>
          </p:cNvPr>
          <p:cNvSpPr txBox="1"/>
          <p:nvPr/>
        </p:nvSpPr>
        <p:spPr>
          <a:xfrm>
            <a:off x="3951880" y="2716153"/>
            <a:ext cx="1694924" cy="545727"/>
          </a:xfrm>
          <a:prstGeom prst="rect">
            <a:avLst/>
          </a:prstGeom>
          <a:noFill/>
        </p:spPr>
        <p:txBody>
          <a:bodyPr wrap="square">
            <a:spAutoFit/>
          </a:bodyPr>
          <a:lstStyle/>
          <a:p>
            <a:pPr>
              <a:lnSpc>
                <a:spcPts val="1800"/>
              </a:lnSpc>
            </a:pPr>
            <a:r>
              <a:rPr lang="ja-JP" altLang="en-US" sz="1400" b="1" dirty="0"/>
              <a:t>老齢基礎年金</a:t>
            </a:r>
          </a:p>
          <a:p>
            <a:pPr>
              <a:lnSpc>
                <a:spcPts val="1800"/>
              </a:lnSpc>
            </a:pPr>
            <a:r>
              <a:rPr lang="ja-JP" altLang="en-US" sz="1400" b="1" dirty="0"/>
              <a:t>老齢厚生年金 </a:t>
            </a:r>
            <a:r>
              <a:rPr lang="ja-JP" altLang="en-US" sz="1200" dirty="0"/>
              <a:t>など</a:t>
            </a:r>
          </a:p>
        </p:txBody>
      </p:sp>
      <p:sp>
        <p:nvSpPr>
          <p:cNvPr id="28" name="テキスト ボックス 27">
            <a:extLst>
              <a:ext uri="{FF2B5EF4-FFF2-40B4-BE49-F238E27FC236}">
                <a16:creationId xmlns:a16="http://schemas.microsoft.com/office/drawing/2014/main" id="{4DCB241E-C7D3-FA3F-7C92-FD5F801FC7A3}"/>
              </a:ext>
            </a:extLst>
          </p:cNvPr>
          <p:cNvSpPr txBox="1"/>
          <p:nvPr/>
        </p:nvSpPr>
        <p:spPr>
          <a:xfrm>
            <a:off x="3967879" y="3403751"/>
            <a:ext cx="1632144" cy="545727"/>
          </a:xfrm>
          <a:prstGeom prst="rect">
            <a:avLst/>
          </a:prstGeom>
          <a:noFill/>
        </p:spPr>
        <p:txBody>
          <a:bodyPr wrap="square">
            <a:spAutoFit/>
          </a:bodyPr>
          <a:lstStyle/>
          <a:p>
            <a:pPr>
              <a:lnSpc>
                <a:spcPts val="1800"/>
              </a:lnSpc>
            </a:pPr>
            <a:r>
              <a:rPr lang="ja-JP" altLang="en-US" sz="1400" b="1" dirty="0"/>
              <a:t>遺族基礎年金</a:t>
            </a:r>
          </a:p>
          <a:p>
            <a:pPr>
              <a:lnSpc>
                <a:spcPts val="1800"/>
              </a:lnSpc>
            </a:pPr>
            <a:r>
              <a:rPr lang="ja-JP" altLang="en-US" sz="1400" b="1" dirty="0"/>
              <a:t>遺族厚生年金 </a:t>
            </a:r>
            <a:r>
              <a:rPr lang="ja-JP" altLang="en-US" sz="1200" dirty="0"/>
              <a:t>など</a:t>
            </a:r>
          </a:p>
        </p:txBody>
      </p:sp>
      <p:sp>
        <p:nvSpPr>
          <p:cNvPr id="29" name="テキスト ボックス 28">
            <a:extLst>
              <a:ext uri="{FF2B5EF4-FFF2-40B4-BE49-F238E27FC236}">
                <a16:creationId xmlns:a16="http://schemas.microsoft.com/office/drawing/2014/main" id="{65AED7A4-A134-502D-515D-47BAE38E42A7}"/>
              </a:ext>
            </a:extLst>
          </p:cNvPr>
          <p:cNvSpPr txBox="1"/>
          <p:nvPr/>
        </p:nvSpPr>
        <p:spPr>
          <a:xfrm>
            <a:off x="3893621" y="4110854"/>
            <a:ext cx="2079089" cy="492443"/>
          </a:xfrm>
          <a:prstGeom prst="rect">
            <a:avLst/>
          </a:prstGeom>
          <a:noFill/>
        </p:spPr>
        <p:txBody>
          <a:bodyPr wrap="square">
            <a:spAutoFit/>
          </a:bodyPr>
          <a:lstStyle/>
          <a:p>
            <a:r>
              <a:rPr lang="ja-JP" altLang="en-US" sz="1400" b="1" dirty="0"/>
              <a:t>  労災保険</a:t>
            </a:r>
          </a:p>
          <a:p>
            <a:r>
              <a:rPr lang="ja-JP" altLang="en-US" sz="1200" spc="-150" dirty="0"/>
              <a:t>（労働者災害補償保険） </a:t>
            </a:r>
            <a:r>
              <a:rPr lang="ja-JP" altLang="en-US" sz="1200" dirty="0"/>
              <a:t>など</a:t>
            </a:r>
          </a:p>
        </p:txBody>
      </p:sp>
      <p:sp>
        <p:nvSpPr>
          <p:cNvPr id="30" name="テキスト ボックス 29">
            <a:extLst>
              <a:ext uri="{FF2B5EF4-FFF2-40B4-BE49-F238E27FC236}">
                <a16:creationId xmlns:a16="http://schemas.microsoft.com/office/drawing/2014/main" id="{72ED8694-387C-B67C-7D86-A990EB284C87}"/>
              </a:ext>
            </a:extLst>
          </p:cNvPr>
          <p:cNvSpPr txBox="1"/>
          <p:nvPr/>
        </p:nvSpPr>
        <p:spPr>
          <a:xfrm>
            <a:off x="3951880" y="4857841"/>
            <a:ext cx="1962569" cy="307777"/>
          </a:xfrm>
          <a:prstGeom prst="rect">
            <a:avLst/>
          </a:prstGeom>
          <a:noFill/>
        </p:spPr>
        <p:txBody>
          <a:bodyPr wrap="square">
            <a:spAutoFit/>
          </a:bodyPr>
          <a:lstStyle/>
          <a:p>
            <a:r>
              <a:rPr lang="ja-JP" altLang="en-US" sz="1400" b="1" dirty="0"/>
              <a:t>公的介護保険 </a:t>
            </a:r>
            <a:r>
              <a:rPr lang="ja-JP" altLang="en-US" sz="1200" dirty="0"/>
              <a:t>など</a:t>
            </a:r>
          </a:p>
        </p:txBody>
      </p:sp>
      <p:sp>
        <p:nvSpPr>
          <p:cNvPr id="31" name="テキスト ボックス 30">
            <a:extLst>
              <a:ext uri="{FF2B5EF4-FFF2-40B4-BE49-F238E27FC236}">
                <a16:creationId xmlns:a16="http://schemas.microsoft.com/office/drawing/2014/main" id="{F7FED10E-DBAE-BD2C-91BE-66B70C7BDE07}"/>
              </a:ext>
            </a:extLst>
          </p:cNvPr>
          <p:cNvSpPr txBox="1"/>
          <p:nvPr/>
        </p:nvSpPr>
        <p:spPr>
          <a:xfrm>
            <a:off x="5794857" y="2160530"/>
            <a:ext cx="2265778" cy="276807"/>
          </a:xfrm>
          <a:prstGeom prst="rect">
            <a:avLst/>
          </a:prstGeom>
          <a:noFill/>
        </p:spPr>
        <p:txBody>
          <a:bodyPr wrap="square">
            <a:spAutoFit/>
          </a:bodyPr>
          <a:lstStyle/>
          <a:p>
            <a:pPr>
              <a:lnSpc>
                <a:spcPts val="1400"/>
              </a:lnSpc>
            </a:pPr>
            <a:r>
              <a:rPr lang="ja-JP" altLang="en-US" sz="1400" b="1" dirty="0"/>
              <a:t>医療保険、傷害保険</a:t>
            </a:r>
            <a:r>
              <a:rPr lang="ja-JP" altLang="en-US" sz="1400" dirty="0"/>
              <a:t> </a:t>
            </a:r>
            <a:r>
              <a:rPr lang="ja-JP" altLang="en-US" sz="1200" dirty="0"/>
              <a:t>など</a:t>
            </a:r>
          </a:p>
        </p:txBody>
      </p:sp>
      <p:sp>
        <p:nvSpPr>
          <p:cNvPr id="32" name="テキスト ボックス 31">
            <a:extLst>
              <a:ext uri="{FF2B5EF4-FFF2-40B4-BE49-F238E27FC236}">
                <a16:creationId xmlns:a16="http://schemas.microsoft.com/office/drawing/2014/main" id="{A763BC60-D44C-ABCE-F4E9-8CF00AB9CC7A}"/>
              </a:ext>
            </a:extLst>
          </p:cNvPr>
          <p:cNvSpPr txBox="1"/>
          <p:nvPr/>
        </p:nvSpPr>
        <p:spPr>
          <a:xfrm>
            <a:off x="5837763" y="2820311"/>
            <a:ext cx="1654808" cy="307777"/>
          </a:xfrm>
          <a:prstGeom prst="rect">
            <a:avLst/>
          </a:prstGeom>
          <a:noFill/>
        </p:spPr>
        <p:txBody>
          <a:bodyPr wrap="square">
            <a:spAutoFit/>
          </a:bodyPr>
          <a:lstStyle/>
          <a:p>
            <a:r>
              <a:rPr lang="ja-JP" altLang="en-US" sz="1400" b="1" dirty="0"/>
              <a:t>個人年金保険 </a:t>
            </a:r>
            <a:r>
              <a:rPr lang="ja-JP" altLang="en-US" sz="1200" dirty="0"/>
              <a:t>など</a:t>
            </a:r>
          </a:p>
        </p:txBody>
      </p:sp>
      <p:sp>
        <p:nvSpPr>
          <p:cNvPr id="33" name="テキスト ボックス 32">
            <a:extLst>
              <a:ext uri="{FF2B5EF4-FFF2-40B4-BE49-F238E27FC236}">
                <a16:creationId xmlns:a16="http://schemas.microsoft.com/office/drawing/2014/main" id="{3C0B9883-FAD3-454F-C79E-6F59433C727F}"/>
              </a:ext>
            </a:extLst>
          </p:cNvPr>
          <p:cNvSpPr txBox="1"/>
          <p:nvPr/>
        </p:nvSpPr>
        <p:spPr>
          <a:xfrm>
            <a:off x="5820655" y="3529029"/>
            <a:ext cx="2532089" cy="276422"/>
          </a:xfrm>
          <a:prstGeom prst="rect">
            <a:avLst/>
          </a:prstGeom>
          <a:noFill/>
        </p:spPr>
        <p:txBody>
          <a:bodyPr wrap="square">
            <a:spAutoFit/>
          </a:bodyPr>
          <a:lstStyle/>
          <a:p>
            <a:pPr>
              <a:lnSpc>
                <a:spcPts val="1400"/>
              </a:lnSpc>
            </a:pPr>
            <a:r>
              <a:rPr lang="ja-JP" altLang="en-US" sz="1400" b="1" dirty="0"/>
              <a:t>定期保険、養老保険 </a:t>
            </a:r>
            <a:r>
              <a:rPr lang="ja-JP" altLang="en-US" sz="1200" dirty="0"/>
              <a:t>など</a:t>
            </a:r>
          </a:p>
        </p:txBody>
      </p:sp>
      <p:sp>
        <p:nvSpPr>
          <p:cNvPr id="34" name="テキスト ボックス 33">
            <a:extLst>
              <a:ext uri="{FF2B5EF4-FFF2-40B4-BE49-F238E27FC236}">
                <a16:creationId xmlns:a16="http://schemas.microsoft.com/office/drawing/2014/main" id="{380377DF-6D35-4A08-5AE0-B78514507809}"/>
              </a:ext>
            </a:extLst>
          </p:cNvPr>
          <p:cNvSpPr txBox="1"/>
          <p:nvPr/>
        </p:nvSpPr>
        <p:spPr>
          <a:xfrm>
            <a:off x="5820655" y="4007600"/>
            <a:ext cx="1816624" cy="568169"/>
          </a:xfrm>
          <a:prstGeom prst="rect">
            <a:avLst/>
          </a:prstGeom>
          <a:noFill/>
        </p:spPr>
        <p:txBody>
          <a:bodyPr wrap="square">
            <a:spAutoFit/>
          </a:bodyPr>
          <a:lstStyle/>
          <a:p>
            <a:pPr>
              <a:lnSpc>
                <a:spcPts val="1900"/>
              </a:lnSpc>
            </a:pPr>
            <a:r>
              <a:rPr lang="ja-JP" altLang="en-US" sz="1400" b="1" dirty="0"/>
              <a:t>所得補償保険</a:t>
            </a:r>
          </a:p>
          <a:p>
            <a:pPr>
              <a:lnSpc>
                <a:spcPts val="1900"/>
              </a:lnSpc>
            </a:pPr>
            <a:r>
              <a:rPr lang="ja-JP" altLang="en-US" sz="1400" b="1" dirty="0"/>
              <a:t>就業不能保険 </a:t>
            </a:r>
            <a:r>
              <a:rPr lang="ja-JP" altLang="en-US" sz="1200" dirty="0"/>
              <a:t>など</a:t>
            </a:r>
          </a:p>
        </p:txBody>
      </p:sp>
      <p:sp>
        <p:nvSpPr>
          <p:cNvPr id="35" name="テキスト ボックス 34">
            <a:extLst>
              <a:ext uri="{FF2B5EF4-FFF2-40B4-BE49-F238E27FC236}">
                <a16:creationId xmlns:a16="http://schemas.microsoft.com/office/drawing/2014/main" id="{4CC299B7-7115-A68F-A7CA-AAAB45DA0FC0}"/>
              </a:ext>
            </a:extLst>
          </p:cNvPr>
          <p:cNvSpPr txBox="1"/>
          <p:nvPr/>
        </p:nvSpPr>
        <p:spPr>
          <a:xfrm>
            <a:off x="5877275" y="4841121"/>
            <a:ext cx="1615295" cy="307777"/>
          </a:xfrm>
          <a:prstGeom prst="rect">
            <a:avLst/>
          </a:prstGeom>
          <a:noFill/>
        </p:spPr>
        <p:txBody>
          <a:bodyPr wrap="square">
            <a:spAutoFit/>
          </a:bodyPr>
          <a:lstStyle/>
          <a:p>
            <a:r>
              <a:rPr lang="ja-JP" altLang="en-US" sz="1400" b="1" dirty="0"/>
              <a:t>介護保険 </a:t>
            </a:r>
            <a:r>
              <a:rPr lang="ja-JP" altLang="en-US" sz="1200" dirty="0"/>
              <a:t>など</a:t>
            </a:r>
          </a:p>
        </p:txBody>
      </p:sp>
      <p:sp>
        <p:nvSpPr>
          <p:cNvPr id="36" name="テキスト ボックス 35">
            <a:extLst>
              <a:ext uri="{FF2B5EF4-FFF2-40B4-BE49-F238E27FC236}">
                <a16:creationId xmlns:a16="http://schemas.microsoft.com/office/drawing/2014/main" id="{479F6059-D8A6-EF16-AE13-6D0A84CA28B9}"/>
              </a:ext>
            </a:extLst>
          </p:cNvPr>
          <p:cNvSpPr txBox="1"/>
          <p:nvPr/>
        </p:nvSpPr>
        <p:spPr>
          <a:xfrm>
            <a:off x="5877275" y="5433716"/>
            <a:ext cx="1333266" cy="545727"/>
          </a:xfrm>
          <a:prstGeom prst="rect">
            <a:avLst/>
          </a:prstGeom>
          <a:noFill/>
        </p:spPr>
        <p:txBody>
          <a:bodyPr wrap="square">
            <a:spAutoFit/>
          </a:bodyPr>
          <a:lstStyle/>
          <a:p>
            <a:pPr>
              <a:lnSpc>
                <a:spcPts val="1800"/>
              </a:lnSpc>
            </a:pPr>
            <a:r>
              <a:rPr lang="ja-JP" altLang="en-US" sz="1400" b="1" dirty="0"/>
              <a:t>火災保険</a:t>
            </a:r>
          </a:p>
          <a:p>
            <a:pPr>
              <a:lnSpc>
                <a:spcPts val="1800"/>
              </a:lnSpc>
            </a:pPr>
            <a:r>
              <a:rPr lang="ja-JP" altLang="en-US" sz="1400" b="1" dirty="0"/>
              <a:t>地震保険</a:t>
            </a:r>
            <a:r>
              <a:rPr lang="ja-JP" altLang="en-US" sz="1400" dirty="0"/>
              <a:t> </a:t>
            </a:r>
            <a:r>
              <a:rPr lang="ja-JP" altLang="en-US" sz="1200" dirty="0"/>
              <a:t>など</a:t>
            </a:r>
          </a:p>
        </p:txBody>
      </p:sp>
      <p:sp>
        <p:nvSpPr>
          <p:cNvPr id="37" name="テキスト ボックス 36">
            <a:extLst>
              <a:ext uri="{FF2B5EF4-FFF2-40B4-BE49-F238E27FC236}">
                <a16:creationId xmlns:a16="http://schemas.microsoft.com/office/drawing/2014/main" id="{BE3D483F-7571-3353-7187-C5305CF7603B}"/>
              </a:ext>
            </a:extLst>
          </p:cNvPr>
          <p:cNvSpPr txBox="1"/>
          <p:nvPr/>
        </p:nvSpPr>
        <p:spPr>
          <a:xfrm>
            <a:off x="5914449" y="6047692"/>
            <a:ext cx="1474000" cy="545727"/>
          </a:xfrm>
          <a:prstGeom prst="rect">
            <a:avLst/>
          </a:prstGeom>
          <a:noFill/>
        </p:spPr>
        <p:txBody>
          <a:bodyPr wrap="square">
            <a:spAutoFit/>
          </a:bodyPr>
          <a:lstStyle/>
          <a:p>
            <a:pPr>
              <a:lnSpc>
                <a:spcPts val="1800"/>
              </a:lnSpc>
            </a:pPr>
            <a:r>
              <a:rPr lang="ja-JP" altLang="en-US" sz="1400" b="1" dirty="0"/>
              <a:t>自賠責保険</a:t>
            </a:r>
            <a:endParaRPr lang="en-US" altLang="ja-JP" sz="1400" b="1" dirty="0"/>
          </a:p>
          <a:p>
            <a:pPr>
              <a:lnSpc>
                <a:spcPts val="1800"/>
              </a:lnSpc>
            </a:pPr>
            <a:r>
              <a:rPr lang="ja-JP" altLang="en-US" sz="1400" b="1" dirty="0"/>
              <a:t>自動車保険 </a:t>
            </a:r>
            <a:r>
              <a:rPr lang="ja-JP" altLang="en-US" sz="1200" dirty="0"/>
              <a:t>など</a:t>
            </a:r>
          </a:p>
        </p:txBody>
      </p:sp>
      <p:sp>
        <p:nvSpPr>
          <p:cNvPr id="38" name="テキスト ボックス 37">
            <a:extLst>
              <a:ext uri="{FF2B5EF4-FFF2-40B4-BE49-F238E27FC236}">
                <a16:creationId xmlns:a16="http://schemas.microsoft.com/office/drawing/2014/main" id="{CE87D414-93FA-07C9-D320-9F3EC1500F50}"/>
              </a:ext>
            </a:extLst>
          </p:cNvPr>
          <p:cNvSpPr txBox="1"/>
          <p:nvPr/>
        </p:nvSpPr>
        <p:spPr>
          <a:xfrm>
            <a:off x="671693" y="2082524"/>
            <a:ext cx="1729475" cy="523220"/>
          </a:xfrm>
          <a:prstGeom prst="rect">
            <a:avLst/>
          </a:prstGeom>
          <a:noFill/>
        </p:spPr>
        <p:txBody>
          <a:bodyPr wrap="square">
            <a:spAutoFit/>
          </a:bodyPr>
          <a:lstStyle/>
          <a:p>
            <a:r>
              <a:rPr lang="ja-JP" altLang="en-US" sz="1400" b="1" dirty="0">
                <a:solidFill>
                  <a:schemeClr val="bg1"/>
                </a:solidFill>
              </a:rPr>
              <a:t>　医 療</a:t>
            </a:r>
            <a:endParaRPr lang="en-US" altLang="ja-JP" sz="1400" b="1" dirty="0">
              <a:solidFill>
                <a:schemeClr val="bg1"/>
              </a:solidFill>
            </a:endParaRPr>
          </a:p>
          <a:p>
            <a:r>
              <a:rPr lang="ja-JP" altLang="en-US" sz="1400" b="1" dirty="0">
                <a:solidFill>
                  <a:schemeClr val="bg1"/>
                </a:solidFill>
              </a:rPr>
              <a:t>（病気・ケガ）</a:t>
            </a:r>
          </a:p>
        </p:txBody>
      </p:sp>
      <p:sp>
        <p:nvSpPr>
          <p:cNvPr id="39" name="テキスト ボックス 38">
            <a:extLst>
              <a:ext uri="{FF2B5EF4-FFF2-40B4-BE49-F238E27FC236}">
                <a16:creationId xmlns:a16="http://schemas.microsoft.com/office/drawing/2014/main" id="{F0BC60D6-AC2F-85EE-CBA6-3ECAA51140C5}"/>
              </a:ext>
            </a:extLst>
          </p:cNvPr>
          <p:cNvSpPr txBox="1"/>
          <p:nvPr/>
        </p:nvSpPr>
        <p:spPr>
          <a:xfrm>
            <a:off x="875312" y="2852143"/>
            <a:ext cx="854392" cy="307777"/>
          </a:xfrm>
          <a:prstGeom prst="rect">
            <a:avLst/>
          </a:prstGeom>
          <a:noFill/>
        </p:spPr>
        <p:txBody>
          <a:bodyPr wrap="square">
            <a:spAutoFit/>
          </a:bodyPr>
          <a:lstStyle/>
          <a:p>
            <a:r>
              <a:rPr lang="ja-JP" altLang="en-US" sz="1400" b="1" dirty="0">
                <a:solidFill>
                  <a:schemeClr val="bg1"/>
                </a:solidFill>
              </a:rPr>
              <a:t>老 後</a:t>
            </a:r>
          </a:p>
        </p:txBody>
      </p:sp>
      <p:sp>
        <p:nvSpPr>
          <p:cNvPr id="40" name="テキスト ボックス 39">
            <a:extLst>
              <a:ext uri="{FF2B5EF4-FFF2-40B4-BE49-F238E27FC236}">
                <a16:creationId xmlns:a16="http://schemas.microsoft.com/office/drawing/2014/main" id="{724186E8-2B8C-EC8F-38DE-773DD35E1CC0}"/>
              </a:ext>
            </a:extLst>
          </p:cNvPr>
          <p:cNvSpPr txBox="1"/>
          <p:nvPr/>
        </p:nvSpPr>
        <p:spPr>
          <a:xfrm>
            <a:off x="911130" y="3504181"/>
            <a:ext cx="606302" cy="307777"/>
          </a:xfrm>
          <a:prstGeom prst="rect">
            <a:avLst/>
          </a:prstGeom>
          <a:noFill/>
        </p:spPr>
        <p:txBody>
          <a:bodyPr wrap="square">
            <a:spAutoFit/>
          </a:bodyPr>
          <a:lstStyle/>
          <a:p>
            <a:r>
              <a:rPr lang="ja-JP" altLang="en-US" sz="1400" b="1" dirty="0">
                <a:solidFill>
                  <a:schemeClr val="bg1"/>
                </a:solidFill>
              </a:rPr>
              <a:t>死 亡</a:t>
            </a:r>
          </a:p>
        </p:txBody>
      </p:sp>
      <p:sp>
        <p:nvSpPr>
          <p:cNvPr id="41" name="テキスト ボックス 40">
            <a:extLst>
              <a:ext uri="{FF2B5EF4-FFF2-40B4-BE49-F238E27FC236}">
                <a16:creationId xmlns:a16="http://schemas.microsoft.com/office/drawing/2014/main" id="{E793D417-E6F8-A0C9-1A1C-DD7ED1D7C56E}"/>
              </a:ext>
            </a:extLst>
          </p:cNvPr>
          <p:cNvSpPr txBox="1"/>
          <p:nvPr/>
        </p:nvSpPr>
        <p:spPr>
          <a:xfrm>
            <a:off x="889615" y="4187400"/>
            <a:ext cx="1666295" cy="307777"/>
          </a:xfrm>
          <a:prstGeom prst="rect">
            <a:avLst/>
          </a:prstGeom>
          <a:noFill/>
        </p:spPr>
        <p:txBody>
          <a:bodyPr wrap="square">
            <a:spAutoFit/>
          </a:bodyPr>
          <a:lstStyle/>
          <a:p>
            <a:r>
              <a:rPr lang="ja-JP" altLang="en-US" sz="1400" b="1" dirty="0">
                <a:solidFill>
                  <a:schemeClr val="bg1"/>
                </a:solidFill>
              </a:rPr>
              <a:t>業務上の事故</a:t>
            </a:r>
          </a:p>
        </p:txBody>
      </p:sp>
      <p:sp>
        <p:nvSpPr>
          <p:cNvPr id="42" name="テキスト ボックス 41">
            <a:extLst>
              <a:ext uri="{FF2B5EF4-FFF2-40B4-BE49-F238E27FC236}">
                <a16:creationId xmlns:a16="http://schemas.microsoft.com/office/drawing/2014/main" id="{30125B3A-15A0-BC9A-8135-0F0B1D6F38C1}"/>
              </a:ext>
            </a:extLst>
          </p:cNvPr>
          <p:cNvSpPr txBox="1"/>
          <p:nvPr/>
        </p:nvSpPr>
        <p:spPr>
          <a:xfrm>
            <a:off x="934341" y="4819535"/>
            <a:ext cx="669532" cy="307777"/>
          </a:xfrm>
          <a:prstGeom prst="rect">
            <a:avLst/>
          </a:prstGeom>
          <a:noFill/>
        </p:spPr>
        <p:txBody>
          <a:bodyPr wrap="square">
            <a:spAutoFit/>
          </a:bodyPr>
          <a:lstStyle/>
          <a:p>
            <a:r>
              <a:rPr lang="ja-JP" altLang="en-US" sz="1400" b="1" dirty="0">
                <a:solidFill>
                  <a:schemeClr val="bg1"/>
                </a:solidFill>
              </a:rPr>
              <a:t>介 護</a:t>
            </a:r>
          </a:p>
        </p:txBody>
      </p:sp>
      <p:sp>
        <p:nvSpPr>
          <p:cNvPr id="43" name="テキスト ボックス 42">
            <a:extLst>
              <a:ext uri="{FF2B5EF4-FFF2-40B4-BE49-F238E27FC236}">
                <a16:creationId xmlns:a16="http://schemas.microsoft.com/office/drawing/2014/main" id="{5AAF02D8-80C6-2567-AD60-37F96BAE38EA}"/>
              </a:ext>
            </a:extLst>
          </p:cNvPr>
          <p:cNvSpPr txBox="1"/>
          <p:nvPr/>
        </p:nvSpPr>
        <p:spPr>
          <a:xfrm>
            <a:off x="911130" y="5516674"/>
            <a:ext cx="1666295" cy="307777"/>
          </a:xfrm>
          <a:prstGeom prst="rect">
            <a:avLst/>
          </a:prstGeom>
          <a:noFill/>
        </p:spPr>
        <p:txBody>
          <a:bodyPr wrap="square">
            <a:spAutoFit/>
          </a:bodyPr>
          <a:lstStyle/>
          <a:p>
            <a:r>
              <a:rPr lang="ja-JP" altLang="en-US" sz="1400" b="1" spc="-150" dirty="0">
                <a:solidFill>
                  <a:schemeClr val="bg1"/>
                </a:solidFill>
              </a:rPr>
              <a:t>火災・風水害・地震</a:t>
            </a:r>
          </a:p>
        </p:txBody>
      </p:sp>
      <p:sp>
        <p:nvSpPr>
          <p:cNvPr id="44" name="テキスト ボックス 43">
            <a:extLst>
              <a:ext uri="{FF2B5EF4-FFF2-40B4-BE49-F238E27FC236}">
                <a16:creationId xmlns:a16="http://schemas.microsoft.com/office/drawing/2014/main" id="{556FF1DE-EC70-35E1-1257-28F59BE4619B}"/>
              </a:ext>
            </a:extLst>
          </p:cNvPr>
          <p:cNvSpPr txBox="1"/>
          <p:nvPr/>
        </p:nvSpPr>
        <p:spPr>
          <a:xfrm>
            <a:off x="889615" y="6168807"/>
            <a:ext cx="1128993" cy="307777"/>
          </a:xfrm>
          <a:prstGeom prst="rect">
            <a:avLst/>
          </a:prstGeom>
          <a:noFill/>
        </p:spPr>
        <p:txBody>
          <a:bodyPr wrap="square">
            <a:spAutoFit/>
          </a:bodyPr>
          <a:lstStyle/>
          <a:p>
            <a:r>
              <a:rPr lang="ja-JP" altLang="en-US" sz="1400" b="1" dirty="0">
                <a:solidFill>
                  <a:schemeClr val="bg1"/>
                </a:solidFill>
              </a:rPr>
              <a:t>自動車事故</a:t>
            </a:r>
          </a:p>
        </p:txBody>
      </p:sp>
      <p:pic>
        <p:nvPicPr>
          <p:cNvPr id="7" name="図 6">
            <a:extLst>
              <a:ext uri="{FF2B5EF4-FFF2-40B4-BE49-F238E27FC236}">
                <a16:creationId xmlns:a16="http://schemas.microsoft.com/office/drawing/2014/main" id="{1A475FD0-5BE1-7146-855A-6784AF205F6D}"/>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2302742" y="2701656"/>
            <a:ext cx="664339" cy="486102"/>
          </a:xfrm>
          <a:prstGeom prst="rect">
            <a:avLst/>
          </a:prstGeom>
        </p:spPr>
      </p:pic>
      <p:pic>
        <p:nvPicPr>
          <p:cNvPr id="12" name="図 11">
            <a:extLst>
              <a:ext uri="{FF2B5EF4-FFF2-40B4-BE49-F238E27FC236}">
                <a16:creationId xmlns:a16="http://schemas.microsoft.com/office/drawing/2014/main" id="{E7307D75-9884-3240-A8B9-AC340F5404E8}"/>
              </a:ext>
            </a:extLst>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2289245" y="2042665"/>
            <a:ext cx="664339" cy="514863"/>
          </a:xfrm>
          <a:prstGeom prst="rect">
            <a:avLst/>
          </a:prstGeom>
        </p:spPr>
      </p:pic>
      <p:pic>
        <p:nvPicPr>
          <p:cNvPr id="15" name="図 14">
            <a:extLst>
              <a:ext uri="{FF2B5EF4-FFF2-40B4-BE49-F238E27FC236}">
                <a16:creationId xmlns:a16="http://schemas.microsoft.com/office/drawing/2014/main" id="{CBFAA2A3-8048-9743-8A3A-7A37B64C0E39}"/>
              </a:ext>
            </a:extLst>
          </p:cNvPr>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2505468" y="5407331"/>
            <a:ext cx="489421" cy="505735"/>
          </a:xfrm>
          <a:prstGeom prst="rect">
            <a:avLst/>
          </a:prstGeom>
        </p:spPr>
      </p:pic>
      <p:pic>
        <p:nvPicPr>
          <p:cNvPr id="17" name="図 16">
            <a:extLst>
              <a:ext uri="{FF2B5EF4-FFF2-40B4-BE49-F238E27FC236}">
                <a16:creationId xmlns:a16="http://schemas.microsoft.com/office/drawing/2014/main" id="{B3448159-117B-BE4D-B4A5-F6D077408CA3}"/>
              </a:ext>
            </a:extLst>
          </p:cNvPr>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2385777" y="4750483"/>
            <a:ext cx="498583" cy="483919"/>
          </a:xfrm>
          <a:prstGeom prst="rect">
            <a:avLst/>
          </a:prstGeom>
        </p:spPr>
      </p:pic>
      <p:pic>
        <p:nvPicPr>
          <p:cNvPr id="19" name="図 18">
            <a:extLst>
              <a:ext uri="{FF2B5EF4-FFF2-40B4-BE49-F238E27FC236}">
                <a16:creationId xmlns:a16="http://schemas.microsoft.com/office/drawing/2014/main" id="{6324F739-A0AA-2343-98E0-95B78035E2D3}"/>
              </a:ext>
            </a:extLst>
          </p:cNvPr>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2369150" y="4144121"/>
            <a:ext cx="611644" cy="519897"/>
          </a:xfrm>
          <a:prstGeom prst="rect">
            <a:avLst/>
          </a:prstGeom>
        </p:spPr>
      </p:pic>
      <p:pic>
        <p:nvPicPr>
          <p:cNvPr id="23" name="図 22">
            <a:extLst>
              <a:ext uri="{FF2B5EF4-FFF2-40B4-BE49-F238E27FC236}">
                <a16:creationId xmlns:a16="http://schemas.microsoft.com/office/drawing/2014/main" id="{0FC4ED4B-DF50-CC4A-BF7C-E6885A66FD46}"/>
              </a:ext>
            </a:extLst>
          </p:cNvPr>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a:off x="2385777" y="3403751"/>
            <a:ext cx="481609" cy="510797"/>
          </a:xfrm>
          <a:prstGeom prst="rect">
            <a:avLst/>
          </a:prstGeom>
        </p:spPr>
      </p:pic>
      <p:pic>
        <p:nvPicPr>
          <p:cNvPr id="25" name="図 24">
            <a:extLst>
              <a:ext uri="{FF2B5EF4-FFF2-40B4-BE49-F238E27FC236}">
                <a16:creationId xmlns:a16="http://schemas.microsoft.com/office/drawing/2014/main" id="{75501E66-63AE-404D-8630-888DACADBED2}"/>
              </a:ext>
            </a:extLst>
          </p:cNvPr>
          <p:cNvPicPr>
            <a:picLocks noChangeAspect="1"/>
          </p:cNvPicPr>
          <p:nvPr/>
        </p:nvPicPr>
        <p:blipFill>
          <a:blip r:embed="rId15" cstate="print">
            <a:extLst>
              <a:ext uri="{28A0092B-C50C-407E-A947-70E740481C1C}">
                <a14:useLocalDpi xmlns:a14="http://schemas.microsoft.com/office/drawing/2010/main" val="0"/>
              </a:ext>
            </a:extLst>
          </a:blip>
          <a:stretch>
            <a:fillRect/>
          </a:stretch>
        </p:blipFill>
        <p:spPr>
          <a:xfrm>
            <a:off x="2349231" y="6118626"/>
            <a:ext cx="899611" cy="458625"/>
          </a:xfrm>
          <a:prstGeom prst="rect">
            <a:avLst/>
          </a:prstGeom>
        </p:spPr>
      </p:pic>
      <p:pic>
        <p:nvPicPr>
          <p:cNvPr id="11" name="図 10">
            <a:extLst>
              <a:ext uri="{FF2B5EF4-FFF2-40B4-BE49-F238E27FC236}">
                <a16:creationId xmlns:a16="http://schemas.microsoft.com/office/drawing/2014/main" id="{7F2C5508-6FA1-2264-D081-559F78BD6CD7}"/>
              </a:ext>
            </a:extLst>
          </p:cNvPr>
          <p:cNvPicPr>
            <a:picLocks noChangeAspect="1"/>
          </p:cNvPicPr>
          <p:nvPr/>
        </p:nvPicPr>
        <p:blipFill>
          <a:blip r:embed="rId16">
            <a:extLst>
              <a:ext uri="{28A0092B-C50C-407E-A947-70E740481C1C}">
                <a14:useLocalDpi xmlns:a14="http://schemas.microsoft.com/office/drawing/2010/main" val="0"/>
              </a:ext>
            </a:extLst>
          </a:blip>
          <a:stretch>
            <a:fillRect/>
          </a:stretch>
        </p:blipFill>
        <p:spPr>
          <a:xfrm>
            <a:off x="5814593" y="1574369"/>
            <a:ext cx="2203309" cy="5018876"/>
          </a:xfrm>
          <a:prstGeom prst="rect">
            <a:avLst/>
          </a:prstGeom>
        </p:spPr>
      </p:pic>
    </p:spTree>
    <p:extLst>
      <p:ext uri="{BB962C8B-B14F-4D97-AF65-F5344CB8AC3E}">
        <p14:creationId xmlns:p14="http://schemas.microsoft.com/office/powerpoint/2010/main" val="127812170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図 9">
            <a:extLst>
              <a:ext uri="{FF2B5EF4-FFF2-40B4-BE49-F238E27FC236}">
                <a16:creationId xmlns:a16="http://schemas.microsoft.com/office/drawing/2014/main" id="{A87470B3-74B2-5640-BFF4-48BBB25B056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41710" y="1071314"/>
            <a:ext cx="3172832" cy="324929"/>
          </a:xfrm>
          <a:prstGeom prst="rect">
            <a:avLst/>
          </a:prstGeom>
        </p:spPr>
      </p:pic>
      <p:pic>
        <p:nvPicPr>
          <p:cNvPr id="2" name="図 1">
            <a:extLst>
              <a:ext uri="{FF2B5EF4-FFF2-40B4-BE49-F238E27FC236}">
                <a16:creationId xmlns:a16="http://schemas.microsoft.com/office/drawing/2014/main" id="{717E80EE-B73E-7C42-8991-3E6146769515}"/>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0" y="0"/>
            <a:ext cx="9144000" cy="558800"/>
          </a:xfrm>
          <a:prstGeom prst="rect">
            <a:avLst/>
          </a:prstGeom>
        </p:spPr>
      </p:pic>
      <p:pic>
        <p:nvPicPr>
          <p:cNvPr id="7" name="図 6">
            <a:extLst>
              <a:ext uri="{FF2B5EF4-FFF2-40B4-BE49-F238E27FC236}">
                <a16:creationId xmlns:a16="http://schemas.microsoft.com/office/drawing/2014/main" id="{ED36F4B7-D276-6443-A09D-F6DBAE7F6906}"/>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22073" y="1996376"/>
            <a:ext cx="8309333" cy="4616296"/>
          </a:xfrm>
          <a:prstGeom prst="rect">
            <a:avLst/>
          </a:prstGeom>
        </p:spPr>
      </p:pic>
      <p:sp>
        <p:nvSpPr>
          <p:cNvPr id="8" name="テキスト ボックス 7">
            <a:extLst>
              <a:ext uri="{FF2B5EF4-FFF2-40B4-BE49-F238E27FC236}">
                <a16:creationId xmlns:a16="http://schemas.microsoft.com/office/drawing/2014/main" id="{5FA3E98F-EC04-A646-BFC5-C44896B6CD07}"/>
              </a:ext>
            </a:extLst>
          </p:cNvPr>
          <p:cNvSpPr txBox="1"/>
          <p:nvPr/>
        </p:nvSpPr>
        <p:spPr>
          <a:xfrm>
            <a:off x="1119769" y="1561169"/>
            <a:ext cx="6585724" cy="338554"/>
          </a:xfrm>
          <a:prstGeom prst="rect">
            <a:avLst/>
          </a:prstGeom>
          <a:noFill/>
        </p:spPr>
        <p:txBody>
          <a:bodyPr wrap="square" rtlCol="0">
            <a:spAutoFit/>
          </a:bodyPr>
          <a:lstStyle/>
          <a:p>
            <a:pPr marL="0" marR="0" lvl="0" indent="0" algn="l" defTabSz="566654" rtl="0" eaLnBrk="1" fontAlgn="auto" latinLnBrk="0" hangingPunct="1">
              <a:lnSpc>
                <a:spcPct val="100000"/>
              </a:lnSpc>
              <a:spcBef>
                <a:spcPts val="0"/>
              </a:spcBef>
              <a:spcAft>
                <a:spcPts val="0"/>
              </a:spcAft>
              <a:buClrTx/>
              <a:buSzTx/>
              <a:buFontTx/>
              <a:buNone/>
              <a:tabLst/>
              <a:defRPr/>
            </a:pPr>
            <a:r>
              <a:rPr kumimoji="1" lang="ja-JP" altLang="en-US" sz="16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　民間保険は生命保険と損害保険に大別されます。</a:t>
            </a:r>
          </a:p>
        </p:txBody>
      </p:sp>
      <p:pic>
        <p:nvPicPr>
          <p:cNvPr id="6" name="図 5">
            <a:extLst>
              <a:ext uri="{FF2B5EF4-FFF2-40B4-BE49-F238E27FC236}">
                <a16:creationId xmlns:a16="http://schemas.microsoft.com/office/drawing/2014/main" id="{A7143A5D-F8EC-5585-AC7B-8388829A97BF}"/>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884000" y="36000"/>
            <a:ext cx="1193800" cy="1041400"/>
          </a:xfrm>
          <a:prstGeom prst="rect">
            <a:avLst/>
          </a:prstGeom>
        </p:spPr>
      </p:pic>
    </p:spTree>
    <p:extLst>
      <p:ext uri="{BB962C8B-B14F-4D97-AF65-F5344CB8AC3E}">
        <p14:creationId xmlns:p14="http://schemas.microsoft.com/office/powerpoint/2010/main" val="242154289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図 1">
            <a:extLst>
              <a:ext uri="{FF2B5EF4-FFF2-40B4-BE49-F238E27FC236}">
                <a16:creationId xmlns:a16="http://schemas.microsoft.com/office/drawing/2014/main" id="{04A4090D-92FB-F043-863D-A432B5361634}"/>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9144000" cy="558800"/>
          </a:xfrm>
          <a:prstGeom prst="rect">
            <a:avLst/>
          </a:prstGeom>
        </p:spPr>
      </p:pic>
      <p:sp>
        <p:nvSpPr>
          <p:cNvPr id="5" name="角丸四角形 4">
            <a:extLst>
              <a:ext uri="{FF2B5EF4-FFF2-40B4-BE49-F238E27FC236}">
                <a16:creationId xmlns:a16="http://schemas.microsoft.com/office/drawing/2014/main" id="{5E70AC5A-1737-D74A-82DA-EE01810E79D8}"/>
              </a:ext>
            </a:extLst>
          </p:cNvPr>
          <p:cNvSpPr/>
          <p:nvPr/>
        </p:nvSpPr>
        <p:spPr>
          <a:xfrm>
            <a:off x="757136" y="1297822"/>
            <a:ext cx="7629727" cy="5326002"/>
          </a:xfrm>
          <a:prstGeom prst="roundRect">
            <a:avLst/>
          </a:prstGeom>
          <a:solidFill>
            <a:srgbClr val="FDEA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566654" rtl="0" eaLnBrk="1" fontAlgn="auto" latinLnBrk="0" hangingPunct="1">
              <a:lnSpc>
                <a:spcPct val="100000"/>
              </a:lnSpc>
              <a:spcBef>
                <a:spcPts val="0"/>
              </a:spcBef>
              <a:spcAft>
                <a:spcPts val="0"/>
              </a:spcAft>
              <a:buClrTx/>
              <a:buSzTx/>
              <a:buFontTx/>
              <a:buNone/>
              <a:tabLst/>
              <a:defRPr/>
            </a:pPr>
            <a:endParaRPr kumimoji="1" lang="ja-JP" altLang="en-US" sz="1115" b="0" i="0" u="none" strike="noStrike" kern="1200" cap="none" spc="0" normalizeH="0" baseline="0" noProof="0">
              <a:ln>
                <a:noFill/>
              </a:ln>
              <a:solidFill>
                <a:prstClr val="white"/>
              </a:solidFill>
              <a:effectLst/>
              <a:uLnTx/>
              <a:uFillTx/>
              <a:latin typeface="Calibri" panose="020F0502020204030204"/>
              <a:ea typeface="游ゴシック" panose="020B0400000000000000" pitchFamily="50" charset="-128"/>
              <a:cs typeface="+mn-cs"/>
            </a:endParaRPr>
          </a:p>
        </p:txBody>
      </p:sp>
      <p:pic>
        <p:nvPicPr>
          <p:cNvPr id="6" name="図 5">
            <a:extLst>
              <a:ext uri="{FF2B5EF4-FFF2-40B4-BE49-F238E27FC236}">
                <a16:creationId xmlns:a16="http://schemas.microsoft.com/office/drawing/2014/main" id="{3AEB436A-10DA-504E-91D5-477D114E2F2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89076" y="1033019"/>
            <a:ext cx="1863831" cy="726578"/>
          </a:xfrm>
          <a:prstGeom prst="rect">
            <a:avLst/>
          </a:prstGeom>
        </p:spPr>
      </p:pic>
      <p:pic>
        <p:nvPicPr>
          <p:cNvPr id="9" name="図 8">
            <a:extLst>
              <a:ext uri="{FF2B5EF4-FFF2-40B4-BE49-F238E27FC236}">
                <a16:creationId xmlns:a16="http://schemas.microsoft.com/office/drawing/2014/main" id="{7C710210-00E5-5F47-83CF-99A39BAF970C}"/>
              </a:ext>
            </a:extLst>
          </p:cNvPr>
          <p:cNvPicPr>
            <a:picLocks noChangeAspect="1"/>
          </p:cNvPicPr>
          <p:nvPr/>
        </p:nvPicPr>
        <p:blipFill rotWithShape="1">
          <a:blip r:embed="rId5">
            <a:extLst>
              <a:ext uri="{28A0092B-C50C-407E-A947-70E740481C1C}">
                <a14:useLocalDpi xmlns:a14="http://schemas.microsoft.com/office/drawing/2010/main" val="0"/>
              </a:ext>
            </a:extLst>
          </a:blip>
          <a:srcRect r="50978"/>
          <a:stretch/>
        </p:blipFill>
        <p:spPr>
          <a:xfrm>
            <a:off x="1161481" y="2533776"/>
            <a:ext cx="3410519" cy="3214851"/>
          </a:xfrm>
          <a:prstGeom prst="rect">
            <a:avLst/>
          </a:prstGeom>
        </p:spPr>
      </p:pic>
      <p:pic>
        <p:nvPicPr>
          <p:cNvPr id="11" name="図 10">
            <a:extLst>
              <a:ext uri="{FF2B5EF4-FFF2-40B4-BE49-F238E27FC236}">
                <a16:creationId xmlns:a16="http://schemas.microsoft.com/office/drawing/2014/main" id="{379D6908-D509-474D-BA58-D2484480D2BB}"/>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434337" y="1677279"/>
            <a:ext cx="6411429" cy="477040"/>
          </a:xfrm>
          <a:prstGeom prst="rect">
            <a:avLst/>
          </a:prstGeom>
        </p:spPr>
      </p:pic>
      <p:pic>
        <p:nvPicPr>
          <p:cNvPr id="8" name="図 7">
            <a:extLst>
              <a:ext uri="{FF2B5EF4-FFF2-40B4-BE49-F238E27FC236}">
                <a16:creationId xmlns:a16="http://schemas.microsoft.com/office/drawing/2014/main" id="{FA70C7FF-0DED-589A-2FD0-D7C41EADED81}"/>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7884000" y="36000"/>
            <a:ext cx="1193800" cy="1041400"/>
          </a:xfrm>
          <a:prstGeom prst="rect">
            <a:avLst/>
          </a:prstGeom>
        </p:spPr>
      </p:pic>
      <p:pic>
        <p:nvPicPr>
          <p:cNvPr id="3" name="図 2">
            <a:extLst>
              <a:ext uri="{FF2B5EF4-FFF2-40B4-BE49-F238E27FC236}">
                <a16:creationId xmlns:a16="http://schemas.microsoft.com/office/drawing/2014/main" id="{AC843259-63BD-E649-F76B-039120192947}"/>
              </a:ext>
            </a:extLst>
          </p:cNvPr>
          <p:cNvPicPr>
            <a:picLocks noChangeAspect="1"/>
          </p:cNvPicPr>
          <p:nvPr/>
        </p:nvPicPr>
        <p:blipFill rotWithShape="1">
          <a:blip r:embed="rId5">
            <a:extLst>
              <a:ext uri="{28A0092B-C50C-407E-A947-70E740481C1C}">
                <a14:useLocalDpi xmlns:a14="http://schemas.microsoft.com/office/drawing/2010/main" val="0"/>
              </a:ext>
            </a:extLst>
          </a:blip>
          <a:srcRect l="50978"/>
          <a:stretch/>
        </p:blipFill>
        <p:spPr>
          <a:xfrm>
            <a:off x="4706868" y="2533776"/>
            <a:ext cx="3410519" cy="3214851"/>
          </a:xfrm>
          <a:prstGeom prst="rect">
            <a:avLst/>
          </a:prstGeom>
        </p:spPr>
      </p:pic>
    </p:spTree>
    <p:extLst>
      <p:ext uri="{BB962C8B-B14F-4D97-AF65-F5344CB8AC3E}">
        <p14:creationId xmlns:p14="http://schemas.microsoft.com/office/powerpoint/2010/main" val="15921677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図 1">
            <a:extLst>
              <a:ext uri="{FF2B5EF4-FFF2-40B4-BE49-F238E27FC236}">
                <a16:creationId xmlns:a16="http://schemas.microsoft.com/office/drawing/2014/main" id="{3496FB13-7E61-E041-A488-DB9BE7987679}"/>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9144000" cy="558800"/>
          </a:xfrm>
          <a:prstGeom prst="rect">
            <a:avLst/>
          </a:prstGeom>
        </p:spPr>
      </p:pic>
      <p:pic>
        <p:nvPicPr>
          <p:cNvPr id="8" name="図 7">
            <a:extLst>
              <a:ext uri="{FF2B5EF4-FFF2-40B4-BE49-F238E27FC236}">
                <a16:creationId xmlns:a16="http://schemas.microsoft.com/office/drawing/2014/main" id="{09D6A20B-ABFD-FC4A-8129-42A9DB3716A9}"/>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29913" y="3206141"/>
            <a:ext cx="4330932" cy="322920"/>
          </a:xfrm>
          <a:prstGeom prst="rect">
            <a:avLst/>
          </a:prstGeom>
        </p:spPr>
      </p:pic>
      <p:pic>
        <p:nvPicPr>
          <p:cNvPr id="10" name="図 9">
            <a:extLst>
              <a:ext uri="{FF2B5EF4-FFF2-40B4-BE49-F238E27FC236}">
                <a16:creationId xmlns:a16="http://schemas.microsoft.com/office/drawing/2014/main" id="{CC5B9470-B7FE-7B45-A321-77EED668C398}"/>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087003" y="4359320"/>
            <a:ext cx="1632787" cy="2040984"/>
          </a:xfrm>
          <a:prstGeom prst="rect">
            <a:avLst/>
          </a:prstGeom>
        </p:spPr>
      </p:pic>
      <p:sp>
        <p:nvSpPr>
          <p:cNvPr id="11" name="テキスト ボックス 10">
            <a:extLst>
              <a:ext uri="{FF2B5EF4-FFF2-40B4-BE49-F238E27FC236}">
                <a16:creationId xmlns:a16="http://schemas.microsoft.com/office/drawing/2014/main" id="{9490A2C6-9404-734F-A973-F7A777A6B85F}"/>
              </a:ext>
            </a:extLst>
          </p:cNvPr>
          <p:cNvSpPr txBox="1"/>
          <p:nvPr/>
        </p:nvSpPr>
        <p:spPr>
          <a:xfrm>
            <a:off x="1413973" y="2125299"/>
            <a:ext cx="6971496" cy="830997"/>
          </a:xfrm>
          <a:prstGeom prst="rect">
            <a:avLst/>
          </a:prstGeom>
          <a:noFill/>
        </p:spPr>
        <p:txBody>
          <a:bodyPr wrap="square" rtlCol="0">
            <a:spAutoFit/>
          </a:bodyPr>
          <a:lstStyle/>
          <a:p>
            <a:pPr marL="0" marR="0" lvl="0" indent="0" algn="l" defTabSz="566654" rtl="0" eaLnBrk="1" fontAlgn="auto" latinLnBrk="0" hangingPunct="1">
              <a:lnSpc>
                <a:spcPct val="100000"/>
              </a:lnSpc>
              <a:spcBef>
                <a:spcPts val="0"/>
              </a:spcBef>
              <a:spcAft>
                <a:spcPts val="0"/>
              </a:spcAft>
              <a:buClrTx/>
              <a:buSzTx/>
              <a:buFontTx/>
              <a:buNone/>
              <a:tabLst/>
              <a:defRPr/>
            </a:pPr>
            <a:r>
              <a:rPr kumimoji="1" lang="ja-JP" altLang="en-US" sz="16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　共助、公助にあたる社会保険と自助にあたる民間保険には、国民が安心して生活していくうえでそれぞれ役割があります。また、自助・共助・公助のどれを重視するかは国によって異なっています。</a:t>
            </a:r>
          </a:p>
        </p:txBody>
      </p:sp>
      <p:sp>
        <p:nvSpPr>
          <p:cNvPr id="12" name="テキスト ボックス 11">
            <a:extLst>
              <a:ext uri="{FF2B5EF4-FFF2-40B4-BE49-F238E27FC236}">
                <a16:creationId xmlns:a16="http://schemas.microsoft.com/office/drawing/2014/main" id="{DC3D198C-6935-564B-85D9-15A146FA475B}"/>
              </a:ext>
            </a:extLst>
          </p:cNvPr>
          <p:cNvSpPr txBox="1"/>
          <p:nvPr/>
        </p:nvSpPr>
        <p:spPr>
          <a:xfrm>
            <a:off x="829913" y="3795875"/>
            <a:ext cx="6101421" cy="2308324"/>
          </a:xfrm>
          <a:prstGeom prst="rect">
            <a:avLst/>
          </a:prstGeom>
          <a:noFill/>
        </p:spPr>
        <p:txBody>
          <a:bodyPr wrap="square" rtlCol="0">
            <a:spAutoFit/>
          </a:bodyPr>
          <a:lstStyle/>
          <a:p>
            <a:pPr marL="0" marR="0" lvl="0" indent="0" algn="l" defTabSz="566654" rtl="0" eaLnBrk="1" fontAlgn="auto" latinLnBrk="0" hangingPunct="1">
              <a:lnSpc>
                <a:spcPct val="100000"/>
              </a:lnSpc>
              <a:spcBef>
                <a:spcPts val="0"/>
              </a:spcBef>
              <a:spcAft>
                <a:spcPts val="0"/>
              </a:spcAft>
              <a:buClrTx/>
              <a:buSzTx/>
              <a:buFontTx/>
              <a:buNone/>
              <a:tabLst/>
              <a:defRPr/>
            </a:pPr>
            <a:r>
              <a:rPr kumimoji="1" lang="ja-JP" altLang="en-US" sz="16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　医療保険、年金保険、雇用保険、労災保険、介護保険の</a:t>
            </a:r>
            <a:r>
              <a:rPr kumimoji="1" lang="en-US" altLang="ja-JP" sz="16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5</a:t>
            </a:r>
            <a:r>
              <a:rPr kumimoji="1" lang="ja-JP" altLang="en-US" sz="16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つの保険からなる社会保険は、一定の収入がある国民全員から収入に応じた金額を徴収し、困っている人々に分配する仕組みで、 「共助」にあたります。</a:t>
            </a:r>
          </a:p>
          <a:p>
            <a:pPr marL="0" marR="0" lvl="0" indent="0" algn="l" defTabSz="566654" rtl="0" eaLnBrk="1" fontAlgn="auto" latinLnBrk="0" hangingPunct="1">
              <a:lnSpc>
                <a:spcPct val="100000"/>
              </a:lnSpc>
              <a:spcBef>
                <a:spcPts val="0"/>
              </a:spcBef>
              <a:spcAft>
                <a:spcPts val="0"/>
              </a:spcAft>
              <a:buClrTx/>
              <a:buSzTx/>
              <a:buFontTx/>
              <a:buNone/>
              <a:tabLst/>
              <a:defRPr/>
            </a:pPr>
            <a:r>
              <a:rPr kumimoji="1" lang="ja-JP" altLang="en-US" sz="16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　一方の「公助」は、国や地方自治体が困っている㆟々に生活保護（公的扶助）として現金を支給したり、児童・母子・老齢者・障害者のために施設を提供するなどのサービスをおこなったりするものです。また、国民の健康維持・増進や感染症対策も「公助」のひとつです。</a:t>
            </a:r>
          </a:p>
        </p:txBody>
      </p:sp>
      <p:sp>
        <p:nvSpPr>
          <p:cNvPr id="13" name="テキスト ボックス 12">
            <a:extLst>
              <a:ext uri="{FF2B5EF4-FFF2-40B4-BE49-F238E27FC236}">
                <a16:creationId xmlns:a16="http://schemas.microsoft.com/office/drawing/2014/main" id="{E6B39ED3-57A6-F543-8995-9E01F0869001}"/>
              </a:ext>
            </a:extLst>
          </p:cNvPr>
          <p:cNvSpPr txBox="1"/>
          <p:nvPr/>
        </p:nvSpPr>
        <p:spPr>
          <a:xfrm>
            <a:off x="7153679" y="3165994"/>
            <a:ext cx="1566111" cy="1815882"/>
          </a:xfrm>
          <a:prstGeom prst="rect">
            <a:avLst/>
          </a:prstGeom>
          <a:noFill/>
        </p:spPr>
        <p:txBody>
          <a:bodyPr wrap="square" rtlCol="0">
            <a:spAutoFit/>
          </a:bodyPr>
          <a:lstStyle/>
          <a:p>
            <a:pPr marL="0" marR="0" lvl="0" indent="0" algn="l" defTabSz="566654"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生活保護の支給にあたっては、その人が本当に生活に活用できる所得や資産がないかを調査することになっています </a:t>
            </a:r>
          </a:p>
        </p:txBody>
      </p:sp>
      <p:pic>
        <p:nvPicPr>
          <p:cNvPr id="7" name="図 6">
            <a:extLst>
              <a:ext uri="{FF2B5EF4-FFF2-40B4-BE49-F238E27FC236}">
                <a16:creationId xmlns:a16="http://schemas.microsoft.com/office/drawing/2014/main" id="{439C6A51-5178-5C40-A6E0-D8FD331F51BF}"/>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483421" y="1312614"/>
            <a:ext cx="6832600" cy="393700"/>
          </a:xfrm>
          <a:prstGeom prst="rect">
            <a:avLst/>
          </a:prstGeom>
        </p:spPr>
      </p:pic>
      <p:pic>
        <p:nvPicPr>
          <p:cNvPr id="14" name="図 13">
            <a:extLst>
              <a:ext uri="{FF2B5EF4-FFF2-40B4-BE49-F238E27FC236}">
                <a16:creationId xmlns:a16="http://schemas.microsoft.com/office/drawing/2014/main" id="{ACA174DB-711F-DF44-9F43-85DD428BD73A}"/>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711974" y="1080784"/>
            <a:ext cx="2298700" cy="1270000"/>
          </a:xfrm>
          <a:prstGeom prst="rect">
            <a:avLst/>
          </a:prstGeom>
        </p:spPr>
      </p:pic>
      <p:pic>
        <p:nvPicPr>
          <p:cNvPr id="5" name="図 4">
            <a:extLst>
              <a:ext uri="{FF2B5EF4-FFF2-40B4-BE49-F238E27FC236}">
                <a16:creationId xmlns:a16="http://schemas.microsoft.com/office/drawing/2014/main" id="{21FDF142-5573-614B-8810-3B89DDDE178A}"/>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7884000" y="36000"/>
            <a:ext cx="1193800" cy="1041400"/>
          </a:xfrm>
          <a:prstGeom prst="rect">
            <a:avLst/>
          </a:prstGeom>
        </p:spPr>
      </p:pic>
    </p:spTree>
    <p:extLst>
      <p:ext uri="{BB962C8B-B14F-4D97-AF65-F5344CB8AC3E}">
        <p14:creationId xmlns:p14="http://schemas.microsoft.com/office/powerpoint/2010/main" val="213625846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図 1">
            <a:extLst>
              <a:ext uri="{FF2B5EF4-FFF2-40B4-BE49-F238E27FC236}">
                <a16:creationId xmlns:a16="http://schemas.microsoft.com/office/drawing/2014/main" id="{A7D92D31-9C35-4A47-A4B6-200E182FF21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9144000" cy="558800"/>
          </a:xfrm>
          <a:prstGeom prst="rect">
            <a:avLst/>
          </a:prstGeom>
        </p:spPr>
      </p:pic>
      <p:pic>
        <p:nvPicPr>
          <p:cNvPr id="6" name="図 5">
            <a:extLst>
              <a:ext uri="{FF2B5EF4-FFF2-40B4-BE49-F238E27FC236}">
                <a16:creationId xmlns:a16="http://schemas.microsoft.com/office/drawing/2014/main" id="{FE5A74DA-66AC-D04B-A3FF-B9529A590779}"/>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95763" y="1071314"/>
            <a:ext cx="3475154" cy="324602"/>
          </a:xfrm>
          <a:prstGeom prst="rect">
            <a:avLst/>
          </a:prstGeom>
        </p:spPr>
      </p:pic>
      <p:grpSp>
        <p:nvGrpSpPr>
          <p:cNvPr id="11" name="グループ化 10">
            <a:extLst>
              <a:ext uri="{FF2B5EF4-FFF2-40B4-BE49-F238E27FC236}">
                <a16:creationId xmlns:a16="http://schemas.microsoft.com/office/drawing/2014/main" id="{ED7BD85F-45A5-15A9-DA81-9E81E28AAEC6}"/>
              </a:ext>
            </a:extLst>
          </p:cNvPr>
          <p:cNvGrpSpPr/>
          <p:nvPr/>
        </p:nvGrpSpPr>
        <p:grpSpPr>
          <a:xfrm>
            <a:off x="397564" y="2102182"/>
            <a:ext cx="8680235" cy="3592940"/>
            <a:chOff x="620103" y="2102182"/>
            <a:chExt cx="8268854" cy="3592940"/>
          </a:xfrm>
        </p:grpSpPr>
        <p:pic>
          <p:nvPicPr>
            <p:cNvPr id="4" name="図 3">
              <a:extLst>
                <a:ext uri="{FF2B5EF4-FFF2-40B4-BE49-F238E27FC236}">
                  <a16:creationId xmlns:a16="http://schemas.microsoft.com/office/drawing/2014/main" id="{C7FB6493-ED15-12EC-BA67-A40FA199C204}"/>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20103" y="2128575"/>
              <a:ext cx="8268854" cy="3566547"/>
            </a:xfrm>
            <a:prstGeom prst="rect">
              <a:avLst/>
            </a:prstGeom>
          </p:spPr>
        </p:pic>
        <p:pic>
          <p:nvPicPr>
            <p:cNvPr id="7" name="図 6">
              <a:extLst>
                <a:ext uri="{FF2B5EF4-FFF2-40B4-BE49-F238E27FC236}">
                  <a16:creationId xmlns:a16="http://schemas.microsoft.com/office/drawing/2014/main" id="{6C4E75A0-5DA7-2946-9FAF-AB84EA9DA5D2}"/>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739938" y="2102182"/>
              <a:ext cx="1698744" cy="2349327"/>
            </a:xfrm>
            <a:prstGeom prst="rect">
              <a:avLst/>
            </a:prstGeom>
          </p:spPr>
        </p:pic>
      </p:grpSp>
      <p:pic>
        <p:nvPicPr>
          <p:cNvPr id="5" name="図 4">
            <a:extLst>
              <a:ext uri="{FF2B5EF4-FFF2-40B4-BE49-F238E27FC236}">
                <a16:creationId xmlns:a16="http://schemas.microsoft.com/office/drawing/2014/main" id="{CAEE48DF-0B3C-982C-B471-54ECEFA9F9FC}"/>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7884000" y="36000"/>
            <a:ext cx="1193800" cy="1041400"/>
          </a:xfrm>
          <a:prstGeom prst="rect">
            <a:avLst/>
          </a:prstGeom>
        </p:spPr>
      </p:pic>
      <p:sp>
        <p:nvSpPr>
          <p:cNvPr id="10" name="テキスト ボックス 9">
            <a:extLst>
              <a:ext uri="{FF2B5EF4-FFF2-40B4-BE49-F238E27FC236}">
                <a16:creationId xmlns:a16="http://schemas.microsoft.com/office/drawing/2014/main" id="{4A5D4F18-21D7-13CA-DC7E-DB27723A7DDB}"/>
              </a:ext>
            </a:extLst>
          </p:cNvPr>
          <p:cNvSpPr txBox="1"/>
          <p:nvPr/>
        </p:nvSpPr>
        <p:spPr>
          <a:xfrm>
            <a:off x="637072" y="3911848"/>
            <a:ext cx="2948045" cy="1384995"/>
          </a:xfrm>
          <a:prstGeom prst="rect">
            <a:avLst/>
          </a:prstGeom>
          <a:noFill/>
        </p:spPr>
        <p:txBody>
          <a:bodyPr wrap="square">
            <a:spAutoFit/>
          </a:bodyPr>
          <a:lstStyle/>
          <a:p>
            <a:r>
              <a:rPr lang="ja-JP" altLang="en-US" sz="1200" dirty="0"/>
              <a:t>個人では対応が難しい病気や加齢、</a:t>
            </a:r>
          </a:p>
          <a:p>
            <a:r>
              <a:rPr lang="ja-JP" altLang="en-US" sz="1200" dirty="0"/>
              <a:t>貧困に対する支援を、政府がおこなう</a:t>
            </a:r>
          </a:p>
          <a:p>
            <a:r>
              <a:rPr lang="ja-JP" altLang="en-US" sz="1200" dirty="0"/>
              <a:t>という考え方で、共助と公助を重視し</a:t>
            </a:r>
          </a:p>
          <a:p>
            <a:r>
              <a:rPr lang="ja-JP" altLang="en-US" sz="1200" dirty="0"/>
              <a:t>ています。例えばスウェーデンでは、</a:t>
            </a:r>
          </a:p>
          <a:p>
            <a:r>
              <a:rPr lang="ja-JP" altLang="en-US" sz="1200" dirty="0"/>
              <a:t>国民が負担する税金や保険料を高くし</a:t>
            </a:r>
          </a:p>
          <a:p>
            <a:r>
              <a:rPr lang="ja-JP" altLang="en-US" sz="1200" dirty="0"/>
              <a:t>て財源を確保する一方で、社会保障制</a:t>
            </a:r>
          </a:p>
          <a:p>
            <a:r>
              <a:rPr lang="ja-JP" altLang="en-US" sz="1200" dirty="0"/>
              <a:t>度の水準を高くしています。</a:t>
            </a:r>
          </a:p>
        </p:txBody>
      </p:sp>
      <p:sp>
        <p:nvSpPr>
          <p:cNvPr id="13" name="テキスト ボックス 12">
            <a:extLst>
              <a:ext uri="{FF2B5EF4-FFF2-40B4-BE49-F238E27FC236}">
                <a16:creationId xmlns:a16="http://schemas.microsoft.com/office/drawing/2014/main" id="{1270E028-84C7-758D-869A-B8942473341A}"/>
              </a:ext>
            </a:extLst>
          </p:cNvPr>
          <p:cNvSpPr txBox="1"/>
          <p:nvPr/>
        </p:nvSpPr>
        <p:spPr>
          <a:xfrm>
            <a:off x="5782875" y="3911848"/>
            <a:ext cx="2948045" cy="1569660"/>
          </a:xfrm>
          <a:prstGeom prst="rect">
            <a:avLst/>
          </a:prstGeom>
          <a:noFill/>
        </p:spPr>
        <p:txBody>
          <a:bodyPr wrap="square">
            <a:spAutoFit/>
          </a:bodyPr>
          <a:lstStyle/>
          <a:p>
            <a:r>
              <a:rPr lang="ja-JP" altLang="en-US" sz="1200" dirty="0"/>
              <a:t>健康で働くことができる場合は、自</a:t>
            </a:r>
          </a:p>
          <a:p>
            <a:r>
              <a:rPr lang="ja-JP" altLang="en-US" sz="1200" dirty="0"/>
              <a:t>分の生活は自分の力で維持するべきと</a:t>
            </a:r>
          </a:p>
          <a:p>
            <a:r>
              <a:rPr lang="ja-JP" altLang="en-US" sz="1200" dirty="0"/>
              <a:t>いう考え方で、自助を重視していま</a:t>
            </a:r>
          </a:p>
          <a:p>
            <a:r>
              <a:rPr lang="ja-JP" altLang="en-US" sz="1200" dirty="0"/>
              <a:t>す。例えばアメリカでは、多くの国民</a:t>
            </a:r>
          </a:p>
          <a:p>
            <a:r>
              <a:rPr lang="ja-JP" altLang="en-US" sz="1200" dirty="0"/>
              <a:t>は自己責任で民間の保険会社の医療保</a:t>
            </a:r>
          </a:p>
          <a:p>
            <a:r>
              <a:rPr lang="ja-JP" altLang="en-US" sz="1200" dirty="0"/>
              <a:t>険を選び、公的な医療保険制度を利用</a:t>
            </a:r>
          </a:p>
          <a:p>
            <a:r>
              <a:rPr lang="ja-JP" altLang="en-US" sz="1200" dirty="0"/>
              <a:t>できるのは、高齢者や障害者などに限</a:t>
            </a:r>
          </a:p>
          <a:p>
            <a:r>
              <a:rPr lang="ja-JP" altLang="en-US" sz="1200" dirty="0"/>
              <a:t>られています。</a:t>
            </a:r>
          </a:p>
        </p:txBody>
      </p:sp>
    </p:spTree>
    <p:extLst>
      <p:ext uri="{BB962C8B-B14F-4D97-AF65-F5344CB8AC3E}">
        <p14:creationId xmlns:p14="http://schemas.microsoft.com/office/powerpoint/2010/main" val="409682082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図 2">
            <a:extLst>
              <a:ext uri="{FF2B5EF4-FFF2-40B4-BE49-F238E27FC236}">
                <a16:creationId xmlns:a16="http://schemas.microsoft.com/office/drawing/2014/main" id="{11A7D56B-A26A-0247-BC4F-7C1DB875E87E}"/>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388861" y="147986"/>
            <a:ext cx="6348039" cy="6574133"/>
          </a:xfrm>
          <a:prstGeom prst="rect">
            <a:avLst/>
          </a:prstGeom>
        </p:spPr>
      </p:pic>
    </p:spTree>
    <p:extLst>
      <p:ext uri="{BB962C8B-B14F-4D97-AF65-F5344CB8AC3E}">
        <p14:creationId xmlns:p14="http://schemas.microsoft.com/office/powerpoint/2010/main" val="58709716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図 7">
            <a:extLst>
              <a:ext uri="{FF2B5EF4-FFF2-40B4-BE49-F238E27FC236}">
                <a16:creationId xmlns:a16="http://schemas.microsoft.com/office/drawing/2014/main" id="{D0D81C36-C550-2218-777C-1E5EC64CC11A}"/>
              </a:ext>
            </a:extLst>
          </p:cNvPr>
          <p:cNvPicPr>
            <a:picLocks noChangeAspect="1"/>
          </p:cNvPicPr>
          <p:nvPr/>
        </p:nvPicPr>
        <p:blipFill>
          <a:blip r:embed="rId2"/>
          <a:stretch>
            <a:fillRect/>
          </a:stretch>
        </p:blipFill>
        <p:spPr>
          <a:xfrm>
            <a:off x="515565" y="1394701"/>
            <a:ext cx="8025319" cy="4685086"/>
          </a:xfrm>
          <a:prstGeom prst="rect">
            <a:avLst/>
          </a:prstGeom>
        </p:spPr>
      </p:pic>
      <p:pic>
        <p:nvPicPr>
          <p:cNvPr id="2" name="図 1">
            <a:extLst>
              <a:ext uri="{FF2B5EF4-FFF2-40B4-BE49-F238E27FC236}">
                <a16:creationId xmlns:a16="http://schemas.microsoft.com/office/drawing/2014/main" id="{061DF46F-9F42-4749-8AE4-04BFDBCF2973}"/>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9144000" cy="558800"/>
          </a:xfrm>
          <a:prstGeom prst="rect">
            <a:avLst/>
          </a:prstGeom>
        </p:spPr>
      </p:pic>
      <p:pic>
        <p:nvPicPr>
          <p:cNvPr id="6" name="図 5">
            <a:extLst>
              <a:ext uri="{FF2B5EF4-FFF2-40B4-BE49-F238E27FC236}">
                <a16:creationId xmlns:a16="http://schemas.microsoft.com/office/drawing/2014/main" id="{6B757434-707B-184D-81B7-28A263DA58CB}"/>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t="32697" r="84384" b="57905"/>
          <a:stretch/>
        </p:blipFill>
        <p:spPr>
          <a:xfrm>
            <a:off x="515565" y="2757937"/>
            <a:ext cx="1283648" cy="418339"/>
          </a:xfrm>
          <a:prstGeom prst="rect">
            <a:avLst/>
          </a:prstGeom>
        </p:spPr>
      </p:pic>
      <p:pic>
        <p:nvPicPr>
          <p:cNvPr id="5" name="図 4">
            <a:extLst>
              <a:ext uri="{FF2B5EF4-FFF2-40B4-BE49-F238E27FC236}">
                <a16:creationId xmlns:a16="http://schemas.microsoft.com/office/drawing/2014/main" id="{4D6354B3-EB71-071E-92FD-DF5B1DA51A8E}"/>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884000" y="36000"/>
            <a:ext cx="1193800" cy="1041400"/>
          </a:xfrm>
          <a:prstGeom prst="rect">
            <a:avLst/>
          </a:prstGeom>
        </p:spPr>
      </p:pic>
      <p:pic>
        <p:nvPicPr>
          <p:cNvPr id="3" name="図 2">
            <a:extLst>
              <a:ext uri="{FF2B5EF4-FFF2-40B4-BE49-F238E27FC236}">
                <a16:creationId xmlns:a16="http://schemas.microsoft.com/office/drawing/2014/main" id="{74B52244-5186-3CC3-F6C2-E366F613174B}"/>
              </a:ext>
            </a:extLst>
          </p:cNvPr>
          <p:cNvPicPr>
            <a:picLocks noChangeAspect="1"/>
          </p:cNvPicPr>
          <p:nvPr/>
        </p:nvPicPr>
        <p:blipFill rotWithShape="1">
          <a:blip r:embed="rId6"/>
          <a:srcRect t="13415" r="84392" b="77005"/>
          <a:stretch/>
        </p:blipFill>
        <p:spPr>
          <a:xfrm>
            <a:off x="515565" y="1819023"/>
            <a:ext cx="1283648" cy="418339"/>
          </a:xfrm>
          <a:prstGeom prst="rect">
            <a:avLst/>
          </a:prstGeom>
        </p:spPr>
      </p:pic>
      <p:pic>
        <p:nvPicPr>
          <p:cNvPr id="4" name="図 3">
            <a:extLst>
              <a:ext uri="{FF2B5EF4-FFF2-40B4-BE49-F238E27FC236}">
                <a16:creationId xmlns:a16="http://schemas.microsoft.com/office/drawing/2014/main" id="{580F9D16-21F4-3E66-45E0-1B60D8BBB320}"/>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t="51474" r="84384" b="39128"/>
          <a:stretch/>
        </p:blipFill>
        <p:spPr>
          <a:xfrm>
            <a:off x="515565" y="3745263"/>
            <a:ext cx="1283648" cy="418339"/>
          </a:xfrm>
          <a:prstGeom prst="rect">
            <a:avLst/>
          </a:prstGeom>
        </p:spPr>
      </p:pic>
      <p:pic>
        <p:nvPicPr>
          <p:cNvPr id="9" name="図 8">
            <a:extLst>
              <a:ext uri="{FF2B5EF4-FFF2-40B4-BE49-F238E27FC236}">
                <a16:creationId xmlns:a16="http://schemas.microsoft.com/office/drawing/2014/main" id="{A068A823-E10C-07E1-6295-64424A0ACB6A}"/>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18" t="81848" r="84402" b="8754"/>
          <a:stretch/>
        </p:blipFill>
        <p:spPr>
          <a:xfrm>
            <a:off x="515565" y="5177144"/>
            <a:ext cx="1283648" cy="418339"/>
          </a:xfrm>
          <a:prstGeom prst="rect">
            <a:avLst/>
          </a:prstGeom>
        </p:spPr>
      </p:pic>
      <p:sp>
        <p:nvSpPr>
          <p:cNvPr id="11" name="テキスト ボックス 10">
            <a:extLst>
              <a:ext uri="{FF2B5EF4-FFF2-40B4-BE49-F238E27FC236}">
                <a16:creationId xmlns:a16="http://schemas.microsoft.com/office/drawing/2014/main" id="{AC70FD73-D968-18C8-6F42-616428F6C7C4}"/>
              </a:ext>
            </a:extLst>
          </p:cNvPr>
          <p:cNvSpPr txBox="1"/>
          <p:nvPr/>
        </p:nvSpPr>
        <p:spPr>
          <a:xfrm>
            <a:off x="6335809" y="832819"/>
            <a:ext cx="1499234" cy="738664"/>
          </a:xfrm>
          <a:prstGeom prst="rect">
            <a:avLst/>
          </a:prstGeom>
          <a:noFill/>
        </p:spPr>
        <p:txBody>
          <a:bodyPr wrap="square" rtlCol="0">
            <a:spAutoFit/>
          </a:bodyPr>
          <a:lstStyle/>
          <a:p>
            <a:pPr marL="0" marR="0" lvl="0" indent="0" algn="ctr" defTabSz="566654"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rPr>
              <a:t>答えは</a:t>
            </a:r>
            <a:endParaRPr kumimoji="1" lang="en-US" altLang="ja-JP" sz="1400" b="0"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endParaRPr>
          </a:p>
          <a:p>
            <a:pPr marL="0" marR="0" lvl="0" indent="0" algn="ctr" defTabSz="566654"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rPr>
              <a:t>ワークシートに解答してね</a:t>
            </a:r>
          </a:p>
        </p:txBody>
      </p:sp>
      <p:sp>
        <p:nvSpPr>
          <p:cNvPr id="13" name="テキスト ボックス 12">
            <a:extLst>
              <a:ext uri="{FF2B5EF4-FFF2-40B4-BE49-F238E27FC236}">
                <a16:creationId xmlns:a16="http://schemas.microsoft.com/office/drawing/2014/main" id="{1C948950-F832-D9E6-7C67-B42FD68972C8}"/>
              </a:ext>
            </a:extLst>
          </p:cNvPr>
          <p:cNvSpPr txBox="1"/>
          <p:nvPr/>
        </p:nvSpPr>
        <p:spPr>
          <a:xfrm>
            <a:off x="1719672" y="1712868"/>
            <a:ext cx="7094222" cy="620747"/>
          </a:xfrm>
          <a:prstGeom prst="rect">
            <a:avLst/>
          </a:prstGeom>
          <a:noFill/>
        </p:spPr>
        <p:txBody>
          <a:bodyPr wrap="square">
            <a:spAutoFit/>
          </a:bodyPr>
          <a:lstStyle/>
          <a:p>
            <a:pPr>
              <a:lnSpc>
                <a:spcPts val="2100"/>
              </a:lnSpc>
            </a:pPr>
            <a:r>
              <a:rPr lang="ja-JP" altLang="en-US" sz="1600" b="1" dirty="0">
                <a:latin typeface="+mn-ea"/>
              </a:rPr>
              <a:t> ワークシートの資料（医療費領収書と給与明細書）を見て、</a:t>
            </a:r>
          </a:p>
          <a:p>
            <a:pPr>
              <a:lnSpc>
                <a:spcPts val="2100"/>
              </a:lnSpc>
            </a:pPr>
            <a:r>
              <a:rPr lang="en-US" altLang="ja-JP" sz="1600" b="1" dirty="0">
                <a:latin typeface="+mn-ea"/>
              </a:rPr>
              <a:t> (</a:t>
            </a:r>
            <a:r>
              <a:rPr lang="ja-JP" altLang="en-US" sz="1600" b="1" dirty="0">
                <a:latin typeface="+mn-ea"/>
              </a:rPr>
              <a:t>　　　　</a:t>
            </a:r>
            <a:r>
              <a:rPr lang="en-US" altLang="ja-JP" sz="1600" b="1" dirty="0">
                <a:latin typeface="+mn-ea"/>
              </a:rPr>
              <a:t>)</a:t>
            </a:r>
            <a:r>
              <a:rPr lang="ja-JP" altLang="en-US" sz="1600" b="1" dirty="0">
                <a:latin typeface="+mn-ea"/>
              </a:rPr>
              <a:t>を埋めて</a:t>
            </a:r>
            <a:r>
              <a:rPr lang="en-US" altLang="ja-JP" sz="1600" b="1" dirty="0">
                <a:latin typeface="+mn-ea"/>
              </a:rPr>
              <a:t>､</a:t>
            </a:r>
            <a:r>
              <a:rPr lang="ja-JP" altLang="en-US" sz="1600" b="1" dirty="0">
                <a:latin typeface="+mn-ea"/>
              </a:rPr>
              <a:t>社会保険の給付と負担について確認しよう。</a:t>
            </a:r>
          </a:p>
        </p:txBody>
      </p:sp>
      <p:sp>
        <p:nvSpPr>
          <p:cNvPr id="14" name="テキスト ボックス 13">
            <a:extLst>
              <a:ext uri="{FF2B5EF4-FFF2-40B4-BE49-F238E27FC236}">
                <a16:creationId xmlns:a16="http://schemas.microsoft.com/office/drawing/2014/main" id="{5374BF1B-6764-DB19-4A44-2C9853F4A59A}"/>
              </a:ext>
            </a:extLst>
          </p:cNvPr>
          <p:cNvSpPr txBox="1"/>
          <p:nvPr/>
        </p:nvSpPr>
        <p:spPr>
          <a:xfrm>
            <a:off x="1760100" y="2688977"/>
            <a:ext cx="6780784" cy="620747"/>
          </a:xfrm>
          <a:prstGeom prst="rect">
            <a:avLst/>
          </a:prstGeom>
          <a:noFill/>
        </p:spPr>
        <p:txBody>
          <a:bodyPr wrap="square">
            <a:spAutoFit/>
          </a:bodyPr>
          <a:lstStyle/>
          <a:p>
            <a:pPr>
              <a:lnSpc>
                <a:spcPts val="2100"/>
              </a:lnSpc>
            </a:pPr>
            <a:r>
              <a:rPr lang="ja-JP" altLang="en-US" sz="1600" b="1" dirty="0">
                <a:latin typeface="+mn-ea"/>
              </a:rPr>
              <a:t> </a:t>
            </a:r>
            <a:r>
              <a:rPr lang="en-US" altLang="ja-JP" sz="1600" b="1" dirty="0">
                <a:latin typeface="+mn-ea"/>
              </a:rPr>
              <a:t>P8〜9</a:t>
            </a:r>
            <a:r>
              <a:rPr lang="ja-JP" altLang="en-US" sz="1600" b="1" dirty="0">
                <a:latin typeface="+mn-ea"/>
              </a:rPr>
              <a:t>、</a:t>
            </a:r>
            <a:r>
              <a:rPr lang="en-US" altLang="ja-JP" sz="1600" b="1" dirty="0">
                <a:latin typeface="+mn-ea"/>
              </a:rPr>
              <a:t>P11〜12</a:t>
            </a:r>
            <a:r>
              <a:rPr lang="ja-JP" altLang="en-US" sz="1600" b="1" dirty="0">
                <a:latin typeface="+mn-ea"/>
              </a:rPr>
              <a:t>をもとに、社会保険と民間保険の違いを確認し、</a:t>
            </a:r>
          </a:p>
          <a:p>
            <a:pPr>
              <a:lnSpc>
                <a:spcPts val="2100"/>
              </a:lnSpc>
            </a:pPr>
            <a:r>
              <a:rPr lang="ja-JP" altLang="en-US" sz="1600" b="1" dirty="0">
                <a:latin typeface="+mn-ea"/>
              </a:rPr>
              <a:t>ワークシートの</a:t>
            </a:r>
            <a:r>
              <a:rPr lang="en-US" altLang="ja-JP" sz="1600" b="1" dirty="0">
                <a:latin typeface="+mn-ea"/>
              </a:rPr>
              <a:t>(</a:t>
            </a:r>
            <a:r>
              <a:rPr lang="ja-JP" altLang="en-US" sz="1600" b="1" dirty="0">
                <a:latin typeface="+mn-ea"/>
              </a:rPr>
              <a:t>　　　　</a:t>
            </a:r>
            <a:r>
              <a:rPr lang="en-US" altLang="ja-JP" sz="1600" b="1" dirty="0">
                <a:latin typeface="+mn-ea"/>
              </a:rPr>
              <a:t>)</a:t>
            </a:r>
            <a:r>
              <a:rPr lang="ja-JP" altLang="en-US" sz="1600" b="1" dirty="0">
                <a:latin typeface="+mn-ea"/>
              </a:rPr>
              <a:t>を埋めよう。</a:t>
            </a:r>
          </a:p>
        </p:txBody>
      </p:sp>
      <p:sp>
        <p:nvSpPr>
          <p:cNvPr id="15" name="テキスト ボックス 14">
            <a:extLst>
              <a:ext uri="{FF2B5EF4-FFF2-40B4-BE49-F238E27FC236}">
                <a16:creationId xmlns:a16="http://schemas.microsoft.com/office/drawing/2014/main" id="{515DC508-BD13-2E58-6A0E-34B5DE42954F}"/>
              </a:ext>
            </a:extLst>
          </p:cNvPr>
          <p:cNvSpPr txBox="1"/>
          <p:nvPr/>
        </p:nvSpPr>
        <p:spPr>
          <a:xfrm>
            <a:off x="1760100" y="3660361"/>
            <a:ext cx="7094222" cy="890052"/>
          </a:xfrm>
          <a:prstGeom prst="rect">
            <a:avLst/>
          </a:prstGeom>
          <a:noFill/>
        </p:spPr>
        <p:txBody>
          <a:bodyPr wrap="square">
            <a:spAutoFit/>
          </a:bodyPr>
          <a:lstStyle/>
          <a:p>
            <a:pPr>
              <a:lnSpc>
                <a:spcPts val="2100"/>
              </a:lnSpc>
            </a:pPr>
            <a:r>
              <a:rPr lang="ja-JP" altLang="en-US" sz="1600" b="1" dirty="0">
                <a:latin typeface="+mn-ea"/>
              </a:rPr>
              <a:t> </a:t>
            </a:r>
            <a:r>
              <a:rPr lang="en-US" altLang="ja-JP" sz="1600" b="1" dirty="0">
                <a:latin typeface="+mn-ea"/>
              </a:rPr>
              <a:t>P8〜10</a:t>
            </a:r>
            <a:r>
              <a:rPr lang="ja-JP" altLang="en-US" sz="1600" b="1" dirty="0">
                <a:latin typeface="+mn-ea"/>
              </a:rPr>
              <a:t>、</a:t>
            </a:r>
            <a:r>
              <a:rPr lang="en-US" altLang="ja-JP" sz="1600" b="1" dirty="0">
                <a:latin typeface="+mn-ea"/>
              </a:rPr>
              <a:t>12</a:t>
            </a:r>
            <a:r>
              <a:rPr lang="ja-JP" altLang="en-US" sz="1600" b="1" dirty="0">
                <a:latin typeface="+mn-ea"/>
              </a:rPr>
              <a:t>およびワークシートの資料</a:t>
            </a:r>
            <a:r>
              <a:rPr lang="en-US" altLang="ja-JP" sz="1600" b="1" dirty="0">
                <a:latin typeface="+mn-ea"/>
              </a:rPr>
              <a:t>(</a:t>
            </a:r>
            <a:r>
              <a:rPr lang="ja-JP" altLang="en-US" sz="1600" b="1" dirty="0">
                <a:latin typeface="+mn-ea"/>
              </a:rPr>
              <a:t>主な国の給付と負担</a:t>
            </a:r>
            <a:r>
              <a:rPr lang="en-US" altLang="ja-JP" sz="1600" b="1" dirty="0">
                <a:latin typeface="+mn-ea"/>
              </a:rPr>
              <a:t>)</a:t>
            </a:r>
            <a:r>
              <a:rPr lang="ja-JP" altLang="en-US" sz="1600" b="1" dirty="0">
                <a:latin typeface="+mn-ea"/>
              </a:rPr>
              <a:t>をもとに、ワークシートの</a:t>
            </a:r>
            <a:r>
              <a:rPr lang="en-US" altLang="ja-JP" sz="1600" b="1" dirty="0">
                <a:latin typeface="+mn-ea"/>
              </a:rPr>
              <a:t>A 〜</a:t>
            </a:r>
            <a:r>
              <a:rPr lang="ja-JP" altLang="en-US" sz="1600" b="1" dirty="0">
                <a:latin typeface="+mn-ea"/>
              </a:rPr>
              <a:t>Ｆの文章が日本、スウェーデン、アメリカのどの国</a:t>
            </a:r>
            <a:endParaRPr lang="en-US" altLang="ja-JP" sz="1600" b="1" dirty="0">
              <a:latin typeface="+mn-ea"/>
            </a:endParaRPr>
          </a:p>
          <a:p>
            <a:pPr>
              <a:lnSpc>
                <a:spcPts val="2100"/>
              </a:lnSpc>
            </a:pPr>
            <a:r>
              <a:rPr lang="ja-JP" altLang="en-US" sz="1600" b="1" dirty="0">
                <a:latin typeface="+mn-ea"/>
              </a:rPr>
              <a:t>に当てはまるか、表内に入れてみよう。</a:t>
            </a:r>
          </a:p>
        </p:txBody>
      </p:sp>
      <p:sp>
        <p:nvSpPr>
          <p:cNvPr id="16" name="テキスト ボックス 15">
            <a:extLst>
              <a:ext uri="{FF2B5EF4-FFF2-40B4-BE49-F238E27FC236}">
                <a16:creationId xmlns:a16="http://schemas.microsoft.com/office/drawing/2014/main" id="{47F61153-D100-B955-2567-EEFA6C8FD697}"/>
              </a:ext>
            </a:extLst>
          </p:cNvPr>
          <p:cNvSpPr txBox="1"/>
          <p:nvPr/>
        </p:nvSpPr>
        <p:spPr>
          <a:xfrm>
            <a:off x="1799213" y="5102023"/>
            <a:ext cx="6829222" cy="620747"/>
          </a:xfrm>
          <a:prstGeom prst="rect">
            <a:avLst/>
          </a:prstGeom>
          <a:noFill/>
        </p:spPr>
        <p:txBody>
          <a:bodyPr wrap="square">
            <a:spAutoFit/>
          </a:bodyPr>
          <a:lstStyle/>
          <a:p>
            <a:pPr>
              <a:lnSpc>
                <a:spcPts val="2100"/>
              </a:lnSpc>
            </a:pPr>
            <a:r>
              <a:rPr lang="ja-JP" altLang="en-US" sz="1600" b="1" dirty="0">
                <a:latin typeface="+mn-ea"/>
              </a:rPr>
              <a:t>自助・共助・公助にはそれぞれ役割があります。</a:t>
            </a:r>
          </a:p>
          <a:p>
            <a:pPr>
              <a:lnSpc>
                <a:spcPts val="2100"/>
              </a:lnSpc>
            </a:pPr>
            <a:r>
              <a:rPr lang="ja-JP" altLang="en-US" sz="1600" b="1" dirty="0">
                <a:latin typeface="+mn-ea"/>
              </a:rPr>
              <a:t>あなたはどれが大切だと思いますか？それぞれの優先順位を考えよう。</a:t>
            </a:r>
          </a:p>
        </p:txBody>
      </p:sp>
      <p:pic>
        <p:nvPicPr>
          <p:cNvPr id="17" name="図 16">
            <a:extLst>
              <a:ext uri="{FF2B5EF4-FFF2-40B4-BE49-F238E27FC236}">
                <a16:creationId xmlns:a16="http://schemas.microsoft.com/office/drawing/2014/main" id="{A3700967-EA90-E199-BE6A-A6450B818011}"/>
              </a:ext>
            </a:extLst>
          </p:cNvPr>
          <p:cNvPicPr>
            <a:picLocks noChangeAspect="1"/>
          </p:cNvPicPr>
          <p:nvPr/>
        </p:nvPicPr>
        <p:blipFill>
          <a:blip r:embed="rId7"/>
          <a:stretch>
            <a:fillRect/>
          </a:stretch>
        </p:blipFill>
        <p:spPr>
          <a:xfrm flipH="1">
            <a:off x="7718889" y="994099"/>
            <a:ext cx="1193799" cy="1552881"/>
          </a:xfrm>
          <a:prstGeom prst="rect">
            <a:avLst/>
          </a:prstGeom>
        </p:spPr>
      </p:pic>
      <p:cxnSp>
        <p:nvCxnSpPr>
          <p:cNvPr id="19" name="直線コネクタ 18">
            <a:extLst>
              <a:ext uri="{FF2B5EF4-FFF2-40B4-BE49-F238E27FC236}">
                <a16:creationId xmlns:a16="http://schemas.microsoft.com/office/drawing/2014/main" id="{B0FB2B1B-09EF-365B-E39C-451AE8393154}"/>
              </a:ext>
            </a:extLst>
          </p:cNvPr>
          <p:cNvCxnSpPr/>
          <p:nvPr/>
        </p:nvCxnSpPr>
        <p:spPr>
          <a:xfrm>
            <a:off x="768485" y="4873557"/>
            <a:ext cx="7607030" cy="0"/>
          </a:xfrm>
          <a:prstGeom prst="line">
            <a:avLst/>
          </a:prstGeom>
          <a:ln>
            <a:prstDash val="dash"/>
          </a:ln>
        </p:spPr>
        <p:style>
          <a:lnRef idx="1">
            <a:schemeClr val="accent1"/>
          </a:lnRef>
          <a:fillRef idx="0">
            <a:schemeClr val="accent1"/>
          </a:fillRef>
          <a:effectRef idx="0">
            <a:schemeClr val="accent1"/>
          </a:effectRef>
          <a:fontRef idx="minor">
            <a:schemeClr val="tx1"/>
          </a:fontRef>
        </p:style>
      </p:cxnSp>
      <p:cxnSp>
        <p:nvCxnSpPr>
          <p:cNvPr id="21" name="直線コネクタ 20">
            <a:extLst>
              <a:ext uri="{FF2B5EF4-FFF2-40B4-BE49-F238E27FC236}">
                <a16:creationId xmlns:a16="http://schemas.microsoft.com/office/drawing/2014/main" id="{36EC7DFC-D163-A644-7E11-6CDE59C0FEC2}"/>
              </a:ext>
            </a:extLst>
          </p:cNvPr>
          <p:cNvCxnSpPr>
            <a:cxnSpLocks/>
          </p:cNvCxnSpPr>
          <p:nvPr/>
        </p:nvCxnSpPr>
        <p:spPr>
          <a:xfrm flipV="1">
            <a:off x="6556443" y="1571483"/>
            <a:ext cx="1162446" cy="43282"/>
          </a:xfrm>
          <a:prstGeom prst="line">
            <a:avLst/>
          </a:prstGeom>
          <a:ln>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24" name="直線コネクタ 23">
            <a:extLst>
              <a:ext uri="{FF2B5EF4-FFF2-40B4-BE49-F238E27FC236}">
                <a16:creationId xmlns:a16="http://schemas.microsoft.com/office/drawing/2014/main" id="{4407D4AA-7E43-26C2-F528-B6E3DEC95947}"/>
              </a:ext>
            </a:extLst>
          </p:cNvPr>
          <p:cNvCxnSpPr>
            <a:cxnSpLocks/>
          </p:cNvCxnSpPr>
          <p:nvPr/>
        </p:nvCxnSpPr>
        <p:spPr>
          <a:xfrm>
            <a:off x="6789906" y="700391"/>
            <a:ext cx="1094094" cy="420291"/>
          </a:xfrm>
          <a:prstGeom prst="line">
            <a:avLst/>
          </a:prstGeom>
          <a:ln>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7088572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テキスト ボックス 15">
            <a:extLst>
              <a:ext uri="{FF2B5EF4-FFF2-40B4-BE49-F238E27FC236}">
                <a16:creationId xmlns:a16="http://schemas.microsoft.com/office/drawing/2014/main" id="{BBCC3608-5459-FC16-C31B-B95A385E4169}"/>
              </a:ext>
            </a:extLst>
          </p:cNvPr>
          <p:cNvSpPr txBox="1"/>
          <p:nvPr/>
        </p:nvSpPr>
        <p:spPr>
          <a:xfrm>
            <a:off x="936364" y="4927188"/>
            <a:ext cx="7869713" cy="1751762"/>
          </a:xfrm>
          <a:prstGeom prst="rect">
            <a:avLst/>
          </a:prstGeom>
          <a:noFill/>
        </p:spPr>
        <p:txBody>
          <a:bodyPr wrap="square">
            <a:spAutoFit/>
          </a:bodyPr>
          <a:lstStyle/>
          <a:p>
            <a:pPr algn="l">
              <a:lnSpc>
                <a:spcPts val="2100"/>
              </a:lnSpc>
            </a:pPr>
            <a:r>
              <a:rPr lang="en-US" altLang="ja-JP" sz="1400" b="0" i="0" u="none" strike="noStrike" baseline="0" dirty="0">
                <a:solidFill>
                  <a:srgbClr val="000000"/>
                </a:solidFill>
                <a:latin typeface="UDKakugo_LargePro-M"/>
              </a:rPr>
              <a:t>【</a:t>
            </a:r>
            <a:r>
              <a:rPr lang="ja-JP" altLang="en-US" sz="1400" b="1" i="0" u="none" strike="noStrike" spc="-150" baseline="0" dirty="0">
                <a:solidFill>
                  <a:srgbClr val="000000"/>
                </a:solidFill>
                <a:latin typeface="+mn-ea"/>
              </a:rPr>
              <a:t>医療費領収書を見ると、以下のことがわかる</a:t>
            </a:r>
            <a:r>
              <a:rPr lang="en-US" altLang="ja-JP" sz="1400" b="1" i="0" u="none" strike="noStrike" spc="-150" baseline="0" dirty="0">
                <a:solidFill>
                  <a:srgbClr val="000000"/>
                </a:solidFill>
                <a:latin typeface="+mn-ea"/>
              </a:rPr>
              <a:t>】</a:t>
            </a:r>
          </a:p>
          <a:p>
            <a:pPr algn="l">
              <a:lnSpc>
                <a:spcPts val="2200"/>
              </a:lnSpc>
            </a:pPr>
            <a:r>
              <a:rPr lang="ja-JP" altLang="en-US" sz="1400" b="1" i="0" u="none" strike="noStrike" spc="-150" baseline="0" dirty="0">
                <a:solidFill>
                  <a:srgbClr val="000000"/>
                </a:solidFill>
                <a:latin typeface="+mn-ea"/>
              </a:rPr>
              <a:t>   診療報酬点数＝合計（①　</a:t>
            </a:r>
            <a:r>
              <a:rPr lang="ja-JP" altLang="en-US" sz="1400" b="1" i="0" u="none" strike="noStrike" spc="-150" baseline="0" dirty="0">
                <a:solidFill>
                  <a:srgbClr val="00FFFF"/>
                </a:solidFill>
                <a:latin typeface="+mn-ea"/>
              </a:rPr>
              <a:t>　　　　 </a:t>
            </a:r>
            <a:r>
              <a:rPr lang="ja-JP" altLang="en-US" sz="1400" b="1" i="0" u="none" strike="noStrike" spc="-150" baseline="0" dirty="0">
                <a:solidFill>
                  <a:srgbClr val="000000"/>
                </a:solidFill>
                <a:latin typeface="+mn-ea"/>
              </a:rPr>
              <a:t>）点。</a:t>
            </a:r>
            <a:r>
              <a:rPr lang="en-US" altLang="ja-JP" sz="1400" b="1" i="0" u="none" strike="noStrike" spc="-150" baseline="0" dirty="0">
                <a:solidFill>
                  <a:srgbClr val="000000"/>
                </a:solidFill>
                <a:latin typeface="+mn-ea"/>
              </a:rPr>
              <a:t>1</a:t>
            </a:r>
            <a:r>
              <a:rPr lang="ja-JP" altLang="en-US" sz="1400" b="1" i="0" u="none" strike="noStrike" spc="-150" baseline="0" dirty="0">
                <a:solidFill>
                  <a:srgbClr val="000000"/>
                </a:solidFill>
                <a:latin typeface="+mn-ea"/>
              </a:rPr>
              <a:t>点につき</a:t>
            </a:r>
            <a:r>
              <a:rPr lang="en-US" altLang="ja-JP" sz="1400" b="1" i="0" u="none" strike="noStrike" spc="-150" baseline="0" dirty="0">
                <a:solidFill>
                  <a:srgbClr val="000000"/>
                </a:solidFill>
                <a:latin typeface="+mn-ea"/>
              </a:rPr>
              <a:t>10</a:t>
            </a:r>
            <a:r>
              <a:rPr lang="ja-JP" altLang="en-US" sz="1400" b="1" i="0" u="none" strike="noStrike" spc="-150" baseline="0" dirty="0">
                <a:solidFill>
                  <a:srgbClr val="000000"/>
                </a:solidFill>
                <a:latin typeface="+mn-ea"/>
              </a:rPr>
              <a:t>円なので、医療サービスに</a:t>
            </a:r>
            <a:r>
              <a:rPr lang="en-US" altLang="ja-JP" sz="1400" b="1" spc="-150" dirty="0">
                <a:solidFill>
                  <a:srgbClr val="000000"/>
                </a:solidFill>
                <a:latin typeface="+mn-ea"/>
              </a:rPr>
              <a:t>(</a:t>
            </a:r>
            <a:r>
              <a:rPr lang="ja-JP" altLang="en-US" sz="1400" b="1" i="0" u="none" strike="noStrike" spc="-150" baseline="0" dirty="0">
                <a:solidFill>
                  <a:srgbClr val="000000"/>
                </a:solidFill>
                <a:latin typeface="+mn-ea"/>
              </a:rPr>
              <a:t>②　</a:t>
            </a:r>
            <a:r>
              <a:rPr lang="ja-JP" altLang="en-US" sz="1400" b="1" i="0" u="none" strike="noStrike" spc="-150" baseline="0" dirty="0">
                <a:solidFill>
                  <a:srgbClr val="00FFFF"/>
                </a:solidFill>
                <a:latin typeface="+mn-ea"/>
              </a:rPr>
              <a:t>　　　　 </a:t>
            </a:r>
            <a:r>
              <a:rPr lang="ja-JP" altLang="en-US" sz="1400" b="1" i="0" u="none" strike="noStrike" spc="-150" baseline="0" dirty="0">
                <a:solidFill>
                  <a:srgbClr val="000000"/>
                </a:solidFill>
                <a:latin typeface="+mn-ea"/>
              </a:rPr>
              <a:t>　</a:t>
            </a:r>
            <a:r>
              <a:rPr lang="en-US" altLang="ja-JP" sz="1400" b="1" spc="-150" dirty="0">
                <a:solidFill>
                  <a:srgbClr val="000000"/>
                </a:solidFill>
                <a:latin typeface="+mn-ea"/>
              </a:rPr>
              <a:t>)</a:t>
            </a:r>
            <a:r>
              <a:rPr lang="ja-JP" altLang="en-US" sz="1400" b="1" i="0" u="none" strike="noStrike" spc="-150" baseline="0" dirty="0">
                <a:solidFill>
                  <a:srgbClr val="000000"/>
                </a:solidFill>
                <a:latin typeface="+mn-ea"/>
              </a:rPr>
              <a:t>円</a:t>
            </a:r>
          </a:p>
          <a:p>
            <a:pPr algn="l">
              <a:lnSpc>
                <a:spcPts val="2200"/>
              </a:lnSpc>
            </a:pPr>
            <a:r>
              <a:rPr lang="ja-JP" altLang="en-US" sz="1400" b="1" i="0" u="none" strike="noStrike" spc="-150" baseline="0" dirty="0">
                <a:solidFill>
                  <a:srgbClr val="000000"/>
                </a:solidFill>
                <a:latin typeface="+mn-ea"/>
              </a:rPr>
              <a:t>   かかっている。ただし</a:t>
            </a:r>
            <a:r>
              <a:rPr lang="en-US" altLang="ja-JP" sz="1400" b="1" i="0" u="none" strike="noStrike" spc="-150" baseline="0" dirty="0">
                <a:solidFill>
                  <a:srgbClr val="000000"/>
                </a:solidFill>
                <a:latin typeface="+mn-ea"/>
              </a:rPr>
              <a:t>､</a:t>
            </a:r>
            <a:r>
              <a:rPr lang="ja-JP" altLang="en-US" sz="1400" b="1" i="0" u="none" strike="noStrike" spc="-150" baseline="0" dirty="0">
                <a:solidFill>
                  <a:srgbClr val="000000"/>
                </a:solidFill>
                <a:latin typeface="+mn-ea"/>
              </a:rPr>
              <a:t>自己負担割合が</a:t>
            </a:r>
            <a:r>
              <a:rPr lang="en-US" altLang="ja-JP" sz="1400" b="1" i="0" u="none" strike="noStrike" spc="-150" baseline="0" dirty="0">
                <a:solidFill>
                  <a:srgbClr val="000000"/>
                </a:solidFill>
                <a:latin typeface="+mn-ea"/>
              </a:rPr>
              <a:t>3</a:t>
            </a:r>
            <a:r>
              <a:rPr lang="ja-JP" altLang="en-US" sz="1400" b="1" i="0" u="none" strike="noStrike" spc="-150" baseline="0" dirty="0">
                <a:solidFill>
                  <a:srgbClr val="000000"/>
                </a:solidFill>
                <a:latin typeface="+mn-ea"/>
              </a:rPr>
              <a:t>割なので</a:t>
            </a:r>
            <a:r>
              <a:rPr lang="en-US" altLang="ja-JP" sz="1400" b="1" spc="-150" dirty="0">
                <a:solidFill>
                  <a:srgbClr val="000000"/>
                </a:solidFill>
                <a:latin typeface="+mn-ea"/>
              </a:rPr>
              <a:t>､</a:t>
            </a:r>
            <a:r>
              <a:rPr lang="en-US" altLang="ja-JP" sz="1400" b="1" i="0" u="none" strike="noStrike" spc="-150" baseline="0" dirty="0">
                <a:solidFill>
                  <a:srgbClr val="000000"/>
                </a:solidFill>
                <a:latin typeface="+mn-ea"/>
              </a:rPr>
              <a:t>(</a:t>
            </a:r>
            <a:r>
              <a:rPr lang="ja-JP" altLang="en-US" sz="1400" b="1" i="0" u="none" strike="noStrike" spc="-150" baseline="0" dirty="0">
                <a:solidFill>
                  <a:srgbClr val="000000"/>
                </a:solidFill>
                <a:latin typeface="+mn-ea"/>
              </a:rPr>
              <a:t>②　</a:t>
            </a:r>
            <a:r>
              <a:rPr lang="ja-JP" altLang="en-US" sz="1400" b="1" i="0" u="none" strike="noStrike" spc="-150" baseline="0" dirty="0">
                <a:solidFill>
                  <a:srgbClr val="00FFFF"/>
                </a:solidFill>
                <a:latin typeface="+mn-ea"/>
              </a:rPr>
              <a:t>　　　　</a:t>
            </a:r>
            <a:r>
              <a:rPr lang="ja-JP" altLang="en-US" sz="1400" b="1" i="0" u="none" strike="noStrike" spc="-150" baseline="0" dirty="0">
                <a:solidFill>
                  <a:srgbClr val="000000"/>
                </a:solidFill>
                <a:latin typeface="+mn-ea"/>
              </a:rPr>
              <a:t>　</a:t>
            </a:r>
            <a:r>
              <a:rPr lang="en-US" altLang="ja-JP" sz="1400" b="1" spc="-150" dirty="0">
                <a:solidFill>
                  <a:srgbClr val="000000"/>
                </a:solidFill>
                <a:latin typeface="+mn-ea"/>
              </a:rPr>
              <a:t>)</a:t>
            </a:r>
            <a:r>
              <a:rPr lang="ja-JP" altLang="en-US" sz="1400" b="1" i="0" u="none" strike="noStrike" spc="-150" baseline="0" dirty="0">
                <a:solidFill>
                  <a:srgbClr val="000000"/>
                </a:solidFill>
                <a:latin typeface="+mn-ea"/>
              </a:rPr>
              <a:t>円の</a:t>
            </a:r>
            <a:r>
              <a:rPr lang="en-US" altLang="ja-JP" sz="1400" b="1" i="0" u="none" strike="noStrike" spc="-150" baseline="0" dirty="0">
                <a:solidFill>
                  <a:srgbClr val="000000"/>
                </a:solidFill>
                <a:latin typeface="+mn-ea"/>
              </a:rPr>
              <a:t>3</a:t>
            </a:r>
            <a:r>
              <a:rPr lang="ja-JP" altLang="en-US" sz="1400" b="1" i="0" u="none" strike="noStrike" spc="-150" baseline="0" dirty="0">
                <a:solidFill>
                  <a:srgbClr val="000000"/>
                </a:solidFill>
                <a:latin typeface="+mn-ea"/>
              </a:rPr>
              <a:t>割（</a:t>
            </a:r>
            <a:r>
              <a:rPr lang="en-US" altLang="ja-JP" sz="1400" b="1" i="0" u="none" strike="noStrike" spc="-150" baseline="0" dirty="0">
                <a:solidFill>
                  <a:srgbClr val="000000"/>
                </a:solidFill>
                <a:latin typeface="+mn-ea"/>
              </a:rPr>
              <a:t>10</a:t>
            </a:r>
            <a:r>
              <a:rPr lang="ja-JP" altLang="en-US" sz="1400" b="1" i="0" u="none" strike="noStrike" spc="-150" baseline="0" dirty="0">
                <a:solidFill>
                  <a:srgbClr val="000000"/>
                </a:solidFill>
                <a:latin typeface="+mn-ea"/>
              </a:rPr>
              <a:t>円未満は四捨五入）の</a:t>
            </a:r>
          </a:p>
          <a:p>
            <a:pPr algn="l">
              <a:lnSpc>
                <a:spcPts val="2200"/>
              </a:lnSpc>
            </a:pPr>
            <a:r>
              <a:rPr lang="ja-JP" altLang="en-US" sz="1400" b="1" i="0" u="none" strike="noStrike" spc="-150" baseline="0" dirty="0">
                <a:solidFill>
                  <a:srgbClr val="000000"/>
                </a:solidFill>
                <a:latin typeface="+mn-ea"/>
              </a:rPr>
              <a:t>（③ 　</a:t>
            </a:r>
            <a:r>
              <a:rPr lang="ja-JP" altLang="en-US" sz="1400" b="1" i="0" u="none" strike="noStrike" spc="-150" baseline="0" dirty="0">
                <a:solidFill>
                  <a:srgbClr val="00FFFF"/>
                </a:solidFill>
                <a:latin typeface="+mn-ea"/>
              </a:rPr>
              <a:t>　　　 </a:t>
            </a:r>
            <a:r>
              <a:rPr lang="ja-JP" altLang="en-US" sz="1400" b="1" i="0" u="none" strike="noStrike" spc="-150" baseline="0" dirty="0">
                <a:solidFill>
                  <a:srgbClr val="000000"/>
                </a:solidFill>
                <a:latin typeface="+mn-ea"/>
              </a:rPr>
              <a:t>　 </a:t>
            </a:r>
            <a:r>
              <a:rPr lang="en-US" altLang="ja-JP" sz="1400" b="1" i="0" u="none" strike="noStrike" spc="-150" baseline="0" dirty="0">
                <a:solidFill>
                  <a:srgbClr val="000000"/>
                </a:solidFill>
                <a:latin typeface="+mn-ea"/>
              </a:rPr>
              <a:t>)</a:t>
            </a:r>
            <a:r>
              <a:rPr lang="ja-JP" altLang="en-US" sz="1400" b="1" i="0" u="none" strike="noStrike" spc="-150" baseline="0" dirty="0">
                <a:solidFill>
                  <a:srgbClr val="000000"/>
                </a:solidFill>
                <a:latin typeface="+mn-ea"/>
              </a:rPr>
              <a:t>円が支払う金額（自己負担）となる。</a:t>
            </a:r>
          </a:p>
          <a:p>
            <a:pPr algn="l">
              <a:lnSpc>
                <a:spcPts val="2200"/>
              </a:lnSpc>
            </a:pPr>
            <a:r>
              <a:rPr lang="ja-JP" altLang="en-US" sz="1400" b="1" spc="-150" dirty="0">
                <a:solidFill>
                  <a:srgbClr val="000000"/>
                </a:solidFill>
                <a:latin typeface="+mn-ea"/>
              </a:rPr>
              <a:t>   </a:t>
            </a:r>
            <a:r>
              <a:rPr lang="ja-JP" altLang="en-US" sz="1400" b="1" i="0" u="none" strike="noStrike" spc="-150" baseline="0" dirty="0">
                <a:solidFill>
                  <a:srgbClr val="000000"/>
                </a:solidFill>
                <a:latin typeface="+mn-ea"/>
              </a:rPr>
              <a:t>自己負担しない残りの</a:t>
            </a:r>
            <a:r>
              <a:rPr lang="en-US" altLang="ja-JP" sz="1400" b="1" i="0" u="none" strike="noStrike" spc="-150" baseline="0" dirty="0">
                <a:solidFill>
                  <a:srgbClr val="000000"/>
                </a:solidFill>
                <a:latin typeface="+mn-ea"/>
              </a:rPr>
              <a:t>7</a:t>
            </a:r>
            <a:r>
              <a:rPr lang="ja-JP" altLang="en-US" sz="1400" b="1" i="0" u="none" strike="noStrike" spc="-150" baseline="0" dirty="0">
                <a:solidFill>
                  <a:srgbClr val="000000"/>
                </a:solidFill>
                <a:latin typeface="+mn-ea"/>
              </a:rPr>
              <a:t>割にあたる（④　</a:t>
            </a:r>
            <a:r>
              <a:rPr lang="ja-JP" altLang="en-US" sz="1400" b="1" i="0" u="none" strike="noStrike" spc="-150" baseline="0" dirty="0">
                <a:solidFill>
                  <a:srgbClr val="00FFFF"/>
                </a:solidFill>
                <a:latin typeface="+mn-ea"/>
              </a:rPr>
              <a:t>　　　</a:t>
            </a:r>
            <a:r>
              <a:rPr lang="ja-JP" altLang="en-US" sz="1400" b="1" i="0" u="none" strike="noStrike" spc="-150" baseline="0" dirty="0">
                <a:solidFill>
                  <a:srgbClr val="000000"/>
                </a:solidFill>
                <a:latin typeface="+mn-ea"/>
              </a:rPr>
              <a:t>　</a:t>
            </a:r>
            <a:r>
              <a:rPr lang="en-US" altLang="ja-JP" sz="1400" b="1" i="0" u="none" strike="noStrike" spc="-150" baseline="0" dirty="0">
                <a:solidFill>
                  <a:srgbClr val="000000"/>
                </a:solidFill>
                <a:latin typeface="+mn-ea"/>
              </a:rPr>
              <a:t>)</a:t>
            </a:r>
            <a:r>
              <a:rPr lang="ja-JP" altLang="en-US" sz="1400" b="1" i="0" u="none" strike="noStrike" spc="-150" baseline="0" dirty="0">
                <a:solidFill>
                  <a:srgbClr val="000000"/>
                </a:solidFill>
                <a:latin typeface="+mn-ea"/>
              </a:rPr>
              <a:t>円は保険者（健康保険事業の運営主体）から医療機関</a:t>
            </a:r>
          </a:p>
          <a:p>
            <a:pPr algn="l">
              <a:lnSpc>
                <a:spcPts val="2200"/>
              </a:lnSpc>
            </a:pPr>
            <a:r>
              <a:rPr lang="ja-JP" altLang="en-US" sz="1400" b="1" i="0" u="none" strike="noStrike" spc="-150" baseline="0" dirty="0">
                <a:solidFill>
                  <a:srgbClr val="000000"/>
                </a:solidFill>
                <a:latin typeface="+mn-ea"/>
              </a:rPr>
              <a:t>   に支払われる。</a:t>
            </a:r>
            <a:endParaRPr lang="ja-JP" altLang="en-US" sz="1400" b="1" spc="-150" dirty="0">
              <a:latin typeface="+mn-ea"/>
            </a:endParaRPr>
          </a:p>
        </p:txBody>
      </p:sp>
      <p:pic>
        <p:nvPicPr>
          <p:cNvPr id="2" name="図 1">
            <a:extLst>
              <a:ext uri="{FF2B5EF4-FFF2-40B4-BE49-F238E27FC236}">
                <a16:creationId xmlns:a16="http://schemas.microsoft.com/office/drawing/2014/main" id="{3675CCBC-814C-4E4B-90B3-416641769C5B}"/>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9144000" cy="558800"/>
          </a:xfrm>
          <a:prstGeom prst="rect">
            <a:avLst/>
          </a:prstGeom>
        </p:spPr>
      </p:pic>
      <p:sp>
        <p:nvSpPr>
          <p:cNvPr id="7" name="テキスト ボックス 6">
            <a:extLst>
              <a:ext uri="{FF2B5EF4-FFF2-40B4-BE49-F238E27FC236}">
                <a16:creationId xmlns:a16="http://schemas.microsoft.com/office/drawing/2014/main" id="{1E89397E-8FC8-3F4F-9606-09DC044E437F}"/>
              </a:ext>
            </a:extLst>
          </p:cNvPr>
          <p:cNvSpPr txBox="1"/>
          <p:nvPr/>
        </p:nvSpPr>
        <p:spPr>
          <a:xfrm>
            <a:off x="2949204" y="5210571"/>
            <a:ext cx="758283" cy="369332"/>
          </a:xfrm>
          <a:prstGeom prst="rect">
            <a:avLst/>
          </a:prstGeom>
          <a:noFill/>
        </p:spPr>
        <p:txBody>
          <a:bodyPr wrap="square" rtlCol="0">
            <a:spAutoFit/>
          </a:bodyPr>
          <a:lstStyle/>
          <a:p>
            <a:pPr marL="0" marR="0" lvl="0" indent="0" algn="l" defTabSz="566654" rtl="0" eaLnBrk="1" fontAlgn="auto" latinLnBrk="0" hangingPunct="1">
              <a:lnSpc>
                <a:spcPct val="100000"/>
              </a:lnSpc>
              <a:spcBef>
                <a:spcPts val="0"/>
              </a:spcBef>
              <a:spcAft>
                <a:spcPts val="0"/>
              </a:spcAft>
              <a:buClrTx/>
              <a:buSzTx/>
              <a:buFontTx/>
              <a:buNone/>
              <a:tabLst/>
              <a:defRPr/>
            </a:pPr>
            <a:r>
              <a:rPr kumimoji="1" lang="en-US" altLang="ja-JP" sz="1800" b="0" i="0" u="none" strike="noStrike" kern="1200" cap="none" spc="0" normalizeH="0" baseline="0" noProof="0" dirty="0">
                <a:ln>
                  <a:noFill/>
                </a:ln>
                <a:solidFill>
                  <a:srgbClr val="5B9BD5"/>
                </a:solidFill>
                <a:effectLst/>
                <a:uLnTx/>
                <a:uFillTx/>
                <a:latin typeface="Calibri" panose="020F0502020204030204"/>
                <a:ea typeface="游ゴシック" panose="020B0400000000000000" pitchFamily="50" charset="-128"/>
                <a:cs typeface="+mn-cs"/>
              </a:rPr>
              <a:t>1,100</a:t>
            </a:r>
            <a:endParaRPr kumimoji="1" lang="ja-JP" altLang="en-US" sz="1800" b="0" i="0" u="none" strike="noStrike" kern="1200" cap="none" spc="0" normalizeH="0" baseline="0" noProof="0" dirty="0">
              <a:ln>
                <a:noFill/>
              </a:ln>
              <a:solidFill>
                <a:srgbClr val="5B9BD5"/>
              </a:solidFill>
              <a:effectLst/>
              <a:uLnTx/>
              <a:uFillTx/>
              <a:latin typeface="Calibri" panose="020F0502020204030204"/>
              <a:ea typeface="游ゴシック" panose="020B0400000000000000" pitchFamily="50" charset="-128"/>
              <a:cs typeface="+mn-cs"/>
            </a:endParaRPr>
          </a:p>
        </p:txBody>
      </p:sp>
      <p:sp>
        <p:nvSpPr>
          <p:cNvPr id="8" name="テキスト ボックス 7">
            <a:extLst>
              <a:ext uri="{FF2B5EF4-FFF2-40B4-BE49-F238E27FC236}">
                <a16:creationId xmlns:a16="http://schemas.microsoft.com/office/drawing/2014/main" id="{3BC0399B-3DC4-4540-9045-D87CBDA35539}"/>
              </a:ext>
            </a:extLst>
          </p:cNvPr>
          <p:cNvSpPr txBox="1"/>
          <p:nvPr/>
        </p:nvSpPr>
        <p:spPr>
          <a:xfrm>
            <a:off x="7310029" y="5199828"/>
            <a:ext cx="823064" cy="369332"/>
          </a:xfrm>
          <a:prstGeom prst="rect">
            <a:avLst/>
          </a:prstGeom>
          <a:noFill/>
        </p:spPr>
        <p:txBody>
          <a:bodyPr wrap="square" rtlCol="0">
            <a:spAutoFit/>
          </a:bodyPr>
          <a:lstStyle/>
          <a:p>
            <a:pPr marL="0" marR="0" lvl="0" indent="0" algn="l" defTabSz="566654" rtl="0" eaLnBrk="1" fontAlgn="auto" latinLnBrk="0" hangingPunct="1">
              <a:lnSpc>
                <a:spcPct val="100000"/>
              </a:lnSpc>
              <a:spcBef>
                <a:spcPts val="0"/>
              </a:spcBef>
              <a:spcAft>
                <a:spcPts val="0"/>
              </a:spcAft>
              <a:buClrTx/>
              <a:buSzTx/>
              <a:buFontTx/>
              <a:buNone/>
              <a:tabLst/>
              <a:defRPr/>
            </a:pPr>
            <a:r>
              <a:rPr kumimoji="1" lang="en-US" altLang="ja-JP" sz="1800" b="0" i="0" u="none" strike="noStrike" kern="1200" cap="none" spc="0" normalizeH="0" baseline="0" noProof="0" dirty="0">
                <a:ln>
                  <a:noFill/>
                </a:ln>
                <a:solidFill>
                  <a:srgbClr val="5B9BD5"/>
                </a:solidFill>
                <a:effectLst/>
                <a:uLnTx/>
                <a:uFillTx/>
                <a:latin typeface="Calibri" panose="020F0502020204030204"/>
                <a:ea typeface="游ゴシック" panose="020B0400000000000000" pitchFamily="50" charset="-128"/>
                <a:cs typeface="+mn-cs"/>
              </a:rPr>
              <a:t>11,000</a:t>
            </a:r>
            <a:endParaRPr kumimoji="1" lang="ja-JP" altLang="en-US" sz="1800" b="0" i="0" u="none" strike="noStrike" kern="1200" cap="none" spc="0" normalizeH="0" baseline="0" noProof="0" dirty="0">
              <a:ln>
                <a:noFill/>
              </a:ln>
              <a:solidFill>
                <a:srgbClr val="5B9BD5"/>
              </a:solidFill>
              <a:effectLst/>
              <a:uLnTx/>
              <a:uFillTx/>
              <a:latin typeface="Calibri" panose="020F0502020204030204"/>
              <a:ea typeface="游ゴシック" panose="020B0400000000000000" pitchFamily="50" charset="-128"/>
              <a:cs typeface="+mn-cs"/>
            </a:endParaRPr>
          </a:p>
        </p:txBody>
      </p:sp>
      <p:sp>
        <p:nvSpPr>
          <p:cNvPr id="9" name="テキスト ボックス 8">
            <a:extLst>
              <a:ext uri="{FF2B5EF4-FFF2-40B4-BE49-F238E27FC236}">
                <a16:creationId xmlns:a16="http://schemas.microsoft.com/office/drawing/2014/main" id="{689459CF-213F-1748-B9D0-A3A48AA40D77}"/>
              </a:ext>
            </a:extLst>
          </p:cNvPr>
          <p:cNvSpPr txBox="1"/>
          <p:nvPr/>
        </p:nvSpPr>
        <p:spPr>
          <a:xfrm>
            <a:off x="4984476" y="5487537"/>
            <a:ext cx="823064" cy="369332"/>
          </a:xfrm>
          <a:prstGeom prst="rect">
            <a:avLst/>
          </a:prstGeom>
          <a:noFill/>
        </p:spPr>
        <p:txBody>
          <a:bodyPr wrap="square" rtlCol="0">
            <a:spAutoFit/>
          </a:bodyPr>
          <a:lstStyle/>
          <a:p>
            <a:pPr marL="0" marR="0" lvl="0" indent="0" algn="l" defTabSz="566654" rtl="0" eaLnBrk="1" fontAlgn="auto" latinLnBrk="0" hangingPunct="1">
              <a:lnSpc>
                <a:spcPct val="100000"/>
              </a:lnSpc>
              <a:spcBef>
                <a:spcPts val="0"/>
              </a:spcBef>
              <a:spcAft>
                <a:spcPts val="0"/>
              </a:spcAft>
              <a:buClrTx/>
              <a:buSzTx/>
              <a:buFontTx/>
              <a:buNone/>
              <a:tabLst/>
              <a:defRPr/>
            </a:pPr>
            <a:r>
              <a:rPr kumimoji="1" lang="en-US" altLang="ja-JP" sz="1800" b="0" i="0" u="none" strike="noStrike" kern="1200" cap="none" spc="0" normalizeH="0" baseline="0" noProof="0" dirty="0">
                <a:ln>
                  <a:noFill/>
                </a:ln>
                <a:solidFill>
                  <a:srgbClr val="5B9BD5"/>
                </a:solidFill>
                <a:effectLst/>
                <a:uLnTx/>
                <a:uFillTx/>
                <a:latin typeface="Calibri" panose="020F0502020204030204"/>
                <a:ea typeface="游ゴシック" panose="020B0400000000000000" pitchFamily="50" charset="-128"/>
                <a:cs typeface="+mn-cs"/>
              </a:rPr>
              <a:t>11,000</a:t>
            </a:r>
            <a:endParaRPr kumimoji="1" lang="ja-JP" altLang="en-US" sz="1800" b="0" i="0" u="none" strike="noStrike" kern="1200" cap="none" spc="0" normalizeH="0" baseline="0" noProof="0" dirty="0">
              <a:ln>
                <a:noFill/>
              </a:ln>
              <a:solidFill>
                <a:srgbClr val="5B9BD5"/>
              </a:solidFill>
              <a:effectLst/>
              <a:uLnTx/>
              <a:uFillTx/>
              <a:latin typeface="Calibri" panose="020F0502020204030204"/>
              <a:ea typeface="游ゴシック" panose="020B0400000000000000" pitchFamily="50" charset="-128"/>
              <a:cs typeface="+mn-cs"/>
            </a:endParaRPr>
          </a:p>
        </p:txBody>
      </p:sp>
      <p:sp>
        <p:nvSpPr>
          <p:cNvPr id="10" name="テキスト ボックス 9">
            <a:extLst>
              <a:ext uri="{FF2B5EF4-FFF2-40B4-BE49-F238E27FC236}">
                <a16:creationId xmlns:a16="http://schemas.microsoft.com/office/drawing/2014/main" id="{106A5C1A-B5C9-E341-9F8B-10F61F050E1D}"/>
              </a:ext>
            </a:extLst>
          </p:cNvPr>
          <p:cNvSpPr txBox="1"/>
          <p:nvPr/>
        </p:nvSpPr>
        <p:spPr>
          <a:xfrm>
            <a:off x="1550553" y="5771601"/>
            <a:ext cx="823064" cy="369332"/>
          </a:xfrm>
          <a:prstGeom prst="rect">
            <a:avLst/>
          </a:prstGeom>
          <a:noFill/>
        </p:spPr>
        <p:txBody>
          <a:bodyPr wrap="square" rtlCol="0">
            <a:spAutoFit/>
          </a:bodyPr>
          <a:lstStyle/>
          <a:p>
            <a:pPr marL="0" marR="0" lvl="0" indent="0" algn="l" defTabSz="566654" rtl="0" eaLnBrk="1" fontAlgn="auto" latinLnBrk="0" hangingPunct="1">
              <a:lnSpc>
                <a:spcPct val="100000"/>
              </a:lnSpc>
              <a:spcBef>
                <a:spcPts val="0"/>
              </a:spcBef>
              <a:spcAft>
                <a:spcPts val="0"/>
              </a:spcAft>
              <a:buClrTx/>
              <a:buSzTx/>
              <a:buFontTx/>
              <a:buNone/>
              <a:tabLst/>
              <a:defRPr/>
            </a:pPr>
            <a:r>
              <a:rPr kumimoji="1" lang="en-US" altLang="ja-JP" sz="1800" b="0" i="0" u="none" strike="noStrike" kern="1200" cap="none" spc="0" normalizeH="0" baseline="0" noProof="0" dirty="0">
                <a:ln>
                  <a:noFill/>
                </a:ln>
                <a:solidFill>
                  <a:srgbClr val="5B9BD5"/>
                </a:solidFill>
                <a:effectLst/>
                <a:uLnTx/>
                <a:uFillTx/>
                <a:latin typeface="Calibri" panose="020F0502020204030204"/>
                <a:ea typeface="游ゴシック" panose="020B0400000000000000" pitchFamily="50" charset="-128"/>
                <a:cs typeface="+mn-cs"/>
              </a:rPr>
              <a:t>3,300</a:t>
            </a:r>
            <a:endParaRPr kumimoji="1" lang="ja-JP" altLang="en-US" sz="1800" b="0" i="0" u="none" strike="noStrike" kern="1200" cap="none" spc="0" normalizeH="0" baseline="0" noProof="0" dirty="0">
              <a:ln>
                <a:noFill/>
              </a:ln>
              <a:solidFill>
                <a:srgbClr val="5B9BD5"/>
              </a:solidFill>
              <a:effectLst/>
              <a:uLnTx/>
              <a:uFillTx/>
              <a:latin typeface="Calibri" panose="020F0502020204030204"/>
              <a:ea typeface="游ゴシック" panose="020B0400000000000000" pitchFamily="50" charset="-128"/>
              <a:cs typeface="+mn-cs"/>
            </a:endParaRPr>
          </a:p>
        </p:txBody>
      </p:sp>
      <p:sp>
        <p:nvSpPr>
          <p:cNvPr id="11" name="テキスト ボックス 10">
            <a:extLst>
              <a:ext uri="{FF2B5EF4-FFF2-40B4-BE49-F238E27FC236}">
                <a16:creationId xmlns:a16="http://schemas.microsoft.com/office/drawing/2014/main" id="{0E388DE2-2EC0-9F4F-8C38-33BF14E54310}"/>
              </a:ext>
            </a:extLst>
          </p:cNvPr>
          <p:cNvSpPr txBox="1"/>
          <p:nvPr/>
        </p:nvSpPr>
        <p:spPr>
          <a:xfrm>
            <a:off x="3953217" y="6051422"/>
            <a:ext cx="823064" cy="369332"/>
          </a:xfrm>
          <a:prstGeom prst="rect">
            <a:avLst/>
          </a:prstGeom>
          <a:noFill/>
        </p:spPr>
        <p:txBody>
          <a:bodyPr wrap="square" rtlCol="0">
            <a:spAutoFit/>
          </a:bodyPr>
          <a:lstStyle/>
          <a:p>
            <a:pPr marL="0" marR="0" lvl="0" indent="0" algn="l" defTabSz="566654" rtl="0" eaLnBrk="1" fontAlgn="auto" latinLnBrk="0" hangingPunct="1">
              <a:lnSpc>
                <a:spcPct val="100000"/>
              </a:lnSpc>
              <a:spcBef>
                <a:spcPts val="0"/>
              </a:spcBef>
              <a:spcAft>
                <a:spcPts val="0"/>
              </a:spcAft>
              <a:buClrTx/>
              <a:buSzTx/>
              <a:buFontTx/>
              <a:buNone/>
              <a:tabLst/>
              <a:defRPr/>
            </a:pPr>
            <a:r>
              <a:rPr kumimoji="1" lang="en-US" altLang="ja-JP" sz="1800" b="0" i="0" u="none" strike="noStrike" kern="1200" cap="none" spc="0" normalizeH="0" baseline="0" noProof="0" dirty="0">
                <a:ln>
                  <a:noFill/>
                </a:ln>
                <a:solidFill>
                  <a:srgbClr val="5B9BD5"/>
                </a:solidFill>
                <a:effectLst/>
                <a:uLnTx/>
                <a:uFillTx/>
                <a:latin typeface="Calibri" panose="020F0502020204030204"/>
                <a:ea typeface="游ゴシック" panose="020B0400000000000000" pitchFamily="50" charset="-128"/>
                <a:cs typeface="+mn-cs"/>
              </a:rPr>
              <a:t>7,700</a:t>
            </a:r>
            <a:endParaRPr kumimoji="1" lang="ja-JP" altLang="en-US" sz="1800" b="0" i="0" u="none" strike="noStrike" kern="1200" cap="none" spc="0" normalizeH="0" baseline="0" noProof="0" dirty="0">
              <a:ln>
                <a:noFill/>
              </a:ln>
              <a:solidFill>
                <a:srgbClr val="5B9BD5"/>
              </a:solidFill>
              <a:effectLst/>
              <a:uLnTx/>
              <a:uFillTx/>
              <a:latin typeface="Calibri" panose="020F0502020204030204"/>
              <a:ea typeface="游ゴシック" panose="020B0400000000000000" pitchFamily="50" charset="-128"/>
              <a:cs typeface="+mn-cs"/>
            </a:endParaRPr>
          </a:p>
        </p:txBody>
      </p:sp>
      <p:pic>
        <p:nvPicPr>
          <p:cNvPr id="5" name="図 4">
            <a:extLst>
              <a:ext uri="{FF2B5EF4-FFF2-40B4-BE49-F238E27FC236}">
                <a16:creationId xmlns:a16="http://schemas.microsoft.com/office/drawing/2014/main" id="{4C6AA46F-3E5E-D5B6-7913-EF21FEEDC4E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884000" y="36000"/>
            <a:ext cx="1193800" cy="1041400"/>
          </a:xfrm>
          <a:prstGeom prst="rect">
            <a:avLst/>
          </a:prstGeom>
        </p:spPr>
      </p:pic>
      <p:pic>
        <p:nvPicPr>
          <p:cNvPr id="3" name="図 2">
            <a:extLst>
              <a:ext uri="{FF2B5EF4-FFF2-40B4-BE49-F238E27FC236}">
                <a16:creationId xmlns:a16="http://schemas.microsoft.com/office/drawing/2014/main" id="{CF74EC14-3DA0-E7AD-B180-F7CF2DFF0F60}"/>
              </a:ext>
            </a:extLst>
          </p:cNvPr>
          <p:cNvPicPr>
            <a:picLocks noChangeAspect="1"/>
          </p:cNvPicPr>
          <p:nvPr/>
        </p:nvPicPr>
        <p:blipFill rotWithShape="1">
          <a:blip r:embed="rId5"/>
          <a:srcRect r="77889" b="94259"/>
          <a:stretch/>
        </p:blipFill>
        <p:spPr>
          <a:xfrm>
            <a:off x="862755" y="950658"/>
            <a:ext cx="1590650" cy="305938"/>
          </a:xfrm>
          <a:prstGeom prst="rect">
            <a:avLst/>
          </a:prstGeom>
        </p:spPr>
      </p:pic>
      <p:sp>
        <p:nvSpPr>
          <p:cNvPr id="12" name="テキスト ボックス 11">
            <a:extLst>
              <a:ext uri="{FF2B5EF4-FFF2-40B4-BE49-F238E27FC236}">
                <a16:creationId xmlns:a16="http://schemas.microsoft.com/office/drawing/2014/main" id="{9A1C5190-F784-AFF0-F711-4882CB131CA6}"/>
              </a:ext>
            </a:extLst>
          </p:cNvPr>
          <p:cNvSpPr txBox="1"/>
          <p:nvPr/>
        </p:nvSpPr>
        <p:spPr>
          <a:xfrm>
            <a:off x="2453405" y="873020"/>
            <a:ext cx="5925015" cy="597599"/>
          </a:xfrm>
          <a:prstGeom prst="rect">
            <a:avLst/>
          </a:prstGeom>
          <a:noFill/>
        </p:spPr>
        <p:txBody>
          <a:bodyPr wrap="square">
            <a:spAutoFit/>
          </a:bodyPr>
          <a:lstStyle/>
          <a:p>
            <a:pPr>
              <a:lnSpc>
                <a:spcPts val="2000"/>
              </a:lnSpc>
            </a:pPr>
            <a:r>
              <a:rPr lang="ja-JP" altLang="en-US" sz="1400" b="1" dirty="0"/>
              <a:t>次の医療費領収書と給与明細書を見て、（　　　）を埋めて、</a:t>
            </a:r>
          </a:p>
          <a:p>
            <a:pPr>
              <a:lnSpc>
                <a:spcPts val="2000"/>
              </a:lnSpc>
            </a:pPr>
            <a:r>
              <a:rPr lang="ja-JP" altLang="en-US" sz="1400" b="1" dirty="0"/>
              <a:t>社会保険の給付と負担について確認しよう。</a:t>
            </a:r>
          </a:p>
        </p:txBody>
      </p:sp>
      <p:sp>
        <p:nvSpPr>
          <p:cNvPr id="14" name="テキスト ボックス 13">
            <a:extLst>
              <a:ext uri="{FF2B5EF4-FFF2-40B4-BE49-F238E27FC236}">
                <a16:creationId xmlns:a16="http://schemas.microsoft.com/office/drawing/2014/main" id="{2D1AAC52-214E-1D3D-AD8B-74D408131A25}"/>
              </a:ext>
            </a:extLst>
          </p:cNvPr>
          <p:cNvSpPr txBox="1"/>
          <p:nvPr/>
        </p:nvSpPr>
        <p:spPr>
          <a:xfrm>
            <a:off x="718164" y="1532884"/>
            <a:ext cx="1879832" cy="338554"/>
          </a:xfrm>
          <a:prstGeom prst="rect">
            <a:avLst/>
          </a:prstGeom>
          <a:noFill/>
        </p:spPr>
        <p:txBody>
          <a:bodyPr wrap="square">
            <a:spAutoFit/>
          </a:bodyPr>
          <a:lstStyle/>
          <a:p>
            <a:r>
              <a:rPr lang="ja-JP" altLang="en-US" sz="1600" b="1" dirty="0">
                <a:latin typeface="+mn-ea"/>
              </a:rPr>
              <a:t>（</a:t>
            </a:r>
            <a:r>
              <a:rPr lang="en-US" altLang="ja-JP" sz="1600" b="1" dirty="0">
                <a:latin typeface="+mn-ea"/>
              </a:rPr>
              <a:t>1</a:t>
            </a:r>
            <a:r>
              <a:rPr lang="ja-JP" altLang="en-US" sz="1600" b="1" dirty="0">
                <a:latin typeface="+mn-ea"/>
              </a:rPr>
              <a:t>）給付の例</a:t>
            </a:r>
          </a:p>
        </p:txBody>
      </p:sp>
      <p:pic>
        <p:nvPicPr>
          <p:cNvPr id="18" name="図 17">
            <a:extLst>
              <a:ext uri="{FF2B5EF4-FFF2-40B4-BE49-F238E27FC236}">
                <a16:creationId xmlns:a16="http://schemas.microsoft.com/office/drawing/2014/main" id="{FED4D83E-C727-1E23-55DF-DED3CF769122}"/>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373617" y="1784839"/>
            <a:ext cx="5221718" cy="3082656"/>
          </a:xfrm>
          <a:prstGeom prst="rect">
            <a:avLst/>
          </a:prstGeom>
        </p:spPr>
      </p:pic>
      <p:sp>
        <p:nvSpPr>
          <p:cNvPr id="20" name="テキスト ボックス 19">
            <a:extLst>
              <a:ext uri="{FF2B5EF4-FFF2-40B4-BE49-F238E27FC236}">
                <a16:creationId xmlns:a16="http://schemas.microsoft.com/office/drawing/2014/main" id="{DAD84489-932D-EAFF-1C3B-C479CEFA1C95}"/>
              </a:ext>
            </a:extLst>
          </p:cNvPr>
          <p:cNvSpPr txBox="1"/>
          <p:nvPr/>
        </p:nvSpPr>
        <p:spPr>
          <a:xfrm>
            <a:off x="2248116" y="1552164"/>
            <a:ext cx="1522378" cy="307777"/>
          </a:xfrm>
          <a:prstGeom prst="rect">
            <a:avLst/>
          </a:prstGeom>
          <a:noFill/>
        </p:spPr>
        <p:txBody>
          <a:bodyPr wrap="square">
            <a:spAutoFit/>
          </a:bodyPr>
          <a:lstStyle/>
          <a:p>
            <a:r>
              <a:rPr lang="en-US" altLang="zh-TW" sz="1400" b="1" dirty="0">
                <a:latin typeface="游ゴシック" panose="020B0400000000000000" pitchFamily="50" charset="-128"/>
                <a:ea typeface="游ゴシック" panose="020B0400000000000000" pitchFamily="50" charset="-128"/>
              </a:rPr>
              <a:t>【</a:t>
            </a:r>
            <a:r>
              <a:rPr lang="zh-TW" altLang="en-US" sz="1400" b="1" dirty="0">
                <a:latin typeface="游ゴシック" panose="020B0400000000000000" pitchFamily="50" charset="-128"/>
                <a:ea typeface="游ゴシック" panose="020B0400000000000000" pitchFamily="50" charset="-128"/>
              </a:rPr>
              <a:t>医療費領収書</a:t>
            </a:r>
            <a:r>
              <a:rPr lang="en-US" altLang="zh-TW" sz="1400" b="1" dirty="0">
                <a:latin typeface="游ゴシック" panose="020B0400000000000000" pitchFamily="50" charset="-128"/>
                <a:ea typeface="游ゴシック" panose="020B0400000000000000" pitchFamily="50" charset="-128"/>
              </a:rPr>
              <a:t>】</a:t>
            </a:r>
            <a:endParaRPr lang="ja-JP" altLang="en-US" sz="1400" b="1" dirty="0">
              <a:latin typeface="游ゴシック" panose="020B0400000000000000" pitchFamily="50" charset="-128"/>
              <a:ea typeface="游ゴシック" panose="020B0400000000000000" pitchFamily="50" charset="-128"/>
            </a:endParaRPr>
          </a:p>
        </p:txBody>
      </p:sp>
    </p:spTree>
    <p:extLst>
      <p:ext uri="{BB962C8B-B14F-4D97-AF65-F5344CB8AC3E}">
        <p14:creationId xmlns:p14="http://schemas.microsoft.com/office/powerpoint/2010/main" val="29580918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5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500"/>
                                        <p:tgtEl>
                                          <p:spTgt spid="9"/>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fade">
                                      <p:cBhvr>
                                        <p:cTn id="22" dur="500"/>
                                        <p:tgtEl>
                                          <p:spTgt spid="10"/>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11"/>
                                        </p:tgtEl>
                                        <p:attrNameLst>
                                          <p:attrName>style.visibility</p:attrName>
                                        </p:attrNameLst>
                                      </p:cBhvr>
                                      <p:to>
                                        <p:strVal val="visible"/>
                                      </p:to>
                                    </p:set>
                                    <p:animEffect transition="in" filter="fade">
                                      <p:cBhvr>
                                        <p:cTn id="2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9" grpId="0"/>
      <p:bldP spid="10" grpId="0"/>
      <p:bldP spid="11"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図 1">
            <a:extLst>
              <a:ext uri="{FF2B5EF4-FFF2-40B4-BE49-F238E27FC236}">
                <a16:creationId xmlns:a16="http://schemas.microsoft.com/office/drawing/2014/main" id="{C890CA62-C0DE-2844-92AA-3232B3A84C0B}"/>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9144000" cy="558800"/>
          </a:xfrm>
          <a:prstGeom prst="rect">
            <a:avLst/>
          </a:prstGeom>
        </p:spPr>
      </p:pic>
      <p:sp>
        <p:nvSpPr>
          <p:cNvPr id="6" name="テキスト ボックス 5">
            <a:extLst>
              <a:ext uri="{FF2B5EF4-FFF2-40B4-BE49-F238E27FC236}">
                <a16:creationId xmlns:a16="http://schemas.microsoft.com/office/drawing/2014/main" id="{048BFDE7-AAA4-8148-B16C-4E41ABBCE8CA}"/>
              </a:ext>
            </a:extLst>
          </p:cNvPr>
          <p:cNvSpPr txBox="1"/>
          <p:nvPr/>
        </p:nvSpPr>
        <p:spPr>
          <a:xfrm>
            <a:off x="2582938" y="5621271"/>
            <a:ext cx="758283" cy="369332"/>
          </a:xfrm>
          <a:prstGeom prst="rect">
            <a:avLst/>
          </a:prstGeom>
          <a:noFill/>
        </p:spPr>
        <p:txBody>
          <a:bodyPr wrap="square" rtlCol="0">
            <a:spAutoFit/>
          </a:bodyPr>
          <a:lstStyle/>
          <a:p>
            <a:pPr marL="0" marR="0" lvl="0" indent="0" algn="l" defTabSz="566654" rtl="0" eaLnBrk="1" fontAlgn="auto" latinLnBrk="0" hangingPunct="1">
              <a:lnSpc>
                <a:spcPct val="100000"/>
              </a:lnSpc>
              <a:spcBef>
                <a:spcPts val="0"/>
              </a:spcBef>
              <a:spcAft>
                <a:spcPts val="0"/>
              </a:spcAft>
              <a:buClrTx/>
              <a:buSzTx/>
              <a:buFontTx/>
              <a:buNone/>
              <a:tabLst/>
              <a:defRPr/>
            </a:pPr>
            <a:r>
              <a:rPr kumimoji="1" lang="en-US" altLang="ja-JP" sz="1800" b="0" i="0" u="none" strike="noStrike" kern="1200" cap="none" spc="0" normalizeH="0" baseline="0" noProof="0" dirty="0">
                <a:ln>
                  <a:noFill/>
                </a:ln>
                <a:solidFill>
                  <a:srgbClr val="5B9BD5"/>
                </a:solidFill>
                <a:effectLst/>
                <a:uLnTx/>
                <a:uFillTx/>
                <a:latin typeface="Calibri" panose="020F0502020204030204"/>
                <a:ea typeface="游ゴシック" panose="020B0400000000000000" pitchFamily="50" charset="-128"/>
                <a:cs typeface="+mn-cs"/>
              </a:rPr>
              <a:t>9,500</a:t>
            </a:r>
            <a:endParaRPr kumimoji="1" lang="ja-JP" altLang="en-US" sz="1800" b="0" i="0" u="none" strike="noStrike" kern="1200" cap="none" spc="0" normalizeH="0" baseline="0" noProof="0" dirty="0">
              <a:ln>
                <a:noFill/>
              </a:ln>
              <a:solidFill>
                <a:srgbClr val="5B9BD5"/>
              </a:solidFill>
              <a:effectLst/>
              <a:uLnTx/>
              <a:uFillTx/>
              <a:latin typeface="Calibri" panose="020F0502020204030204"/>
              <a:ea typeface="游ゴシック" panose="020B0400000000000000" pitchFamily="50" charset="-128"/>
              <a:cs typeface="+mn-cs"/>
            </a:endParaRPr>
          </a:p>
        </p:txBody>
      </p:sp>
      <p:sp>
        <p:nvSpPr>
          <p:cNvPr id="7" name="テキスト ボックス 6">
            <a:extLst>
              <a:ext uri="{FF2B5EF4-FFF2-40B4-BE49-F238E27FC236}">
                <a16:creationId xmlns:a16="http://schemas.microsoft.com/office/drawing/2014/main" id="{5BBE0E2A-C606-1546-BDF0-55F910C0C1DC}"/>
              </a:ext>
            </a:extLst>
          </p:cNvPr>
          <p:cNvSpPr txBox="1"/>
          <p:nvPr/>
        </p:nvSpPr>
        <p:spPr>
          <a:xfrm>
            <a:off x="5164515" y="5621271"/>
            <a:ext cx="823064" cy="369332"/>
          </a:xfrm>
          <a:prstGeom prst="rect">
            <a:avLst/>
          </a:prstGeom>
          <a:noFill/>
        </p:spPr>
        <p:txBody>
          <a:bodyPr wrap="square" rtlCol="0">
            <a:spAutoFit/>
          </a:bodyPr>
          <a:lstStyle/>
          <a:p>
            <a:pPr marL="0" marR="0" lvl="0" indent="0" algn="l" defTabSz="566654" rtl="0" eaLnBrk="1" fontAlgn="auto" latinLnBrk="0" hangingPunct="1">
              <a:lnSpc>
                <a:spcPct val="100000"/>
              </a:lnSpc>
              <a:spcBef>
                <a:spcPts val="0"/>
              </a:spcBef>
              <a:spcAft>
                <a:spcPts val="0"/>
              </a:spcAft>
              <a:buClrTx/>
              <a:buSzTx/>
              <a:buFontTx/>
              <a:buNone/>
              <a:tabLst/>
              <a:defRPr/>
            </a:pPr>
            <a:r>
              <a:rPr kumimoji="1" lang="en-US" altLang="ja-JP" sz="1800" b="0" i="0" u="none" strike="noStrike" kern="1200" cap="none" spc="0" normalizeH="0" baseline="0" noProof="0" dirty="0">
                <a:ln>
                  <a:noFill/>
                </a:ln>
                <a:solidFill>
                  <a:srgbClr val="5B9BD5"/>
                </a:solidFill>
                <a:effectLst/>
                <a:uLnTx/>
                <a:uFillTx/>
                <a:latin typeface="Calibri" panose="020F0502020204030204"/>
                <a:ea typeface="游ゴシック" panose="020B0400000000000000" pitchFamily="50" charset="-128"/>
                <a:cs typeface="+mn-cs"/>
              </a:rPr>
              <a:t>1,100</a:t>
            </a:r>
            <a:endParaRPr kumimoji="1" lang="ja-JP" altLang="en-US" sz="1800" b="0" i="0" u="none" strike="noStrike" kern="1200" cap="none" spc="0" normalizeH="0" baseline="0" noProof="0" dirty="0">
              <a:ln>
                <a:noFill/>
              </a:ln>
              <a:solidFill>
                <a:srgbClr val="5B9BD5"/>
              </a:solidFill>
              <a:effectLst/>
              <a:uLnTx/>
              <a:uFillTx/>
              <a:latin typeface="Calibri" panose="020F0502020204030204"/>
              <a:ea typeface="游ゴシック" panose="020B0400000000000000" pitchFamily="50" charset="-128"/>
              <a:cs typeface="+mn-cs"/>
            </a:endParaRPr>
          </a:p>
        </p:txBody>
      </p:sp>
      <p:sp>
        <p:nvSpPr>
          <p:cNvPr id="8" name="テキスト ボックス 7">
            <a:extLst>
              <a:ext uri="{FF2B5EF4-FFF2-40B4-BE49-F238E27FC236}">
                <a16:creationId xmlns:a16="http://schemas.microsoft.com/office/drawing/2014/main" id="{45FA148C-C194-B34F-9053-585FC83D7007}"/>
              </a:ext>
            </a:extLst>
          </p:cNvPr>
          <p:cNvSpPr txBox="1"/>
          <p:nvPr/>
        </p:nvSpPr>
        <p:spPr>
          <a:xfrm>
            <a:off x="3841336" y="5621271"/>
            <a:ext cx="823064" cy="369332"/>
          </a:xfrm>
          <a:prstGeom prst="rect">
            <a:avLst/>
          </a:prstGeom>
          <a:noFill/>
        </p:spPr>
        <p:txBody>
          <a:bodyPr wrap="square" rtlCol="0">
            <a:spAutoFit/>
          </a:bodyPr>
          <a:lstStyle/>
          <a:p>
            <a:pPr marL="0" marR="0" lvl="0" indent="0" algn="l" defTabSz="566654" rtl="0" eaLnBrk="1" fontAlgn="auto" latinLnBrk="0" hangingPunct="1">
              <a:lnSpc>
                <a:spcPct val="100000"/>
              </a:lnSpc>
              <a:spcBef>
                <a:spcPts val="0"/>
              </a:spcBef>
              <a:spcAft>
                <a:spcPts val="0"/>
              </a:spcAft>
              <a:buClrTx/>
              <a:buSzTx/>
              <a:buFontTx/>
              <a:buNone/>
              <a:tabLst/>
              <a:defRPr/>
            </a:pPr>
            <a:r>
              <a:rPr kumimoji="1" lang="en-US" altLang="ja-JP" sz="1800" b="0" i="0" u="none" strike="noStrike" kern="1200" cap="none" spc="0" normalizeH="0" baseline="0" noProof="0" dirty="0">
                <a:ln>
                  <a:noFill/>
                </a:ln>
                <a:solidFill>
                  <a:srgbClr val="5B9BD5"/>
                </a:solidFill>
                <a:effectLst/>
                <a:uLnTx/>
                <a:uFillTx/>
                <a:latin typeface="Calibri" panose="020F0502020204030204"/>
                <a:ea typeface="游ゴシック" panose="020B0400000000000000" pitchFamily="50" charset="-128"/>
                <a:cs typeface="+mn-cs"/>
              </a:rPr>
              <a:t>20,000</a:t>
            </a:r>
            <a:endParaRPr kumimoji="1" lang="ja-JP" altLang="en-US" sz="1800" b="0" i="0" u="none" strike="noStrike" kern="1200" cap="none" spc="0" normalizeH="0" baseline="0" noProof="0" dirty="0">
              <a:ln>
                <a:noFill/>
              </a:ln>
              <a:solidFill>
                <a:srgbClr val="5B9BD5"/>
              </a:solidFill>
              <a:effectLst/>
              <a:uLnTx/>
              <a:uFillTx/>
              <a:latin typeface="Calibri" panose="020F0502020204030204"/>
              <a:ea typeface="游ゴシック" panose="020B0400000000000000" pitchFamily="50" charset="-128"/>
              <a:cs typeface="+mn-cs"/>
            </a:endParaRPr>
          </a:p>
        </p:txBody>
      </p:sp>
      <p:sp>
        <p:nvSpPr>
          <p:cNvPr id="9" name="テキスト ボックス 8">
            <a:extLst>
              <a:ext uri="{FF2B5EF4-FFF2-40B4-BE49-F238E27FC236}">
                <a16:creationId xmlns:a16="http://schemas.microsoft.com/office/drawing/2014/main" id="{B2D3036D-9136-B149-BC28-3185629802D8}"/>
              </a:ext>
            </a:extLst>
          </p:cNvPr>
          <p:cNvSpPr txBox="1"/>
          <p:nvPr/>
        </p:nvSpPr>
        <p:spPr>
          <a:xfrm>
            <a:off x="3358962" y="5874291"/>
            <a:ext cx="823064" cy="369332"/>
          </a:xfrm>
          <a:prstGeom prst="rect">
            <a:avLst/>
          </a:prstGeom>
          <a:noFill/>
        </p:spPr>
        <p:txBody>
          <a:bodyPr wrap="square" rtlCol="0">
            <a:spAutoFit/>
          </a:bodyPr>
          <a:lstStyle/>
          <a:p>
            <a:pPr marL="0" marR="0" lvl="0" indent="0" algn="l" defTabSz="566654" rtl="0" eaLnBrk="1" fontAlgn="auto" latinLnBrk="0" hangingPunct="1">
              <a:lnSpc>
                <a:spcPct val="100000"/>
              </a:lnSpc>
              <a:spcBef>
                <a:spcPts val="0"/>
              </a:spcBef>
              <a:spcAft>
                <a:spcPts val="0"/>
              </a:spcAft>
              <a:buClrTx/>
              <a:buSzTx/>
              <a:buFontTx/>
              <a:buNone/>
              <a:tabLst/>
              <a:defRPr/>
            </a:pPr>
            <a:r>
              <a:rPr kumimoji="1" lang="en-US" altLang="ja-JP" sz="1800" b="0" i="0" u="none" strike="noStrike" kern="1200" cap="none" spc="0" normalizeH="0" baseline="0" noProof="0" dirty="0">
                <a:ln>
                  <a:noFill/>
                </a:ln>
                <a:solidFill>
                  <a:srgbClr val="5B9BD5"/>
                </a:solidFill>
                <a:effectLst/>
                <a:uLnTx/>
                <a:uFillTx/>
                <a:latin typeface="Calibri" panose="020F0502020204030204"/>
                <a:ea typeface="游ゴシック" panose="020B0400000000000000" pitchFamily="50" charset="-128"/>
                <a:cs typeface="+mn-cs"/>
              </a:rPr>
              <a:t>4,200</a:t>
            </a:r>
            <a:endParaRPr kumimoji="1" lang="ja-JP" altLang="en-US" sz="1800" b="0" i="0" u="none" strike="noStrike" kern="1200" cap="none" spc="0" normalizeH="0" baseline="0" noProof="0">
              <a:ln>
                <a:noFill/>
              </a:ln>
              <a:solidFill>
                <a:srgbClr val="5B9BD5"/>
              </a:solidFill>
              <a:effectLst/>
              <a:uLnTx/>
              <a:uFillTx/>
              <a:latin typeface="Calibri" panose="020F0502020204030204"/>
              <a:ea typeface="游ゴシック" panose="020B0400000000000000" pitchFamily="50" charset="-128"/>
              <a:cs typeface="+mn-cs"/>
            </a:endParaRPr>
          </a:p>
        </p:txBody>
      </p:sp>
      <p:sp>
        <p:nvSpPr>
          <p:cNvPr id="10" name="テキスト ボックス 9">
            <a:extLst>
              <a:ext uri="{FF2B5EF4-FFF2-40B4-BE49-F238E27FC236}">
                <a16:creationId xmlns:a16="http://schemas.microsoft.com/office/drawing/2014/main" id="{FB2E3226-6B2D-2F47-9B53-FBA8CED4D1C6}"/>
              </a:ext>
            </a:extLst>
          </p:cNvPr>
          <p:cNvSpPr txBox="1"/>
          <p:nvPr/>
        </p:nvSpPr>
        <p:spPr>
          <a:xfrm>
            <a:off x="3341221" y="6127311"/>
            <a:ext cx="823064" cy="369332"/>
          </a:xfrm>
          <a:prstGeom prst="rect">
            <a:avLst/>
          </a:prstGeom>
          <a:noFill/>
        </p:spPr>
        <p:txBody>
          <a:bodyPr wrap="square" rtlCol="0">
            <a:spAutoFit/>
          </a:bodyPr>
          <a:lstStyle/>
          <a:p>
            <a:pPr marL="0" marR="0" lvl="0" indent="0" algn="l" defTabSz="566654" rtl="0" eaLnBrk="1" fontAlgn="auto" latinLnBrk="0" hangingPunct="1">
              <a:lnSpc>
                <a:spcPct val="100000"/>
              </a:lnSpc>
              <a:spcBef>
                <a:spcPts val="0"/>
              </a:spcBef>
              <a:spcAft>
                <a:spcPts val="0"/>
              </a:spcAft>
              <a:buClrTx/>
              <a:buSzTx/>
              <a:buFontTx/>
              <a:buNone/>
              <a:tabLst/>
              <a:defRPr/>
            </a:pPr>
            <a:r>
              <a:rPr kumimoji="1" lang="en-US" altLang="ja-JP" sz="1800" b="0" i="0" u="none" strike="noStrike" kern="1200" cap="none" spc="0" normalizeH="0" baseline="0" noProof="0" dirty="0">
                <a:ln>
                  <a:noFill/>
                </a:ln>
                <a:solidFill>
                  <a:srgbClr val="5B9BD5"/>
                </a:solidFill>
                <a:effectLst/>
                <a:uLnTx/>
                <a:uFillTx/>
                <a:latin typeface="Calibri" panose="020F0502020204030204"/>
                <a:ea typeface="游ゴシック" panose="020B0400000000000000" pitchFamily="50" charset="-128"/>
                <a:cs typeface="+mn-cs"/>
              </a:rPr>
              <a:t>9,500</a:t>
            </a:r>
            <a:endParaRPr kumimoji="1" lang="ja-JP" altLang="en-US" sz="1800" b="0" i="0" u="none" strike="noStrike" kern="1200" cap="none" spc="0" normalizeH="0" baseline="0" noProof="0" dirty="0">
              <a:ln>
                <a:noFill/>
              </a:ln>
              <a:solidFill>
                <a:srgbClr val="5B9BD5"/>
              </a:solidFill>
              <a:effectLst/>
              <a:uLnTx/>
              <a:uFillTx/>
              <a:latin typeface="Calibri" panose="020F0502020204030204"/>
              <a:ea typeface="游ゴシック" panose="020B0400000000000000" pitchFamily="50" charset="-128"/>
              <a:cs typeface="+mn-cs"/>
            </a:endParaRPr>
          </a:p>
        </p:txBody>
      </p:sp>
      <p:sp>
        <p:nvSpPr>
          <p:cNvPr id="11" name="テキスト ボックス 10">
            <a:extLst>
              <a:ext uri="{FF2B5EF4-FFF2-40B4-BE49-F238E27FC236}">
                <a16:creationId xmlns:a16="http://schemas.microsoft.com/office/drawing/2014/main" id="{9D91A1FE-CEC0-C74C-94B6-1AD37FFF2EEE}"/>
              </a:ext>
            </a:extLst>
          </p:cNvPr>
          <p:cNvSpPr txBox="1"/>
          <p:nvPr/>
        </p:nvSpPr>
        <p:spPr>
          <a:xfrm>
            <a:off x="6552384" y="5611054"/>
            <a:ext cx="444634" cy="369332"/>
          </a:xfrm>
          <a:prstGeom prst="rect">
            <a:avLst/>
          </a:prstGeom>
          <a:noFill/>
        </p:spPr>
        <p:txBody>
          <a:bodyPr wrap="square" rtlCol="0">
            <a:spAutoFit/>
          </a:bodyPr>
          <a:lstStyle/>
          <a:p>
            <a:pPr marL="0" marR="0" lvl="0" indent="0" algn="l" defTabSz="566654" rtl="0" eaLnBrk="1" fontAlgn="auto" latinLnBrk="0" hangingPunct="1">
              <a:lnSpc>
                <a:spcPct val="100000"/>
              </a:lnSpc>
              <a:spcBef>
                <a:spcPts val="0"/>
              </a:spcBef>
              <a:spcAft>
                <a:spcPts val="0"/>
              </a:spcAft>
              <a:buClrTx/>
              <a:buSzTx/>
              <a:buFontTx/>
              <a:buNone/>
              <a:tabLst/>
              <a:defRPr/>
            </a:pPr>
            <a:r>
              <a:rPr kumimoji="1" lang="en-US" altLang="ja-JP" sz="1800" b="0" i="0" u="none" strike="noStrike" kern="1200" cap="none" spc="0" normalizeH="0" baseline="0" noProof="0" dirty="0">
                <a:ln>
                  <a:noFill/>
                </a:ln>
                <a:solidFill>
                  <a:srgbClr val="5B9BD5"/>
                </a:solidFill>
                <a:effectLst/>
                <a:uLnTx/>
                <a:uFillTx/>
                <a:latin typeface="Calibri" panose="020F0502020204030204"/>
                <a:ea typeface="游ゴシック" panose="020B0400000000000000" pitchFamily="50" charset="-128"/>
                <a:cs typeface="+mn-cs"/>
              </a:rPr>
              <a:t>0</a:t>
            </a:r>
            <a:endParaRPr kumimoji="1" lang="ja-JP" altLang="en-US" sz="1800" b="0" i="0" u="none" strike="noStrike" kern="1200" cap="none" spc="0" normalizeH="0" baseline="0" noProof="0" dirty="0">
              <a:ln>
                <a:noFill/>
              </a:ln>
              <a:solidFill>
                <a:srgbClr val="5B9BD5"/>
              </a:solidFill>
              <a:effectLst/>
              <a:uLnTx/>
              <a:uFillTx/>
              <a:latin typeface="Calibri" panose="020F0502020204030204"/>
              <a:ea typeface="游ゴシック" panose="020B0400000000000000" pitchFamily="50" charset="-128"/>
              <a:cs typeface="+mn-cs"/>
            </a:endParaRPr>
          </a:p>
        </p:txBody>
      </p:sp>
      <p:sp>
        <p:nvSpPr>
          <p:cNvPr id="12" name="テキスト ボックス 11">
            <a:extLst>
              <a:ext uri="{FF2B5EF4-FFF2-40B4-BE49-F238E27FC236}">
                <a16:creationId xmlns:a16="http://schemas.microsoft.com/office/drawing/2014/main" id="{FE14B186-0868-1C48-A218-5870E91F3F0E}"/>
              </a:ext>
            </a:extLst>
          </p:cNvPr>
          <p:cNvSpPr txBox="1"/>
          <p:nvPr/>
        </p:nvSpPr>
        <p:spPr>
          <a:xfrm>
            <a:off x="7561823" y="5621271"/>
            <a:ext cx="823064" cy="369332"/>
          </a:xfrm>
          <a:prstGeom prst="rect">
            <a:avLst/>
          </a:prstGeom>
          <a:noFill/>
        </p:spPr>
        <p:txBody>
          <a:bodyPr wrap="square" rtlCol="0">
            <a:spAutoFit/>
          </a:bodyPr>
          <a:lstStyle/>
          <a:p>
            <a:pPr marL="0" marR="0" lvl="0" indent="0" algn="l" defTabSz="566654" rtl="0" eaLnBrk="1" fontAlgn="auto" latinLnBrk="0" hangingPunct="1">
              <a:lnSpc>
                <a:spcPct val="100000"/>
              </a:lnSpc>
              <a:spcBef>
                <a:spcPts val="0"/>
              </a:spcBef>
              <a:spcAft>
                <a:spcPts val="0"/>
              </a:spcAft>
              <a:buClrTx/>
              <a:buSzTx/>
              <a:buFontTx/>
              <a:buNone/>
              <a:tabLst/>
              <a:defRPr/>
            </a:pPr>
            <a:r>
              <a:rPr kumimoji="1" lang="en-US" altLang="ja-JP" sz="1800" b="0" i="0" u="none" strike="noStrike" kern="1200" cap="none" spc="0" normalizeH="0" baseline="0" noProof="0" dirty="0">
                <a:ln>
                  <a:noFill/>
                </a:ln>
                <a:solidFill>
                  <a:srgbClr val="5B9BD5"/>
                </a:solidFill>
                <a:effectLst/>
                <a:uLnTx/>
                <a:uFillTx/>
                <a:latin typeface="Calibri" panose="020F0502020204030204"/>
                <a:ea typeface="游ゴシック" panose="020B0400000000000000" pitchFamily="50" charset="-128"/>
                <a:cs typeface="+mn-cs"/>
              </a:rPr>
              <a:t>30,600</a:t>
            </a:r>
            <a:endParaRPr kumimoji="1" lang="ja-JP" altLang="en-US" sz="1800" b="0" i="0" u="none" strike="noStrike" kern="1200" cap="none" spc="0" normalizeH="0" baseline="0" noProof="0" dirty="0">
              <a:ln>
                <a:noFill/>
              </a:ln>
              <a:solidFill>
                <a:srgbClr val="5B9BD5"/>
              </a:solidFill>
              <a:effectLst/>
              <a:uLnTx/>
              <a:uFillTx/>
              <a:latin typeface="Calibri" panose="020F0502020204030204"/>
              <a:ea typeface="游ゴシック" panose="020B0400000000000000" pitchFamily="50" charset="-128"/>
              <a:cs typeface="+mn-cs"/>
            </a:endParaRPr>
          </a:p>
        </p:txBody>
      </p:sp>
      <p:pic>
        <p:nvPicPr>
          <p:cNvPr id="13" name="図 12">
            <a:extLst>
              <a:ext uri="{FF2B5EF4-FFF2-40B4-BE49-F238E27FC236}">
                <a16:creationId xmlns:a16="http://schemas.microsoft.com/office/drawing/2014/main" id="{812E7F89-906D-297C-B5A5-FDCDD3773F5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884000" y="36000"/>
            <a:ext cx="1193800" cy="1041400"/>
          </a:xfrm>
          <a:prstGeom prst="rect">
            <a:avLst/>
          </a:prstGeom>
        </p:spPr>
      </p:pic>
      <p:sp>
        <p:nvSpPr>
          <p:cNvPr id="14" name="テキスト ボックス 13">
            <a:extLst>
              <a:ext uri="{FF2B5EF4-FFF2-40B4-BE49-F238E27FC236}">
                <a16:creationId xmlns:a16="http://schemas.microsoft.com/office/drawing/2014/main" id="{00F27B75-9BE3-1A6A-A752-565259D2519E}"/>
              </a:ext>
            </a:extLst>
          </p:cNvPr>
          <p:cNvSpPr txBox="1"/>
          <p:nvPr/>
        </p:nvSpPr>
        <p:spPr>
          <a:xfrm>
            <a:off x="718164" y="1369822"/>
            <a:ext cx="1879832" cy="338554"/>
          </a:xfrm>
          <a:prstGeom prst="rect">
            <a:avLst/>
          </a:prstGeom>
          <a:noFill/>
        </p:spPr>
        <p:txBody>
          <a:bodyPr wrap="square">
            <a:spAutoFit/>
          </a:bodyPr>
          <a:lstStyle/>
          <a:p>
            <a:r>
              <a:rPr lang="ja-JP" altLang="en-US" sz="1600" b="1" dirty="0">
                <a:latin typeface="+mn-ea"/>
              </a:rPr>
              <a:t>（</a:t>
            </a:r>
            <a:r>
              <a:rPr lang="en-US" altLang="ja-JP" sz="1600" b="1" dirty="0">
                <a:latin typeface="+mn-ea"/>
              </a:rPr>
              <a:t>2</a:t>
            </a:r>
            <a:r>
              <a:rPr lang="ja-JP" altLang="en-US" sz="1600" b="1" dirty="0">
                <a:latin typeface="+mn-ea"/>
              </a:rPr>
              <a:t>）負担の例</a:t>
            </a:r>
          </a:p>
        </p:txBody>
      </p:sp>
      <p:sp>
        <p:nvSpPr>
          <p:cNvPr id="15" name="テキスト ボックス 14">
            <a:extLst>
              <a:ext uri="{FF2B5EF4-FFF2-40B4-BE49-F238E27FC236}">
                <a16:creationId xmlns:a16="http://schemas.microsoft.com/office/drawing/2014/main" id="{2FF0C96D-EA41-BB9B-4F40-8CB0553CC6CD}"/>
              </a:ext>
            </a:extLst>
          </p:cNvPr>
          <p:cNvSpPr txBox="1"/>
          <p:nvPr/>
        </p:nvSpPr>
        <p:spPr>
          <a:xfrm>
            <a:off x="2248116" y="1389102"/>
            <a:ext cx="1522378" cy="307777"/>
          </a:xfrm>
          <a:prstGeom prst="rect">
            <a:avLst/>
          </a:prstGeom>
          <a:noFill/>
        </p:spPr>
        <p:txBody>
          <a:bodyPr wrap="square">
            <a:spAutoFit/>
          </a:bodyPr>
          <a:lstStyle/>
          <a:p>
            <a:r>
              <a:rPr lang="en-US" altLang="zh-TW" sz="1400" b="1" dirty="0">
                <a:latin typeface="游ゴシック" panose="020B0400000000000000" pitchFamily="50" charset="-128"/>
                <a:ea typeface="游ゴシック" panose="020B0400000000000000" pitchFamily="50" charset="-128"/>
              </a:rPr>
              <a:t>【</a:t>
            </a:r>
            <a:r>
              <a:rPr lang="ja-JP" altLang="en-US" sz="1400" b="1" dirty="0">
                <a:latin typeface="游ゴシック" panose="020B0400000000000000" pitchFamily="50" charset="-128"/>
                <a:ea typeface="游ゴシック" panose="020B0400000000000000" pitchFamily="50" charset="-128"/>
              </a:rPr>
              <a:t>給与明細書</a:t>
            </a:r>
            <a:r>
              <a:rPr lang="en-US" altLang="zh-TW" sz="1400" b="1" dirty="0">
                <a:latin typeface="游ゴシック" panose="020B0400000000000000" pitchFamily="50" charset="-128"/>
                <a:ea typeface="游ゴシック" panose="020B0400000000000000" pitchFamily="50" charset="-128"/>
              </a:rPr>
              <a:t>】</a:t>
            </a:r>
            <a:endParaRPr lang="ja-JP" altLang="en-US" sz="1400" b="1" dirty="0">
              <a:latin typeface="游ゴシック" panose="020B0400000000000000" pitchFamily="50" charset="-128"/>
              <a:ea typeface="游ゴシック" panose="020B0400000000000000" pitchFamily="50" charset="-128"/>
            </a:endParaRPr>
          </a:p>
        </p:txBody>
      </p:sp>
      <p:pic>
        <p:nvPicPr>
          <p:cNvPr id="4" name="図 3">
            <a:extLst>
              <a:ext uri="{FF2B5EF4-FFF2-40B4-BE49-F238E27FC236}">
                <a16:creationId xmlns:a16="http://schemas.microsoft.com/office/drawing/2014/main" id="{BA8EC0A9-8D97-6FF9-8CB3-5C482E1062D2}"/>
              </a:ext>
            </a:extLst>
          </p:cNvPr>
          <p:cNvPicPr>
            <a:picLocks noChangeAspect="1"/>
          </p:cNvPicPr>
          <p:nvPr/>
        </p:nvPicPr>
        <p:blipFill rotWithShape="1">
          <a:blip r:embed="rId5">
            <a:extLst>
              <a:ext uri="{28A0092B-C50C-407E-A947-70E740481C1C}">
                <a14:useLocalDpi xmlns:a14="http://schemas.microsoft.com/office/drawing/2010/main" val="0"/>
              </a:ext>
            </a:extLst>
          </a:blip>
          <a:srcRect l="1031" t="2196" r="941" b="1384"/>
          <a:stretch/>
        </p:blipFill>
        <p:spPr>
          <a:xfrm>
            <a:off x="2426506" y="1716159"/>
            <a:ext cx="5241073" cy="2836871"/>
          </a:xfrm>
          <a:prstGeom prst="rect">
            <a:avLst/>
          </a:prstGeom>
        </p:spPr>
      </p:pic>
      <p:sp>
        <p:nvSpPr>
          <p:cNvPr id="18" name="テキスト ボックス 17">
            <a:extLst>
              <a:ext uri="{FF2B5EF4-FFF2-40B4-BE49-F238E27FC236}">
                <a16:creationId xmlns:a16="http://schemas.microsoft.com/office/drawing/2014/main" id="{0CBEAC82-3D80-F9FE-2875-4660ACB57B32}"/>
              </a:ext>
            </a:extLst>
          </p:cNvPr>
          <p:cNvSpPr txBox="1"/>
          <p:nvPr/>
        </p:nvSpPr>
        <p:spPr>
          <a:xfrm>
            <a:off x="1064901" y="5059070"/>
            <a:ext cx="8079099" cy="1437573"/>
          </a:xfrm>
          <a:prstGeom prst="rect">
            <a:avLst/>
          </a:prstGeom>
          <a:noFill/>
        </p:spPr>
        <p:txBody>
          <a:bodyPr wrap="square">
            <a:spAutoFit/>
          </a:bodyPr>
          <a:lstStyle/>
          <a:p>
            <a:pPr>
              <a:lnSpc>
                <a:spcPts val="2300"/>
              </a:lnSpc>
            </a:pPr>
            <a:r>
              <a:rPr lang="en-US" altLang="ja-JP" sz="1400" b="1" dirty="0">
                <a:latin typeface="游ゴシック" panose="020B0400000000000000" pitchFamily="50" charset="-128"/>
                <a:ea typeface="游ゴシック" panose="020B0400000000000000" pitchFamily="50" charset="-128"/>
              </a:rPr>
              <a:t>【</a:t>
            </a:r>
            <a:r>
              <a:rPr lang="ja-JP" altLang="en-US" sz="1400" b="1" dirty="0">
                <a:latin typeface="游ゴシック" panose="020B0400000000000000" pitchFamily="50" charset="-128"/>
                <a:ea typeface="游ゴシック" panose="020B0400000000000000" pitchFamily="50" charset="-128"/>
              </a:rPr>
              <a:t>給与明細書を見ると、以下のことがわかる</a:t>
            </a:r>
            <a:r>
              <a:rPr lang="en-US" altLang="ja-JP" sz="1400" b="1" dirty="0">
                <a:latin typeface="游ゴシック" panose="020B0400000000000000" pitchFamily="50" charset="-128"/>
                <a:ea typeface="游ゴシック" panose="020B0400000000000000" pitchFamily="50" charset="-128"/>
              </a:rPr>
              <a:t>】</a:t>
            </a:r>
          </a:p>
          <a:p>
            <a:pPr>
              <a:lnSpc>
                <a:spcPts val="2300"/>
              </a:lnSpc>
            </a:pPr>
            <a:r>
              <a:rPr lang="ja-JP" altLang="en-US" sz="1400" b="1" dirty="0">
                <a:latin typeface="游ゴシック" panose="020B0400000000000000" pitchFamily="50" charset="-128"/>
                <a:ea typeface="游ゴシック" panose="020B0400000000000000" pitchFamily="50" charset="-128"/>
              </a:rPr>
              <a:t>  社会保険料＝ 健 康 保 険  ＋ 厚生年金保険 ＋ 雇 用 保 険 ＋ 介 護 保 険</a:t>
            </a:r>
          </a:p>
          <a:p>
            <a:pPr>
              <a:lnSpc>
                <a:spcPts val="2000"/>
              </a:lnSpc>
            </a:pPr>
            <a:r>
              <a:rPr lang="ja-JP" altLang="en-US" sz="1400" b="1" dirty="0">
                <a:latin typeface="游ゴシック" panose="020B0400000000000000" pitchFamily="50" charset="-128"/>
                <a:ea typeface="游ゴシック" panose="020B0400000000000000" pitchFamily="50" charset="-128"/>
              </a:rPr>
              <a:t>　　　　　 ＝（①           ）＋（② 　　　  </a:t>
            </a:r>
            <a:r>
              <a:rPr lang="en-US" altLang="ja-JP" sz="1400" b="1" dirty="0">
                <a:latin typeface="游ゴシック" panose="020B0400000000000000" pitchFamily="50" charset="-128"/>
                <a:ea typeface="游ゴシック" panose="020B0400000000000000" pitchFamily="50" charset="-128"/>
              </a:rPr>
              <a:t>) </a:t>
            </a:r>
            <a:r>
              <a:rPr lang="ja-JP" altLang="en-US" sz="1400" b="1" dirty="0">
                <a:latin typeface="游ゴシック" panose="020B0400000000000000" pitchFamily="50" charset="-128"/>
                <a:ea typeface="游ゴシック" panose="020B0400000000000000" pitchFamily="50" charset="-128"/>
              </a:rPr>
              <a:t>＋（③ 　 　  </a:t>
            </a:r>
            <a:r>
              <a:rPr lang="en-US" altLang="ja-JP" sz="1400" b="1" dirty="0">
                <a:latin typeface="游ゴシック" panose="020B0400000000000000" pitchFamily="50" charset="-128"/>
                <a:ea typeface="游ゴシック" panose="020B0400000000000000" pitchFamily="50" charset="-128"/>
              </a:rPr>
              <a:t>) </a:t>
            </a:r>
            <a:r>
              <a:rPr lang="ja-JP" altLang="en-US" sz="1400" b="1" dirty="0">
                <a:latin typeface="游ゴシック" panose="020B0400000000000000" pitchFamily="50" charset="-128"/>
                <a:ea typeface="游ゴシック" panose="020B0400000000000000" pitchFamily="50" charset="-128"/>
              </a:rPr>
              <a:t>＋</a:t>
            </a:r>
            <a:r>
              <a:rPr lang="en-US" altLang="ja-JP" sz="1400" b="1" dirty="0">
                <a:latin typeface="游ゴシック" panose="020B0400000000000000" pitchFamily="50" charset="-128"/>
                <a:ea typeface="游ゴシック" panose="020B0400000000000000" pitchFamily="50" charset="-128"/>
              </a:rPr>
              <a:t>(</a:t>
            </a:r>
            <a:r>
              <a:rPr lang="ja-JP" altLang="en-US" sz="1400" b="1" dirty="0">
                <a:latin typeface="游ゴシック" panose="020B0400000000000000" pitchFamily="50" charset="-128"/>
                <a:ea typeface="游ゴシック" panose="020B0400000000000000" pitchFamily="50" charset="-128"/>
              </a:rPr>
              <a:t>④ 　 　　 ）＝</a:t>
            </a:r>
            <a:r>
              <a:rPr lang="en-US" altLang="ja-JP" sz="1400" b="1" dirty="0">
                <a:latin typeface="游ゴシック" panose="020B0400000000000000" pitchFamily="50" charset="-128"/>
                <a:ea typeface="游ゴシック" panose="020B0400000000000000" pitchFamily="50" charset="-128"/>
              </a:rPr>
              <a:t>(⑤ </a:t>
            </a:r>
            <a:r>
              <a:rPr lang="ja-JP" altLang="en-US" sz="1400" b="1" dirty="0">
                <a:latin typeface="游ゴシック" panose="020B0400000000000000" pitchFamily="50" charset="-128"/>
                <a:ea typeface="游ゴシック" panose="020B0400000000000000" pitchFamily="50" charset="-128"/>
              </a:rPr>
              <a:t>　　　  </a:t>
            </a:r>
            <a:r>
              <a:rPr lang="en-US" altLang="ja-JP" sz="1400" b="1" dirty="0">
                <a:latin typeface="游ゴシック" panose="020B0400000000000000" pitchFamily="50" charset="-128"/>
                <a:ea typeface="游ゴシック" panose="020B0400000000000000" pitchFamily="50" charset="-128"/>
              </a:rPr>
              <a:t>)</a:t>
            </a:r>
            <a:r>
              <a:rPr lang="ja-JP" altLang="en-US" sz="1400" b="1" dirty="0">
                <a:latin typeface="游ゴシック" panose="020B0400000000000000" pitchFamily="50" charset="-128"/>
                <a:ea typeface="游ゴシック" panose="020B0400000000000000" pitchFamily="50" charset="-128"/>
              </a:rPr>
              <a:t>円</a:t>
            </a:r>
          </a:p>
          <a:p>
            <a:pPr>
              <a:lnSpc>
                <a:spcPts val="2000"/>
              </a:lnSpc>
            </a:pPr>
            <a:r>
              <a:rPr lang="ja-JP" altLang="en-US" sz="1400" b="1" dirty="0">
                <a:latin typeface="游ゴシック" panose="020B0400000000000000" pitchFamily="50" charset="-128"/>
                <a:ea typeface="游ゴシック" panose="020B0400000000000000" pitchFamily="50" charset="-128"/>
              </a:rPr>
              <a:t>  国　税　   ＝所得税＝（⑥ 　　　 ）円</a:t>
            </a:r>
          </a:p>
          <a:p>
            <a:pPr>
              <a:lnSpc>
                <a:spcPts val="2000"/>
              </a:lnSpc>
            </a:pPr>
            <a:r>
              <a:rPr lang="ja-JP" altLang="en-US" sz="1400" b="1" dirty="0">
                <a:latin typeface="游ゴシック" panose="020B0400000000000000" pitchFamily="50" charset="-128"/>
                <a:ea typeface="游ゴシック" panose="020B0400000000000000" pitchFamily="50" charset="-128"/>
              </a:rPr>
              <a:t>  地方税　   ＝住民税＝（⑦ 　　　 ）円</a:t>
            </a:r>
          </a:p>
        </p:txBody>
      </p:sp>
    </p:spTree>
    <p:extLst>
      <p:ext uri="{BB962C8B-B14F-4D97-AF65-F5344CB8AC3E}">
        <p14:creationId xmlns:p14="http://schemas.microsoft.com/office/powerpoint/2010/main" val="30870702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5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fade">
                                      <p:cBhvr>
                                        <p:cTn id="17" dur="500"/>
                                        <p:tgtEl>
                                          <p:spTgt spid="7"/>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1"/>
                                        </p:tgtEl>
                                        <p:attrNameLst>
                                          <p:attrName>style.visibility</p:attrName>
                                        </p:attrNameLst>
                                      </p:cBhvr>
                                      <p:to>
                                        <p:strVal val="visible"/>
                                      </p:to>
                                    </p:set>
                                    <p:animEffect transition="in" filter="fade">
                                      <p:cBhvr>
                                        <p:cTn id="22" dur="500"/>
                                        <p:tgtEl>
                                          <p:spTgt spid="11"/>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fade">
                                      <p:cBhvr>
                                        <p:cTn id="27" dur="500"/>
                                        <p:tgtEl>
                                          <p:spTgt spid="12"/>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9"/>
                                        </p:tgtEl>
                                        <p:attrNameLst>
                                          <p:attrName>style.visibility</p:attrName>
                                        </p:attrNameLst>
                                      </p:cBhvr>
                                      <p:to>
                                        <p:strVal val="visible"/>
                                      </p:to>
                                    </p:set>
                                    <p:animEffect transition="in" filter="fade">
                                      <p:cBhvr>
                                        <p:cTn id="32" dur="500"/>
                                        <p:tgtEl>
                                          <p:spTgt spid="9"/>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10"/>
                                        </p:tgtEl>
                                        <p:attrNameLst>
                                          <p:attrName>style.visibility</p:attrName>
                                        </p:attrNameLst>
                                      </p:cBhvr>
                                      <p:to>
                                        <p:strVal val="visible"/>
                                      </p:to>
                                    </p:set>
                                    <p:animEffect transition="in" filter="fade">
                                      <p:cBhvr>
                                        <p:cTn id="3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8" grpId="0"/>
      <p:bldP spid="9" grpId="0"/>
      <p:bldP spid="10" grpId="0"/>
      <p:bldP spid="11" grpId="0"/>
      <p:bldP spid="12"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図 1">
            <a:extLst>
              <a:ext uri="{FF2B5EF4-FFF2-40B4-BE49-F238E27FC236}">
                <a16:creationId xmlns:a16="http://schemas.microsoft.com/office/drawing/2014/main" id="{4990D68D-4834-3C4E-A682-0C7853997174}"/>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558800"/>
          </a:xfrm>
          <a:prstGeom prst="rect">
            <a:avLst/>
          </a:prstGeom>
        </p:spPr>
      </p:pic>
      <p:sp>
        <p:nvSpPr>
          <p:cNvPr id="8" name="テキスト ボックス 7">
            <a:extLst>
              <a:ext uri="{FF2B5EF4-FFF2-40B4-BE49-F238E27FC236}">
                <a16:creationId xmlns:a16="http://schemas.microsoft.com/office/drawing/2014/main" id="{3B1B9789-E4FB-C942-884F-C7421DEDF327}"/>
              </a:ext>
            </a:extLst>
          </p:cNvPr>
          <p:cNvSpPr txBox="1"/>
          <p:nvPr/>
        </p:nvSpPr>
        <p:spPr>
          <a:xfrm>
            <a:off x="3814521" y="1920536"/>
            <a:ext cx="823064" cy="369332"/>
          </a:xfrm>
          <a:prstGeom prst="rect">
            <a:avLst/>
          </a:prstGeom>
          <a:noFill/>
        </p:spPr>
        <p:txBody>
          <a:bodyPr wrap="square" rtlCol="0">
            <a:spAutoFit/>
          </a:bodyPr>
          <a:lstStyle/>
          <a:p>
            <a:pPr marL="0" marR="0" lvl="0" indent="0" algn="l" defTabSz="566654"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dirty="0">
                <a:ln>
                  <a:noFill/>
                </a:ln>
                <a:solidFill>
                  <a:srgbClr val="5B9BD5"/>
                </a:solidFill>
                <a:effectLst/>
                <a:uLnTx/>
                <a:uFillTx/>
                <a:latin typeface="Calibri" panose="020F0502020204030204"/>
                <a:ea typeface="游ゴシック" panose="020B0400000000000000" pitchFamily="50" charset="-128"/>
                <a:cs typeface="+mn-cs"/>
              </a:rPr>
              <a:t>義務</a:t>
            </a:r>
          </a:p>
        </p:txBody>
      </p:sp>
      <p:sp>
        <p:nvSpPr>
          <p:cNvPr id="9" name="テキスト ボックス 8">
            <a:extLst>
              <a:ext uri="{FF2B5EF4-FFF2-40B4-BE49-F238E27FC236}">
                <a16:creationId xmlns:a16="http://schemas.microsoft.com/office/drawing/2014/main" id="{E5EFA9FE-96E1-4243-BF6D-9A7C460EC692}"/>
              </a:ext>
            </a:extLst>
          </p:cNvPr>
          <p:cNvSpPr txBox="1"/>
          <p:nvPr/>
        </p:nvSpPr>
        <p:spPr>
          <a:xfrm>
            <a:off x="5414819" y="1909590"/>
            <a:ext cx="823064" cy="369332"/>
          </a:xfrm>
          <a:prstGeom prst="rect">
            <a:avLst/>
          </a:prstGeom>
          <a:noFill/>
        </p:spPr>
        <p:txBody>
          <a:bodyPr wrap="square" rtlCol="0">
            <a:spAutoFit/>
          </a:bodyPr>
          <a:lstStyle/>
          <a:p>
            <a:pPr marL="0" marR="0" lvl="0" indent="0" algn="l" defTabSz="566654"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a:ln>
                  <a:noFill/>
                </a:ln>
                <a:solidFill>
                  <a:srgbClr val="5B9BD5"/>
                </a:solidFill>
                <a:effectLst/>
                <a:uLnTx/>
                <a:uFillTx/>
                <a:latin typeface="Calibri" panose="020F0502020204030204"/>
                <a:ea typeface="游ゴシック" panose="020B0400000000000000" pitchFamily="50" charset="-128"/>
                <a:cs typeface="+mn-cs"/>
              </a:rPr>
              <a:t>国</a:t>
            </a:r>
          </a:p>
        </p:txBody>
      </p:sp>
      <p:sp>
        <p:nvSpPr>
          <p:cNvPr id="10" name="テキスト ボックス 9">
            <a:extLst>
              <a:ext uri="{FF2B5EF4-FFF2-40B4-BE49-F238E27FC236}">
                <a16:creationId xmlns:a16="http://schemas.microsoft.com/office/drawing/2014/main" id="{5A3036B5-7B34-2044-874C-0A49C9AD7E3B}"/>
              </a:ext>
            </a:extLst>
          </p:cNvPr>
          <p:cNvSpPr txBox="1"/>
          <p:nvPr/>
        </p:nvSpPr>
        <p:spPr>
          <a:xfrm>
            <a:off x="4572000" y="2554124"/>
            <a:ext cx="823064" cy="369332"/>
          </a:xfrm>
          <a:prstGeom prst="rect">
            <a:avLst/>
          </a:prstGeom>
          <a:noFill/>
        </p:spPr>
        <p:txBody>
          <a:bodyPr wrap="square" rtlCol="0">
            <a:spAutoFit/>
          </a:bodyPr>
          <a:lstStyle/>
          <a:p>
            <a:pPr marL="0" marR="0" lvl="0" indent="0" algn="l" defTabSz="566654"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dirty="0">
                <a:ln>
                  <a:noFill/>
                </a:ln>
                <a:solidFill>
                  <a:srgbClr val="5B9BD5"/>
                </a:solidFill>
                <a:effectLst/>
                <a:uLnTx/>
                <a:uFillTx/>
                <a:latin typeface="Calibri" panose="020F0502020204030204"/>
                <a:ea typeface="游ゴシック" panose="020B0400000000000000" pitchFamily="50" charset="-128"/>
                <a:cs typeface="+mn-cs"/>
              </a:rPr>
              <a:t>保障</a:t>
            </a:r>
          </a:p>
        </p:txBody>
      </p:sp>
      <p:sp>
        <p:nvSpPr>
          <p:cNvPr id="11" name="テキスト ボックス 10">
            <a:extLst>
              <a:ext uri="{FF2B5EF4-FFF2-40B4-BE49-F238E27FC236}">
                <a16:creationId xmlns:a16="http://schemas.microsoft.com/office/drawing/2014/main" id="{015A6E6D-4BBF-894D-8E52-A8C7DC6D4800}"/>
              </a:ext>
            </a:extLst>
          </p:cNvPr>
          <p:cNvSpPr txBox="1"/>
          <p:nvPr/>
        </p:nvSpPr>
        <p:spPr>
          <a:xfrm>
            <a:off x="6632012" y="2861386"/>
            <a:ext cx="988401" cy="369332"/>
          </a:xfrm>
          <a:prstGeom prst="rect">
            <a:avLst/>
          </a:prstGeom>
          <a:noFill/>
        </p:spPr>
        <p:txBody>
          <a:bodyPr wrap="square" rtlCol="0">
            <a:spAutoFit/>
          </a:bodyPr>
          <a:lstStyle/>
          <a:p>
            <a:pPr marL="0" marR="0" lvl="0" indent="0" algn="l" defTabSz="566654"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dirty="0">
                <a:ln>
                  <a:noFill/>
                </a:ln>
                <a:solidFill>
                  <a:srgbClr val="5B9BD5"/>
                </a:solidFill>
                <a:effectLst/>
                <a:uLnTx/>
                <a:uFillTx/>
                <a:latin typeface="Calibri" panose="020F0502020204030204"/>
                <a:ea typeface="游ゴシック" panose="020B0400000000000000" pitchFamily="50" charset="-128"/>
                <a:cs typeface="+mn-cs"/>
              </a:rPr>
              <a:t>リスク</a:t>
            </a:r>
          </a:p>
        </p:txBody>
      </p:sp>
      <p:sp>
        <p:nvSpPr>
          <p:cNvPr id="12" name="テキスト ボックス 11">
            <a:extLst>
              <a:ext uri="{FF2B5EF4-FFF2-40B4-BE49-F238E27FC236}">
                <a16:creationId xmlns:a16="http://schemas.microsoft.com/office/drawing/2014/main" id="{4BCC2859-3F7A-D947-AE4F-3C7DC9E93C64}"/>
              </a:ext>
            </a:extLst>
          </p:cNvPr>
          <p:cNvSpPr txBox="1"/>
          <p:nvPr/>
        </p:nvSpPr>
        <p:spPr>
          <a:xfrm>
            <a:off x="4773858" y="2246863"/>
            <a:ext cx="823064" cy="369332"/>
          </a:xfrm>
          <a:prstGeom prst="rect">
            <a:avLst/>
          </a:prstGeom>
          <a:noFill/>
        </p:spPr>
        <p:txBody>
          <a:bodyPr wrap="square" rtlCol="0">
            <a:spAutoFit/>
          </a:bodyPr>
          <a:lstStyle/>
          <a:p>
            <a:pPr marL="0" marR="0" lvl="0" indent="0" algn="l" defTabSz="566654"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a:ln>
                  <a:noFill/>
                </a:ln>
                <a:solidFill>
                  <a:srgbClr val="5B9BD5"/>
                </a:solidFill>
                <a:effectLst/>
                <a:uLnTx/>
                <a:uFillTx/>
                <a:latin typeface="Calibri" panose="020F0502020204030204"/>
                <a:ea typeface="游ゴシック" panose="020B0400000000000000" pitchFamily="50" charset="-128"/>
                <a:cs typeface="+mn-cs"/>
              </a:rPr>
              <a:t>租税</a:t>
            </a:r>
          </a:p>
        </p:txBody>
      </p:sp>
      <p:sp>
        <p:nvSpPr>
          <p:cNvPr id="13" name="テキスト ボックス 12">
            <a:extLst>
              <a:ext uri="{FF2B5EF4-FFF2-40B4-BE49-F238E27FC236}">
                <a16:creationId xmlns:a16="http://schemas.microsoft.com/office/drawing/2014/main" id="{539334FB-A9BD-BC42-A522-A0A8F816BC57}"/>
              </a:ext>
            </a:extLst>
          </p:cNvPr>
          <p:cNvSpPr txBox="1"/>
          <p:nvPr/>
        </p:nvSpPr>
        <p:spPr>
          <a:xfrm>
            <a:off x="6237883" y="3646926"/>
            <a:ext cx="823064" cy="369332"/>
          </a:xfrm>
          <a:prstGeom prst="rect">
            <a:avLst/>
          </a:prstGeom>
          <a:noFill/>
        </p:spPr>
        <p:txBody>
          <a:bodyPr wrap="square" rtlCol="0">
            <a:spAutoFit/>
          </a:bodyPr>
          <a:lstStyle/>
          <a:p>
            <a:pPr marL="0" marR="0" lvl="0" indent="0" algn="l" defTabSz="566654"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dirty="0">
                <a:ln>
                  <a:noFill/>
                </a:ln>
                <a:solidFill>
                  <a:srgbClr val="5B9BD5"/>
                </a:solidFill>
                <a:effectLst/>
                <a:uLnTx/>
                <a:uFillTx/>
                <a:latin typeface="Calibri" panose="020F0502020204030204"/>
                <a:ea typeface="游ゴシック" panose="020B0400000000000000" pitchFamily="50" charset="-128"/>
                <a:cs typeface="+mn-cs"/>
              </a:rPr>
              <a:t>民間</a:t>
            </a:r>
          </a:p>
        </p:txBody>
      </p:sp>
      <p:sp>
        <p:nvSpPr>
          <p:cNvPr id="14" name="テキスト ボックス 13">
            <a:extLst>
              <a:ext uri="{FF2B5EF4-FFF2-40B4-BE49-F238E27FC236}">
                <a16:creationId xmlns:a16="http://schemas.microsoft.com/office/drawing/2014/main" id="{26A0771A-C7F6-2445-8F3D-14A9BB5E6BE1}"/>
              </a:ext>
            </a:extLst>
          </p:cNvPr>
          <p:cNvSpPr txBox="1"/>
          <p:nvPr/>
        </p:nvSpPr>
        <p:spPr>
          <a:xfrm>
            <a:off x="4226053" y="3929471"/>
            <a:ext cx="957114" cy="369332"/>
          </a:xfrm>
          <a:prstGeom prst="rect">
            <a:avLst/>
          </a:prstGeom>
          <a:noFill/>
        </p:spPr>
        <p:txBody>
          <a:bodyPr wrap="square" rtlCol="0">
            <a:spAutoFit/>
          </a:bodyPr>
          <a:lstStyle/>
          <a:p>
            <a:pPr marL="0" marR="0" lvl="0" indent="0" algn="l" defTabSz="566654"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dirty="0">
                <a:ln>
                  <a:noFill/>
                </a:ln>
                <a:solidFill>
                  <a:srgbClr val="5B9BD5"/>
                </a:solidFill>
                <a:effectLst/>
                <a:uLnTx/>
                <a:uFillTx/>
                <a:latin typeface="Calibri" panose="020F0502020204030204"/>
                <a:ea typeface="游ゴシック" panose="020B0400000000000000" pitchFamily="50" charset="-128"/>
                <a:cs typeface="+mn-cs"/>
              </a:rPr>
              <a:t>保険金</a:t>
            </a:r>
          </a:p>
        </p:txBody>
      </p:sp>
      <p:sp>
        <p:nvSpPr>
          <p:cNvPr id="15" name="テキスト ボックス 14">
            <a:extLst>
              <a:ext uri="{FF2B5EF4-FFF2-40B4-BE49-F238E27FC236}">
                <a16:creationId xmlns:a16="http://schemas.microsoft.com/office/drawing/2014/main" id="{28C587A1-B728-564C-98EC-D8AA4C1242BD}"/>
              </a:ext>
            </a:extLst>
          </p:cNvPr>
          <p:cNvSpPr txBox="1"/>
          <p:nvPr/>
        </p:nvSpPr>
        <p:spPr>
          <a:xfrm>
            <a:off x="1460643" y="4260363"/>
            <a:ext cx="1234596" cy="369332"/>
          </a:xfrm>
          <a:prstGeom prst="rect">
            <a:avLst/>
          </a:prstGeom>
          <a:noFill/>
        </p:spPr>
        <p:txBody>
          <a:bodyPr wrap="square" rtlCol="0">
            <a:spAutoFit/>
          </a:bodyPr>
          <a:lstStyle/>
          <a:p>
            <a:pPr marL="0" marR="0" lvl="0" indent="0" algn="l" defTabSz="566654"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dirty="0">
                <a:ln>
                  <a:noFill/>
                </a:ln>
                <a:solidFill>
                  <a:srgbClr val="5B9BD5"/>
                </a:solidFill>
                <a:effectLst/>
                <a:uLnTx/>
                <a:uFillTx/>
                <a:latin typeface="Calibri" panose="020F0502020204030204"/>
                <a:ea typeface="游ゴシック" panose="020B0400000000000000" pitchFamily="50" charset="-128"/>
                <a:cs typeface="+mn-cs"/>
              </a:rPr>
              <a:t>社会保険</a:t>
            </a:r>
          </a:p>
        </p:txBody>
      </p:sp>
      <p:sp>
        <p:nvSpPr>
          <p:cNvPr id="16" name="テキスト ボックス 15">
            <a:extLst>
              <a:ext uri="{FF2B5EF4-FFF2-40B4-BE49-F238E27FC236}">
                <a16:creationId xmlns:a16="http://schemas.microsoft.com/office/drawing/2014/main" id="{54A21AB6-4668-DA4B-A22F-77CE8F9B4367}"/>
              </a:ext>
            </a:extLst>
          </p:cNvPr>
          <p:cNvSpPr txBox="1"/>
          <p:nvPr/>
        </p:nvSpPr>
        <p:spPr>
          <a:xfrm>
            <a:off x="2500171" y="3662987"/>
            <a:ext cx="823064" cy="369332"/>
          </a:xfrm>
          <a:prstGeom prst="rect">
            <a:avLst/>
          </a:prstGeom>
          <a:noFill/>
        </p:spPr>
        <p:txBody>
          <a:bodyPr wrap="square" rtlCol="0">
            <a:spAutoFit/>
          </a:bodyPr>
          <a:lstStyle/>
          <a:p>
            <a:pPr marL="0" marR="0" lvl="0" indent="0" algn="l" defTabSz="566654"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dirty="0">
                <a:ln>
                  <a:noFill/>
                </a:ln>
                <a:solidFill>
                  <a:srgbClr val="5B9BD5"/>
                </a:solidFill>
                <a:effectLst/>
                <a:uLnTx/>
                <a:uFillTx/>
                <a:latin typeface="Calibri" panose="020F0502020204030204"/>
                <a:ea typeface="游ゴシック" panose="020B0400000000000000" pitchFamily="50" charset="-128"/>
                <a:cs typeface="+mn-cs"/>
              </a:rPr>
              <a:t>任意</a:t>
            </a:r>
          </a:p>
        </p:txBody>
      </p:sp>
      <p:pic>
        <p:nvPicPr>
          <p:cNvPr id="5" name="図 4">
            <a:extLst>
              <a:ext uri="{FF2B5EF4-FFF2-40B4-BE49-F238E27FC236}">
                <a16:creationId xmlns:a16="http://schemas.microsoft.com/office/drawing/2014/main" id="{CDE536F4-D048-BF97-7333-D8C10E09873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84000" y="36000"/>
            <a:ext cx="1193800" cy="1041400"/>
          </a:xfrm>
          <a:prstGeom prst="rect">
            <a:avLst/>
          </a:prstGeom>
        </p:spPr>
      </p:pic>
      <p:pic>
        <p:nvPicPr>
          <p:cNvPr id="3" name="図 2">
            <a:extLst>
              <a:ext uri="{FF2B5EF4-FFF2-40B4-BE49-F238E27FC236}">
                <a16:creationId xmlns:a16="http://schemas.microsoft.com/office/drawing/2014/main" id="{629D4B6A-236F-B4C4-9600-4361C5EEC8AA}"/>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915" t="8746" r="77378" b="80368"/>
          <a:stretch/>
        </p:blipFill>
        <p:spPr>
          <a:xfrm>
            <a:off x="812400" y="1077399"/>
            <a:ext cx="1659715" cy="313655"/>
          </a:xfrm>
          <a:prstGeom prst="rect">
            <a:avLst/>
          </a:prstGeom>
        </p:spPr>
      </p:pic>
      <p:sp>
        <p:nvSpPr>
          <p:cNvPr id="6" name="テキスト ボックス 5">
            <a:extLst>
              <a:ext uri="{FF2B5EF4-FFF2-40B4-BE49-F238E27FC236}">
                <a16:creationId xmlns:a16="http://schemas.microsoft.com/office/drawing/2014/main" id="{7B83FB6B-FFA5-4671-FFC3-E0FB5C57DB26}"/>
              </a:ext>
            </a:extLst>
          </p:cNvPr>
          <p:cNvSpPr txBox="1"/>
          <p:nvPr/>
        </p:nvSpPr>
        <p:spPr>
          <a:xfrm>
            <a:off x="2472115" y="995787"/>
            <a:ext cx="5426550" cy="523220"/>
          </a:xfrm>
          <a:prstGeom prst="rect">
            <a:avLst/>
          </a:prstGeom>
          <a:noFill/>
        </p:spPr>
        <p:txBody>
          <a:bodyPr wrap="square">
            <a:spAutoFit/>
          </a:bodyPr>
          <a:lstStyle/>
          <a:p>
            <a:r>
              <a:rPr lang="en-US" altLang="ja-JP" sz="1400" b="1" dirty="0">
                <a:latin typeface="+mn-ea"/>
              </a:rPr>
              <a:t>P8〜9</a:t>
            </a:r>
            <a:r>
              <a:rPr lang="ja-JP" altLang="en-US" sz="1400" b="1" dirty="0">
                <a:latin typeface="+mn-ea"/>
              </a:rPr>
              <a:t>、</a:t>
            </a:r>
            <a:r>
              <a:rPr lang="en-US" altLang="ja-JP" sz="1400" b="1" dirty="0">
                <a:latin typeface="+mn-ea"/>
              </a:rPr>
              <a:t>P11〜12</a:t>
            </a:r>
            <a:r>
              <a:rPr lang="ja-JP" altLang="en-US" sz="1400" b="1" dirty="0">
                <a:latin typeface="+mn-ea"/>
              </a:rPr>
              <a:t>をもとに、社会保険と民間保険の違いを確認し、文章の（　　　）を埋めよう。</a:t>
            </a:r>
          </a:p>
        </p:txBody>
      </p:sp>
      <p:sp>
        <p:nvSpPr>
          <p:cNvPr id="18" name="テキスト ボックス 17">
            <a:extLst>
              <a:ext uri="{FF2B5EF4-FFF2-40B4-BE49-F238E27FC236}">
                <a16:creationId xmlns:a16="http://schemas.microsoft.com/office/drawing/2014/main" id="{CDA20F59-9E61-04ED-4189-47E928636B24}"/>
              </a:ext>
            </a:extLst>
          </p:cNvPr>
          <p:cNvSpPr txBox="1"/>
          <p:nvPr/>
        </p:nvSpPr>
        <p:spPr>
          <a:xfrm>
            <a:off x="637959" y="1879001"/>
            <a:ext cx="7842941" cy="1351717"/>
          </a:xfrm>
          <a:prstGeom prst="rect">
            <a:avLst/>
          </a:prstGeom>
          <a:noFill/>
        </p:spPr>
        <p:txBody>
          <a:bodyPr wrap="square">
            <a:spAutoFit/>
          </a:bodyPr>
          <a:lstStyle/>
          <a:p>
            <a:pPr>
              <a:lnSpc>
                <a:spcPts val="2500"/>
              </a:lnSpc>
            </a:pPr>
            <a:r>
              <a:rPr lang="ja-JP" altLang="en-US" dirty="0"/>
              <a:t>（</a:t>
            </a:r>
            <a:r>
              <a:rPr lang="en-US" altLang="ja-JP" sz="1600" b="1" dirty="0">
                <a:latin typeface="+mn-ea"/>
              </a:rPr>
              <a:t>1)</a:t>
            </a:r>
            <a:r>
              <a:rPr lang="ja-JP" altLang="en-US" sz="1600" b="1" dirty="0">
                <a:latin typeface="+mn-ea"/>
              </a:rPr>
              <a:t> 社会保険は</a:t>
            </a:r>
            <a:r>
              <a:rPr lang="en-US" altLang="ja-JP" sz="1600" b="1" dirty="0">
                <a:latin typeface="+mn-ea"/>
              </a:rPr>
              <a:t>､</a:t>
            </a:r>
            <a:r>
              <a:rPr lang="ja-JP" altLang="en-US" sz="1600" b="1" dirty="0">
                <a:latin typeface="+mn-ea"/>
              </a:rPr>
              <a:t>原則</a:t>
            </a:r>
            <a:r>
              <a:rPr lang="en-US" altLang="ja-JP" sz="1600" b="1" dirty="0">
                <a:latin typeface="+mn-ea"/>
              </a:rPr>
              <a:t>､</a:t>
            </a:r>
            <a:r>
              <a:rPr lang="ja-JP" altLang="en-US" sz="1600" b="1" dirty="0">
                <a:latin typeface="+mn-ea"/>
              </a:rPr>
              <a:t>加入が</a:t>
            </a:r>
            <a:r>
              <a:rPr lang="en-US" altLang="ja-JP" sz="1600" b="1" dirty="0">
                <a:latin typeface="+mn-ea"/>
              </a:rPr>
              <a:t>(</a:t>
            </a:r>
            <a:r>
              <a:rPr lang="ja-JP" altLang="en-US" sz="1600" b="1" dirty="0">
                <a:latin typeface="+mn-ea"/>
              </a:rPr>
              <a:t>① 　　　　 </a:t>
            </a:r>
            <a:r>
              <a:rPr lang="en-US" altLang="ja-JP" sz="1600" b="1" dirty="0">
                <a:latin typeface="+mn-ea"/>
              </a:rPr>
              <a:t>)</a:t>
            </a:r>
            <a:r>
              <a:rPr lang="ja-JP" altLang="en-US" sz="1600" b="1" dirty="0">
                <a:latin typeface="+mn-ea"/>
              </a:rPr>
              <a:t>で</a:t>
            </a:r>
            <a:r>
              <a:rPr lang="en-US" altLang="ja-JP" sz="1600" b="1" dirty="0">
                <a:latin typeface="+mn-ea"/>
              </a:rPr>
              <a:t>､(</a:t>
            </a:r>
            <a:r>
              <a:rPr lang="ja-JP" altLang="en-US" sz="1600" b="1" dirty="0">
                <a:latin typeface="+mn-ea"/>
              </a:rPr>
              <a:t>② 　　　 </a:t>
            </a:r>
            <a:r>
              <a:rPr lang="en-US" altLang="ja-JP" sz="1600" b="1" dirty="0">
                <a:latin typeface="+mn-ea"/>
              </a:rPr>
              <a:t>)</a:t>
            </a:r>
            <a:r>
              <a:rPr lang="ja-JP" altLang="en-US" sz="1600" b="1" dirty="0">
                <a:latin typeface="+mn-ea"/>
              </a:rPr>
              <a:t>などの公的機関が</a:t>
            </a:r>
            <a:endParaRPr lang="en-US" altLang="ja-JP" sz="1600" b="1" dirty="0">
              <a:latin typeface="+mn-ea"/>
            </a:endParaRPr>
          </a:p>
          <a:p>
            <a:pPr>
              <a:lnSpc>
                <a:spcPts val="2500"/>
              </a:lnSpc>
            </a:pPr>
            <a:r>
              <a:rPr lang="ja-JP" altLang="en-US" sz="1600" b="1" dirty="0">
                <a:latin typeface="+mn-ea"/>
              </a:rPr>
              <a:t>　　 運営している。保険料だけでなく</a:t>
            </a:r>
            <a:r>
              <a:rPr lang="en-US" altLang="ja-JP" sz="1600" b="1" dirty="0">
                <a:latin typeface="+mn-ea"/>
              </a:rPr>
              <a:t>､(</a:t>
            </a:r>
            <a:r>
              <a:rPr lang="ja-JP" altLang="en-US" sz="1600" b="1" dirty="0">
                <a:latin typeface="+mn-ea"/>
              </a:rPr>
              <a:t>③　 　　　 </a:t>
            </a:r>
            <a:r>
              <a:rPr lang="en-US" altLang="ja-JP" sz="1600" b="1" dirty="0">
                <a:latin typeface="+mn-ea"/>
              </a:rPr>
              <a:t>)</a:t>
            </a:r>
            <a:r>
              <a:rPr lang="ja-JP" altLang="en-US" sz="1600" b="1" dirty="0">
                <a:latin typeface="+mn-ea"/>
              </a:rPr>
              <a:t>も財源のひとつ。</a:t>
            </a:r>
            <a:endParaRPr lang="en-US" altLang="ja-JP" sz="1600" b="1" dirty="0">
              <a:latin typeface="+mn-ea"/>
            </a:endParaRPr>
          </a:p>
          <a:p>
            <a:pPr>
              <a:lnSpc>
                <a:spcPts val="2500"/>
              </a:lnSpc>
            </a:pPr>
            <a:r>
              <a:rPr lang="en-US" altLang="ja-JP" sz="1600" b="1" dirty="0">
                <a:latin typeface="+mn-ea"/>
              </a:rPr>
              <a:t>        </a:t>
            </a:r>
            <a:r>
              <a:rPr lang="ja-JP" altLang="en-US" sz="1600" b="1" dirty="0">
                <a:latin typeface="+mn-ea"/>
              </a:rPr>
              <a:t>基本的に、 人々の生きる権利を（④ 　　　　</a:t>
            </a:r>
            <a:r>
              <a:rPr lang="en-US" altLang="ja-JP" sz="1600" b="1" dirty="0">
                <a:latin typeface="+mn-ea"/>
              </a:rPr>
              <a:t>)</a:t>
            </a:r>
            <a:r>
              <a:rPr lang="ja-JP" altLang="en-US" sz="1600" b="1" dirty="0">
                <a:latin typeface="+mn-ea"/>
              </a:rPr>
              <a:t>するものだが</a:t>
            </a:r>
            <a:r>
              <a:rPr lang="en-US" altLang="ja-JP" sz="1600" b="1" dirty="0">
                <a:latin typeface="+mn-ea"/>
              </a:rPr>
              <a:t>､</a:t>
            </a:r>
            <a:r>
              <a:rPr lang="ja-JP" altLang="en-US" sz="1600" b="1" dirty="0">
                <a:latin typeface="+mn-ea"/>
              </a:rPr>
              <a:t>「自然災害</a:t>
            </a:r>
            <a:endParaRPr lang="en-US" altLang="ja-JP" sz="1600" b="1" dirty="0">
              <a:latin typeface="+mn-ea"/>
            </a:endParaRPr>
          </a:p>
          <a:p>
            <a:pPr>
              <a:lnSpc>
                <a:spcPts val="2500"/>
              </a:lnSpc>
            </a:pPr>
            <a:r>
              <a:rPr lang="ja-JP" altLang="en-US" sz="1600" b="1" dirty="0">
                <a:latin typeface="+mn-ea"/>
              </a:rPr>
              <a:t>　　 で家が倒壊</a:t>
            </a:r>
            <a:r>
              <a:rPr lang="en-US" altLang="ja-JP" sz="1600" b="1" dirty="0">
                <a:latin typeface="+mn-ea"/>
              </a:rPr>
              <a:t>｣｢</a:t>
            </a:r>
            <a:r>
              <a:rPr lang="ja-JP" altLang="en-US" sz="1600" b="1" dirty="0">
                <a:latin typeface="+mn-ea"/>
              </a:rPr>
              <a:t>自動車事故で車が大破</a:t>
            </a:r>
            <a:r>
              <a:rPr lang="en-US" altLang="ja-JP" sz="1600" b="1" dirty="0">
                <a:latin typeface="+mn-ea"/>
              </a:rPr>
              <a:t>｣</a:t>
            </a:r>
            <a:r>
              <a:rPr lang="ja-JP" altLang="en-US" sz="1600" b="1" dirty="0">
                <a:latin typeface="+mn-ea"/>
              </a:rPr>
              <a:t>など</a:t>
            </a:r>
            <a:r>
              <a:rPr lang="en-US" altLang="ja-JP" sz="1600" b="1" dirty="0">
                <a:latin typeface="+mn-ea"/>
              </a:rPr>
              <a:t>､</a:t>
            </a:r>
            <a:r>
              <a:rPr lang="ja-JP" altLang="en-US" sz="1600" b="1" dirty="0">
                <a:latin typeface="+mn-ea"/>
              </a:rPr>
              <a:t>対応できない（⑤　 　   ）もある。</a:t>
            </a:r>
          </a:p>
        </p:txBody>
      </p:sp>
      <p:sp>
        <p:nvSpPr>
          <p:cNvPr id="19" name="テキスト ボックス 18">
            <a:extLst>
              <a:ext uri="{FF2B5EF4-FFF2-40B4-BE49-F238E27FC236}">
                <a16:creationId xmlns:a16="http://schemas.microsoft.com/office/drawing/2014/main" id="{52883187-5D46-EBAC-5E9C-7573EAD894DE}"/>
              </a:ext>
            </a:extLst>
          </p:cNvPr>
          <p:cNvSpPr txBox="1"/>
          <p:nvPr/>
        </p:nvSpPr>
        <p:spPr>
          <a:xfrm>
            <a:off x="716114" y="3598579"/>
            <a:ext cx="7842941" cy="1031116"/>
          </a:xfrm>
          <a:prstGeom prst="rect">
            <a:avLst/>
          </a:prstGeom>
          <a:noFill/>
        </p:spPr>
        <p:txBody>
          <a:bodyPr wrap="square">
            <a:spAutoFit/>
          </a:bodyPr>
          <a:lstStyle/>
          <a:p>
            <a:pPr>
              <a:lnSpc>
                <a:spcPts val="2500"/>
              </a:lnSpc>
            </a:pPr>
            <a:r>
              <a:rPr lang="ja-JP" altLang="en-US" sz="1600" b="1" dirty="0">
                <a:latin typeface="+mn-ea"/>
              </a:rPr>
              <a:t>（</a:t>
            </a:r>
            <a:r>
              <a:rPr lang="en-US" altLang="ja-JP" sz="1600" b="1" dirty="0">
                <a:latin typeface="+mn-ea"/>
              </a:rPr>
              <a:t>2)</a:t>
            </a:r>
            <a:r>
              <a:rPr lang="ja-JP" altLang="en-US" sz="1600" b="1" dirty="0">
                <a:latin typeface="+mn-ea"/>
              </a:rPr>
              <a:t>民間保険は</a:t>
            </a:r>
            <a:r>
              <a:rPr lang="en-US" altLang="ja-JP" sz="1600" b="1" dirty="0">
                <a:latin typeface="+mn-ea"/>
              </a:rPr>
              <a:t>(</a:t>
            </a:r>
            <a:r>
              <a:rPr lang="ja-JP" altLang="en-US" sz="1600" b="1" dirty="0">
                <a:latin typeface="+mn-ea"/>
              </a:rPr>
              <a:t>⑥ 　　　 </a:t>
            </a:r>
            <a:r>
              <a:rPr lang="en-US" altLang="ja-JP" sz="1600" b="1" dirty="0">
                <a:latin typeface="+mn-ea"/>
              </a:rPr>
              <a:t>)</a:t>
            </a:r>
            <a:r>
              <a:rPr lang="ja-JP" altLang="en-US" sz="1600" b="1" dirty="0">
                <a:latin typeface="+mn-ea"/>
              </a:rPr>
              <a:t>加入で</a:t>
            </a:r>
            <a:r>
              <a:rPr lang="en-US" altLang="ja-JP" sz="1600" b="1" dirty="0">
                <a:latin typeface="+mn-ea"/>
              </a:rPr>
              <a:t>､</a:t>
            </a:r>
            <a:r>
              <a:rPr lang="ja-JP" altLang="en-US" sz="1600" b="1" dirty="0">
                <a:latin typeface="+mn-ea"/>
              </a:rPr>
              <a:t>取り扱っているのは</a:t>
            </a:r>
            <a:r>
              <a:rPr lang="en-US" altLang="ja-JP" sz="1600" b="1" dirty="0">
                <a:latin typeface="+mn-ea"/>
              </a:rPr>
              <a:t>(</a:t>
            </a:r>
            <a:r>
              <a:rPr lang="ja-JP" altLang="en-US" sz="1600" b="1" dirty="0">
                <a:latin typeface="+mn-ea"/>
              </a:rPr>
              <a:t>⑦　 　　 </a:t>
            </a:r>
            <a:r>
              <a:rPr lang="en-US" altLang="ja-JP" sz="1600" b="1" dirty="0">
                <a:latin typeface="+mn-ea"/>
              </a:rPr>
              <a:t>)</a:t>
            </a:r>
            <a:r>
              <a:rPr lang="ja-JP" altLang="en-US" sz="1600" b="1" dirty="0">
                <a:latin typeface="+mn-ea"/>
              </a:rPr>
              <a:t>の保険会社。</a:t>
            </a:r>
          </a:p>
          <a:p>
            <a:pPr>
              <a:lnSpc>
                <a:spcPts val="2500"/>
              </a:lnSpc>
            </a:pPr>
            <a:r>
              <a:rPr lang="ja-JP" altLang="en-US" sz="1600" b="1" dirty="0">
                <a:latin typeface="+mn-ea"/>
              </a:rPr>
              <a:t>　　加入者からの保険料をもとに</a:t>
            </a:r>
            <a:r>
              <a:rPr lang="en-US" altLang="ja-JP" sz="1600" b="1" dirty="0">
                <a:latin typeface="+mn-ea"/>
              </a:rPr>
              <a:t>(</a:t>
            </a:r>
            <a:r>
              <a:rPr lang="ja-JP" altLang="en-US" sz="1600" b="1" dirty="0">
                <a:latin typeface="+mn-ea"/>
              </a:rPr>
              <a:t>⑧ 　　　　　 </a:t>
            </a:r>
            <a:r>
              <a:rPr lang="en-US" altLang="ja-JP" sz="1600" b="1" dirty="0">
                <a:latin typeface="+mn-ea"/>
              </a:rPr>
              <a:t>)</a:t>
            </a:r>
            <a:r>
              <a:rPr lang="ja-JP" altLang="en-US" sz="1600" b="1" dirty="0">
                <a:latin typeface="+mn-ea"/>
              </a:rPr>
              <a:t>を支払う。</a:t>
            </a:r>
            <a:endParaRPr lang="en-US" altLang="ja-JP" sz="1600" b="1" dirty="0">
              <a:latin typeface="+mn-ea"/>
            </a:endParaRPr>
          </a:p>
          <a:p>
            <a:pPr>
              <a:lnSpc>
                <a:spcPts val="2500"/>
              </a:lnSpc>
            </a:pPr>
            <a:r>
              <a:rPr lang="ja-JP" altLang="en-US" sz="1600" b="1" dirty="0">
                <a:latin typeface="+mn-ea"/>
              </a:rPr>
              <a:t>　　</a:t>
            </a:r>
            <a:r>
              <a:rPr lang="en-US" altLang="ja-JP" sz="1600" b="1" dirty="0">
                <a:latin typeface="+mn-ea"/>
              </a:rPr>
              <a:t>(</a:t>
            </a:r>
            <a:r>
              <a:rPr lang="ja-JP" altLang="en-US" sz="1600" b="1" dirty="0">
                <a:latin typeface="+mn-ea"/>
              </a:rPr>
              <a:t>⑨　 　　　　 </a:t>
            </a:r>
            <a:r>
              <a:rPr lang="en-US" altLang="ja-JP" sz="1600" b="1" dirty="0">
                <a:latin typeface="+mn-ea"/>
              </a:rPr>
              <a:t>)</a:t>
            </a:r>
            <a:r>
              <a:rPr lang="ja-JP" altLang="en-US" sz="1600" b="1" dirty="0">
                <a:latin typeface="+mn-ea"/>
              </a:rPr>
              <a:t>でカバーできない部分を補うことができる。</a:t>
            </a:r>
          </a:p>
        </p:txBody>
      </p:sp>
    </p:spTree>
    <p:extLst>
      <p:ext uri="{BB962C8B-B14F-4D97-AF65-F5344CB8AC3E}">
        <p14:creationId xmlns:p14="http://schemas.microsoft.com/office/powerpoint/2010/main" val="35225993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fade">
                                      <p:cBhvr>
                                        <p:cTn id="12" dur="500"/>
                                        <p:tgtEl>
                                          <p:spTgt spid="9"/>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fade">
                                      <p:cBhvr>
                                        <p:cTn id="17" dur="500"/>
                                        <p:tgtEl>
                                          <p:spTgt spid="12"/>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fade">
                                      <p:cBhvr>
                                        <p:cTn id="22" dur="500"/>
                                        <p:tgtEl>
                                          <p:spTgt spid="10"/>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11"/>
                                        </p:tgtEl>
                                        <p:attrNameLst>
                                          <p:attrName>style.visibility</p:attrName>
                                        </p:attrNameLst>
                                      </p:cBhvr>
                                      <p:to>
                                        <p:strVal val="visible"/>
                                      </p:to>
                                    </p:set>
                                    <p:animEffect transition="in" filter="fade">
                                      <p:cBhvr>
                                        <p:cTn id="27" dur="500"/>
                                        <p:tgtEl>
                                          <p:spTgt spid="11"/>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16"/>
                                        </p:tgtEl>
                                        <p:attrNameLst>
                                          <p:attrName>style.visibility</p:attrName>
                                        </p:attrNameLst>
                                      </p:cBhvr>
                                      <p:to>
                                        <p:strVal val="visible"/>
                                      </p:to>
                                    </p:set>
                                    <p:animEffect transition="in" filter="fade">
                                      <p:cBhvr>
                                        <p:cTn id="32" dur="500"/>
                                        <p:tgtEl>
                                          <p:spTgt spid="16"/>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13"/>
                                        </p:tgtEl>
                                        <p:attrNameLst>
                                          <p:attrName>style.visibility</p:attrName>
                                        </p:attrNameLst>
                                      </p:cBhvr>
                                      <p:to>
                                        <p:strVal val="visible"/>
                                      </p:to>
                                    </p:set>
                                    <p:animEffect transition="in" filter="fade">
                                      <p:cBhvr>
                                        <p:cTn id="37" dur="500"/>
                                        <p:tgtEl>
                                          <p:spTgt spid="13"/>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14"/>
                                        </p:tgtEl>
                                        <p:attrNameLst>
                                          <p:attrName>style.visibility</p:attrName>
                                        </p:attrNameLst>
                                      </p:cBhvr>
                                      <p:to>
                                        <p:strVal val="visible"/>
                                      </p:to>
                                    </p:set>
                                    <p:animEffect transition="in" filter="fade">
                                      <p:cBhvr>
                                        <p:cTn id="42" dur="500"/>
                                        <p:tgtEl>
                                          <p:spTgt spid="14"/>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15"/>
                                        </p:tgtEl>
                                        <p:attrNameLst>
                                          <p:attrName>style.visibility</p:attrName>
                                        </p:attrNameLst>
                                      </p:cBhvr>
                                      <p:to>
                                        <p:strVal val="visible"/>
                                      </p:to>
                                    </p:set>
                                    <p:animEffect transition="in" filter="fade">
                                      <p:cBhvr>
                                        <p:cTn id="47"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P spid="10" grpId="0"/>
      <p:bldP spid="11" grpId="0"/>
      <p:bldP spid="12" grpId="0"/>
      <p:bldP spid="13" grpId="0"/>
      <p:bldP spid="14" grpId="0"/>
      <p:bldP spid="15" grpId="0"/>
      <p:bldP spid="16"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0" name="表 40">
            <a:extLst>
              <a:ext uri="{FF2B5EF4-FFF2-40B4-BE49-F238E27FC236}">
                <a16:creationId xmlns:a16="http://schemas.microsoft.com/office/drawing/2014/main" id="{4981F3BE-6B6A-68BC-D8C4-C6AFB8887363}"/>
              </a:ext>
            </a:extLst>
          </p:cNvPr>
          <p:cNvGraphicFramePr>
            <a:graphicFrameLocks noGrp="1"/>
          </p:cNvGraphicFramePr>
          <p:nvPr>
            <p:extLst>
              <p:ext uri="{D42A27DB-BD31-4B8C-83A1-F6EECF244321}">
                <p14:modId xmlns:p14="http://schemas.microsoft.com/office/powerpoint/2010/main" val="1843136709"/>
              </p:ext>
            </p:extLst>
          </p:nvPr>
        </p:nvGraphicFramePr>
        <p:xfrm>
          <a:off x="959520" y="5319591"/>
          <a:ext cx="6559582" cy="1458286"/>
        </p:xfrm>
        <a:graphic>
          <a:graphicData uri="http://schemas.openxmlformats.org/drawingml/2006/table">
            <a:tbl>
              <a:tblPr firstRow="1" bandRow="1">
                <a:tableStyleId>{5C22544A-7EE6-4342-B048-85BDC9FD1C3A}</a:tableStyleId>
              </a:tblPr>
              <a:tblGrid>
                <a:gridCol w="529646">
                  <a:extLst>
                    <a:ext uri="{9D8B030D-6E8A-4147-A177-3AD203B41FA5}">
                      <a16:colId xmlns:a16="http://schemas.microsoft.com/office/drawing/2014/main" val="1551699047"/>
                    </a:ext>
                  </a:extLst>
                </a:gridCol>
                <a:gridCol w="6029936">
                  <a:extLst>
                    <a:ext uri="{9D8B030D-6E8A-4147-A177-3AD203B41FA5}">
                      <a16:colId xmlns:a16="http://schemas.microsoft.com/office/drawing/2014/main" val="3794477391"/>
                    </a:ext>
                  </a:extLst>
                </a:gridCol>
              </a:tblGrid>
              <a:tr h="684746">
                <a:tc>
                  <a:txBody>
                    <a:bodyPr/>
                    <a:lstStyle/>
                    <a:p>
                      <a:endParaRPr kumimoji="1" lang="ja-JP" altLang="en-US" dirty="0"/>
                    </a:p>
                  </a:txBody>
                  <a:tcPr>
                    <a:lnL w="6350" cap="flat" cmpd="sng" algn="ctr">
                      <a:solidFill>
                        <a:schemeClr val="tx1"/>
                      </a:solidFill>
                      <a:prstDash val="sysDash"/>
                      <a:round/>
                      <a:headEnd type="none" w="med" len="med"/>
                      <a:tailEnd type="none" w="med" len="med"/>
                    </a:lnL>
                    <a:lnR w="6350" cap="flat" cmpd="sng" algn="ctr">
                      <a:solidFill>
                        <a:schemeClr val="tx1"/>
                      </a:solidFill>
                      <a:prstDash val="sysDash"/>
                      <a:round/>
                      <a:headEnd type="none" w="med" len="med"/>
                      <a:tailEnd type="none" w="med" len="med"/>
                    </a:lnR>
                    <a:lnT w="6350" cap="flat" cmpd="sng" algn="ctr">
                      <a:solidFill>
                        <a:schemeClr val="tx1"/>
                      </a:solidFill>
                      <a:prstDash val="sysDash"/>
                      <a:round/>
                      <a:headEnd type="none" w="med" len="med"/>
                      <a:tailEnd type="none" w="med" len="med"/>
                    </a:lnT>
                    <a:lnB w="6350" cap="flat" cmpd="sng" algn="ctr">
                      <a:solidFill>
                        <a:schemeClr val="tx1"/>
                      </a:solidFill>
                      <a:prstDash val="sysDash"/>
                      <a:round/>
                      <a:headEnd type="none" w="med" len="med"/>
                      <a:tailEnd type="none" w="med" len="med"/>
                    </a:lnB>
                    <a:noFill/>
                  </a:tcPr>
                </a:tc>
                <a:tc>
                  <a:txBody>
                    <a:bodyPr/>
                    <a:lstStyle/>
                    <a:p>
                      <a:endParaRPr kumimoji="1" lang="ja-JP" altLang="en-US" dirty="0"/>
                    </a:p>
                  </a:txBody>
                  <a:tcPr>
                    <a:lnL w="6350" cap="flat" cmpd="sng" algn="ctr">
                      <a:solidFill>
                        <a:schemeClr val="tx1"/>
                      </a:solidFill>
                      <a:prstDash val="sysDash"/>
                      <a:round/>
                      <a:headEnd type="none" w="med" len="med"/>
                      <a:tailEnd type="none" w="med" len="med"/>
                    </a:lnL>
                    <a:lnR w="6350" cap="flat" cmpd="sng" algn="ctr">
                      <a:solidFill>
                        <a:schemeClr val="tx1"/>
                      </a:solidFill>
                      <a:prstDash val="sysDash"/>
                      <a:round/>
                      <a:headEnd type="none" w="med" len="med"/>
                      <a:tailEnd type="none" w="med" len="med"/>
                    </a:lnR>
                    <a:lnT w="6350" cap="flat" cmpd="sng" algn="ctr">
                      <a:solidFill>
                        <a:schemeClr val="tx1"/>
                      </a:solidFill>
                      <a:prstDash val="sysDash"/>
                      <a:round/>
                      <a:headEnd type="none" w="med" len="med"/>
                      <a:tailEnd type="none" w="med" len="med"/>
                    </a:lnT>
                    <a:lnB w="6350" cap="flat" cmpd="sng" algn="ctr">
                      <a:solidFill>
                        <a:schemeClr val="tx1"/>
                      </a:solidFill>
                      <a:prstDash val="sysDash"/>
                      <a:round/>
                      <a:headEnd type="none" w="med" len="med"/>
                      <a:tailEnd type="none" w="med" len="med"/>
                    </a:lnB>
                    <a:noFill/>
                  </a:tcPr>
                </a:tc>
                <a:extLst>
                  <a:ext uri="{0D108BD9-81ED-4DB2-BD59-A6C34878D82A}">
                    <a16:rowId xmlns:a16="http://schemas.microsoft.com/office/drawing/2014/main" val="3452887076"/>
                  </a:ext>
                </a:extLst>
              </a:tr>
              <a:tr h="773540">
                <a:tc>
                  <a:txBody>
                    <a:bodyPr/>
                    <a:lstStyle/>
                    <a:p>
                      <a:endParaRPr kumimoji="1" lang="ja-JP" altLang="en-US" dirty="0"/>
                    </a:p>
                  </a:txBody>
                  <a:tcPr>
                    <a:lnL w="6350" cap="flat" cmpd="sng" algn="ctr">
                      <a:solidFill>
                        <a:schemeClr val="tx1"/>
                      </a:solidFill>
                      <a:prstDash val="sysDash"/>
                      <a:round/>
                      <a:headEnd type="none" w="med" len="med"/>
                      <a:tailEnd type="none" w="med" len="med"/>
                    </a:lnL>
                    <a:lnR w="6350" cap="flat" cmpd="sng" algn="ctr">
                      <a:solidFill>
                        <a:schemeClr val="tx1"/>
                      </a:solidFill>
                      <a:prstDash val="sysDash"/>
                      <a:round/>
                      <a:headEnd type="none" w="med" len="med"/>
                      <a:tailEnd type="none" w="med" len="med"/>
                    </a:lnR>
                    <a:lnT w="6350" cap="flat" cmpd="sng" algn="ctr">
                      <a:solidFill>
                        <a:schemeClr val="tx1"/>
                      </a:solidFill>
                      <a:prstDash val="sysDash"/>
                      <a:round/>
                      <a:headEnd type="none" w="med" len="med"/>
                      <a:tailEnd type="none" w="med" len="med"/>
                    </a:lnT>
                    <a:lnB w="6350" cap="flat" cmpd="sng" algn="ctr">
                      <a:solidFill>
                        <a:schemeClr val="tx1"/>
                      </a:solidFill>
                      <a:prstDash val="sysDash"/>
                      <a:round/>
                      <a:headEnd type="none" w="med" len="med"/>
                      <a:tailEnd type="none" w="med" len="med"/>
                    </a:lnB>
                    <a:noFill/>
                  </a:tcPr>
                </a:tc>
                <a:tc>
                  <a:txBody>
                    <a:bodyPr/>
                    <a:lstStyle/>
                    <a:p>
                      <a:endParaRPr kumimoji="1" lang="ja-JP" altLang="en-US" dirty="0"/>
                    </a:p>
                  </a:txBody>
                  <a:tcPr>
                    <a:lnL w="6350" cap="flat" cmpd="sng" algn="ctr">
                      <a:solidFill>
                        <a:schemeClr val="tx1"/>
                      </a:solidFill>
                      <a:prstDash val="sysDash"/>
                      <a:round/>
                      <a:headEnd type="none" w="med" len="med"/>
                      <a:tailEnd type="none" w="med" len="med"/>
                    </a:lnL>
                    <a:lnR w="6350" cap="flat" cmpd="sng" algn="ctr">
                      <a:solidFill>
                        <a:schemeClr val="tx1"/>
                      </a:solidFill>
                      <a:prstDash val="sysDash"/>
                      <a:round/>
                      <a:headEnd type="none" w="med" len="med"/>
                      <a:tailEnd type="none" w="med" len="med"/>
                    </a:lnR>
                    <a:lnT w="6350" cap="flat" cmpd="sng" algn="ctr">
                      <a:solidFill>
                        <a:schemeClr val="tx1"/>
                      </a:solidFill>
                      <a:prstDash val="sysDash"/>
                      <a:round/>
                      <a:headEnd type="none" w="med" len="med"/>
                      <a:tailEnd type="none" w="med" len="med"/>
                    </a:lnT>
                    <a:lnB w="6350" cap="flat" cmpd="sng" algn="ctr">
                      <a:solidFill>
                        <a:schemeClr val="tx1"/>
                      </a:solidFill>
                      <a:prstDash val="sysDash"/>
                      <a:round/>
                      <a:headEnd type="none" w="med" len="med"/>
                      <a:tailEnd type="none" w="med" len="med"/>
                    </a:lnB>
                    <a:noFill/>
                  </a:tcPr>
                </a:tc>
                <a:extLst>
                  <a:ext uri="{0D108BD9-81ED-4DB2-BD59-A6C34878D82A}">
                    <a16:rowId xmlns:a16="http://schemas.microsoft.com/office/drawing/2014/main" val="3263226570"/>
                  </a:ext>
                </a:extLst>
              </a:tr>
            </a:tbl>
          </a:graphicData>
        </a:graphic>
      </p:graphicFrame>
      <p:graphicFrame>
        <p:nvGraphicFramePr>
          <p:cNvPr id="31" name="表 17">
            <a:extLst>
              <a:ext uri="{FF2B5EF4-FFF2-40B4-BE49-F238E27FC236}">
                <a16:creationId xmlns:a16="http://schemas.microsoft.com/office/drawing/2014/main" id="{1173588A-785E-10A4-ECE2-18329BD4CA52}"/>
              </a:ext>
            </a:extLst>
          </p:cNvPr>
          <p:cNvGraphicFramePr>
            <a:graphicFrameLocks noGrp="1"/>
          </p:cNvGraphicFramePr>
          <p:nvPr>
            <p:extLst>
              <p:ext uri="{D42A27DB-BD31-4B8C-83A1-F6EECF244321}">
                <p14:modId xmlns:p14="http://schemas.microsoft.com/office/powerpoint/2010/main" val="4161620414"/>
              </p:ext>
            </p:extLst>
          </p:nvPr>
        </p:nvGraphicFramePr>
        <p:xfrm>
          <a:off x="959520" y="3707929"/>
          <a:ext cx="6566536" cy="1571744"/>
        </p:xfrm>
        <a:graphic>
          <a:graphicData uri="http://schemas.openxmlformats.org/drawingml/2006/table">
            <a:tbl>
              <a:tblPr firstRow="1" bandRow="1">
                <a:tableStyleId>{5C22544A-7EE6-4342-B048-85BDC9FD1C3A}</a:tableStyleId>
              </a:tblPr>
              <a:tblGrid>
                <a:gridCol w="540307">
                  <a:extLst>
                    <a:ext uri="{9D8B030D-6E8A-4147-A177-3AD203B41FA5}">
                      <a16:colId xmlns:a16="http://schemas.microsoft.com/office/drawing/2014/main" val="1252975137"/>
                    </a:ext>
                  </a:extLst>
                </a:gridCol>
                <a:gridCol w="2008743">
                  <a:extLst>
                    <a:ext uri="{9D8B030D-6E8A-4147-A177-3AD203B41FA5}">
                      <a16:colId xmlns:a16="http://schemas.microsoft.com/office/drawing/2014/main" val="2230910026"/>
                    </a:ext>
                  </a:extLst>
                </a:gridCol>
                <a:gridCol w="2008743">
                  <a:extLst>
                    <a:ext uri="{9D8B030D-6E8A-4147-A177-3AD203B41FA5}">
                      <a16:colId xmlns:a16="http://schemas.microsoft.com/office/drawing/2014/main" val="1089690920"/>
                    </a:ext>
                  </a:extLst>
                </a:gridCol>
                <a:gridCol w="2008743">
                  <a:extLst>
                    <a:ext uri="{9D8B030D-6E8A-4147-A177-3AD203B41FA5}">
                      <a16:colId xmlns:a16="http://schemas.microsoft.com/office/drawing/2014/main" val="1856670451"/>
                    </a:ext>
                  </a:extLst>
                </a:gridCol>
              </a:tblGrid>
              <a:tr h="240513">
                <a:tc>
                  <a:txBody>
                    <a:bodyPr/>
                    <a:lstStyle/>
                    <a:p>
                      <a:pPr>
                        <a:lnSpc>
                          <a:spcPts val="1000"/>
                        </a:lnSpc>
                      </a:pPr>
                      <a:endParaRPr kumimoji="1" lang="ja-JP" altLang="en-US" dirty="0"/>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75000"/>
                      </a:schemeClr>
                    </a:solidFill>
                  </a:tcPr>
                </a:tc>
                <a:tc>
                  <a:txBody>
                    <a:bodyPr/>
                    <a:lstStyle/>
                    <a:p>
                      <a:pPr>
                        <a:lnSpc>
                          <a:spcPts val="1000"/>
                        </a:lnSpc>
                      </a:pPr>
                      <a:endParaRPr kumimoji="1" lang="ja-JP" altLang="en-US" dirty="0"/>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75000"/>
                      </a:schemeClr>
                    </a:solidFill>
                  </a:tcPr>
                </a:tc>
                <a:tc>
                  <a:txBody>
                    <a:bodyPr/>
                    <a:lstStyle/>
                    <a:p>
                      <a:pPr>
                        <a:lnSpc>
                          <a:spcPts val="1000"/>
                        </a:lnSpc>
                      </a:pPr>
                      <a:endParaRPr kumimoji="1" lang="ja-JP" altLang="en-US" dirty="0"/>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75000"/>
                      </a:schemeClr>
                    </a:solidFill>
                  </a:tcPr>
                </a:tc>
                <a:tc>
                  <a:txBody>
                    <a:bodyPr/>
                    <a:lstStyle/>
                    <a:p>
                      <a:pPr>
                        <a:lnSpc>
                          <a:spcPts val="1000"/>
                        </a:lnSpc>
                      </a:pPr>
                      <a:endParaRPr kumimoji="1" lang="ja-JP" altLang="en-US" dirty="0"/>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75000"/>
                      </a:schemeClr>
                    </a:solidFill>
                  </a:tcPr>
                </a:tc>
                <a:extLst>
                  <a:ext uri="{0D108BD9-81ED-4DB2-BD59-A6C34878D82A}">
                    <a16:rowId xmlns:a16="http://schemas.microsoft.com/office/drawing/2014/main" val="3853879316"/>
                  </a:ext>
                </a:extLst>
              </a:tr>
              <a:tr h="671949">
                <a:tc>
                  <a:txBody>
                    <a:bodyPr/>
                    <a:lstStyle/>
                    <a:p>
                      <a:endParaRPr kumimoji="1" lang="ja-JP" altLang="en-US" dirty="0"/>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dirty="0"/>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dirty="0"/>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dirty="0"/>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038581655"/>
                  </a:ext>
                </a:extLst>
              </a:tr>
              <a:tr h="0">
                <a:tc>
                  <a:txBody>
                    <a:bodyPr/>
                    <a:lstStyle/>
                    <a:p>
                      <a:pPr>
                        <a:lnSpc>
                          <a:spcPts val="500"/>
                        </a:lnSpc>
                      </a:pPr>
                      <a:endParaRPr kumimoji="1" lang="ja-JP" altLang="en-US" dirty="0"/>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nSpc>
                          <a:spcPts val="500"/>
                        </a:lnSpc>
                      </a:pPr>
                      <a:endParaRPr kumimoji="1" lang="en-US" altLang="ja-JP" sz="1100" dirty="0">
                        <a:latin typeface="+mn-ea"/>
                        <a:ea typeface="+mn-ea"/>
                      </a:endParaRPr>
                    </a:p>
                    <a:p>
                      <a:pPr>
                        <a:lnSpc>
                          <a:spcPts val="500"/>
                        </a:lnSpc>
                      </a:pPr>
                      <a:r>
                        <a:rPr kumimoji="1" lang="en-US" altLang="ja-JP" sz="1100" dirty="0">
                          <a:latin typeface="+mn-ea"/>
                          <a:ea typeface="+mn-ea"/>
                        </a:rPr>
                        <a:t> </a:t>
                      </a:r>
                    </a:p>
                    <a:p>
                      <a:pPr>
                        <a:lnSpc>
                          <a:spcPts val="500"/>
                        </a:lnSpc>
                      </a:pPr>
                      <a:r>
                        <a:rPr kumimoji="1" lang="en-US" altLang="ja-JP" sz="1100" dirty="0">
                          <a:latin typeface="+mn-ea"/>
                          <a:ea typeface="+mn-ea"/>
                        </a:rPr>
                        <a:t>       </a:t>
                      </a:r>
                      <a:r>
                        <a:rPr kumimoji="1" lang="ja-JP" altLang="en-US" sz="1100" dirty="0">
                          <a:latin typeface="+mn-ea"/>
                          <a:ea typeface="+mn-ea"/>
                        </a:rPr>
                        <a:t>（　　　　　　）</a:t>
                      </a: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nSpc>
                          <a:spcPts val="500"/>
                        </a:lnSpc>
                      </a:pPr>
                      <a:endParaRPr kumimoji="1" lang="en-US" altLang="ja-JP" sz="1100" dirty="0"/>
                    </a:p>
                    <a:p>
                      <a:pPr>
                        <a:lnSpc>
                          <a:spcPts val="500"/>
                        </a:lnSpc>
                      </a:pPr>
                      <a:r>
                        <a:rPr kumimoji="1" lang="en-US" altLang="ja-JP" sz="1100" dirty="0"/>
                        <a:t>  </a:t>
                      </a:r>
                      <a:r>
                        <a:rPr kumimoji="1" lang="ja-JP" altLang="en-US" sz="1100" dirty="0"/>
                        <a:t>　</a:t>
                      </a:r>
                      <a:endParaRPr kumimoji="1" lang="en-US" altLang="ja-JP" sz="1100" dirty="0"/>
                    </a:p>
                    <a:p>
                      <a:pPr>
                        <a:lnSpc>
                          <a:spcPts val="500"/>
                        </a:lnSpc>
                      </a:pPr>
                      <a:r>
                        <a:rPr kumimoji="1" lang="en-US" altLang="ja-JP" sz="1100" dirty="0"/>
                        <a:t>    </a:t>
                      </a:r>
                      <a:r>
                        <a:rPr kumimoji="1" lang="ja-JP" altLang="en-US" sz="1100" dirty="0"/>
                        <a:t>  　　（　　　　　）</a:t>
                      </a:r>
                      <a:r>
                        <a:rPr kumimoji="1" lang="en-US" altLang="ja-JP" dirty="0"/>
                        <a:t>   </a:t>
                      </a: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nSpc>
                          <a:spcPts val="500"/>
                        </a:lnSpc>
                      </a:pPr>
                      <a:r>
                        <a:rPr kumimoji="1" lang="en-US" altLang="ja-JP" sz="1100" b="0" i="0" u="none" strike="noStrike" kern="1200" cap="none" spc="0" normalizeH="0" baseline="0" noProof="0" dirty="0">
                          <a:ln>
                            <a:noFill/>
                          </a:ln>
                          <a:solidFill>
                            <a:prstClr val="black"/>
                          </a:solidFill>
                          <a:effectLst/>
                          <a:uLnTx/>
                          <a:uFillTx/>
                          <a:latin typeface="游ゴシック" panose="020B0400000000000000" pitchFamily="50" charset="-128"/>
                          <a:ea typeface="+mn-ea"/>
                          <a:cs typeface="+mn-cs"/>
                        </a:rPr>
                        <a:t> </a:t>
                      </a:r>
                    </a:p>
                    <a:p>
                      <a:pPr>
                        <a:lnSpc>
                          <a:spcPts val="500"/>
                        </a:lnSpc>
                      </a:pPr>
                      <a:r>
                        <a:rPr kumimoji="1" lang="ja-JP" altLang="en-US" sz="1100" b="0" i="0" u="none" strike="noStrike" kern="1200" cap="none" spc="0" normalizeH="0" baseline="0" noProof="0" dirty="0">
                          <a:ln>
                            <a:noFill/>
                          </a:ln>
                          <a:solidFill>
                            <a:prstClr val="black"/>
                          </a:solidFill>
                          <a:effectLst/>
                          <a:uLnTx/>
                          <a:uFillTx/>
                          <a:latin typeface="游ゴシック" panose="020B0400000000000000" pitchFamily="50" charset="-128"/>
                          <a:ea typeface="+mn-ea"/>
                          <a:cs typeface="+mn-cs"/>
                        </a:rPr>
                        <a:t>　　</a:t>
                      </a:r>
                      <a:endParaRPr kumimoji="1" lang="en-US" altLang="ja-JP" sz="1100" b="0" i="0" u="none" strike="noStrike" kern="1200" cap="none" spc="0" normalizeH="0" baseline="0" noProof="0" dirty="0">
                        <a:ln>
                          <a:noFill/>
                        </a:ln>
                        <a:solidFill>
                          <a:prstClr val="black"/>
                        </a:solidFill>
                        <a:effectLst/>
                        <a:uLnTx/>
                        <a:uFillTx/>
                        <a:latin typeface="游ゴシック" panose="020B0400000000000000" pitchFamily="50" charset="-128"/>
                        <a:ea typeface="+mn-ea"/>
                        <a:cs typeface="+mn-cs"/>
                      </a:endParaRPr>
                    </a:p>
                    <a:p>
                      <a:pPr>
                        <a:lnSpc>
                          <a:spcPts val="500"/>
                        </a:lnSpc>
                      </a:pPr>
                      <a:r>
                        <a:rPr kumimoji="1" lang="en-US" altLang="ja-JP" sz="1100" b="0" i="0" u="none" strike="noStrike" kern="1200" cap="none" spc="0" normalizeH="0" baseline="0" noProof="0" dirty="0">
                          <a:ln>
                            <a:noFill/>
                          </a:ln>
                          <a:solidFill>
                            <a:prstClr val="black"/>
                          </a:solidFill>
                          <a:effectLst/>
                          <a:uLnTx/>
                          <a:uFillTx/>
                          <a:latin typeface="游ゴシック" panose="020B0400000000000000" pitchFamily="50" charset="-128"/>
                          <a:ea typeface="+mn-ea"/>
                          <a:cs typeface="+mn-cs"/>
                        </a:rPr>
                        <a:t>    </a:t>
                      </a:r>
                      <a:r>
                        <a:rPr kumimoji="1" lang="ja-JP" altLang="en-US" sz="1100" b="0" i="0" u="none" strike="noStrike" kern="1200" cap="none" spc="0" normalizeH="0" baseline="0" noProof="0" dirty="0">
                          <a:ln>
                            <a:noFill/>
                          </a:ln>
                          <a:solidFill>
                            <a:prstClr val="black"/>
                          </a:solidFill>
                          <a:effectLst/>
                          <a:uLnTx/>
                          <a:uFillTx/>
                          <a:latin typeface="游ゴシック" panose="020B0400000000000000" pitchFamily="50" charset="-128"/>
                          <a:ea typeface="+mn-ea"/>
                          <a:cs typeface="+mn-cs"/>
                        </a:rPr>
                        <a:t>　　</a:t>
                      </a:r>
                      <a:r>
                        <a:rPr kumimoji="1" lang="en-US" altLang="ja-JP" sz="1100" b="0" i="0" u="none" strike="noStrike" kern="1200" cap="none" spc="0" normalizeH="0" baseline="0" noProof="0" dirty="0">
                          <a:ln>
                            <a:noFill/>
                          </a:ln>
                          <a:solidFill>
                            <a:prstClr val="black"/>
                          </a:solidFill>
                          <a:effectLst/>
                          <a:uLnTx/>
                          <a:uFillTx/>
                          <a:latin typeface="游ゴシック" panose="020B0400000000000000" pitchFamily="50" charset="-128"/>
                          <a:ea typeface="+mn-ea"/>
                          <a:cs typeface="+mn-cs"/>
                        </a:rPr>
                        <a:t>(                  )</a:t>
                      </a:r>
                      <a:endParaRPr kumimoji="1" lang="ja-JP" altLang="en-US" dirty="0"/>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95657995"/>
                  </a:ext>
                </a:extLst>
              </a:tr>
              <a:tr h="194142">
                <a:tc>
                  <a:txBody>
                    <a:bodyPr/>
                    <a:lstStyle/>
                    <a:p>
                      <a:pPr>
                        <a:lnSpc>
                          <a:spcPts val="500"/>
                        </a:lnSpc>
                      </a:pPr>
                      <a:endParaRPr kumimoji="1" lang="ja-JP" altLang="en-US"/>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nSpc>
                          <a:spcPts val="500"/>
                        </a:lnSpc>
                      </a:pPr>
                      <a:endParaRPr kumimoji="1" lang="en-US" altLang="ja-JP" sz="1100" dirty="0">
                        <a:latin typeface="+mn-ea"/>
                        <a:ea typeface="+mn-ea"/>
                      </a:endParaRPr>
                    </a:p>
                    <a:p>
                      <a:pPr>
                        <a:lnSpc>
                          <a:spcPts val="500"/>
                        </a:lnSpc>
                      </a:pPr>
                      <a:r>
                        <a:rPr kumimoji="1" lang="en-US" altLang="ja-JP" sz="1100" dirty="0">
                          <a:latin typeface="+mn-ea"/>
                          <a:ea typeface="+mn-ea"/>
                        </a:rPr>
                        <a:t> </a:t>
                      </a:r>
                    </a:p>
                    <a:p>
                      <a:pPr>
                        <a:lnSpc>
                          <a:spcPts val="500"/>
                        </a:lnSpc>
                      </a:pPr>
                      <a:r>
                        <a:rPr kumimoji="1" lang="en-US" altLang="ja-JP" sz="1100" dirty="0">
                          <a:latin typeface="+mn-ea"/>
                          <a:ea typeface="+mn-ea"/>
                        </a:rPr>
                        <a:t>       </a:t>
                      </a:r>
                      <a:r>
                        <a:rPr kumimoji="1" lang="ja-JP" altLang="en-US" sz="1100" dirty="0">
                          <a:latin typeface="+mn-ea"/>
                          <a:ea typeface="+mn-ea"/>
                        </a:rPr>
                        <a:t>（　　　　　　）</a:t>
                      </a: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nSpc>
                          <a:spcPts val="500"/>
                        </a:lnSpc>
                      </a:pPr>
                      <a:endParaRPr kumimoji="1" lang="en-US" altLang="ja-JP" sz="1100" dirty="0"/>
                    </a:p>
                    <a:p>
                      <a:pPr>
                        <a:lnSpc>
                          <a:spcPts val="500"/>
                        </a:lnSpc>
                      </a:pPr>
                      <a:r>
                        <a:rPr kumimoji="1" lang="en-US" altLang="ja-JP" sz="1100" dirty="0"/>
                        <a:t>  </a:t>
                      </a:r>
                      <a:r>
                        <a:rPr kumimoji="1" lang="ja-JP" altLang="en-US" sz="1100" dirty="0"/>
                        <a:t>　</a:t>
                      </a:r>
                      <a:endParaRPr kumimoji="1" lang="en-US" altLang="ja-JP" sz="1100" dirty="0"/>
                    </a:p>
                    <a:p>
                      <a:pPr>
                        <a:lnSpc>
                          <a:spcPts val="500"/>
                        </a:lnSpc>
                      </a:pPr>
                      <a:r>
                        <a:rPr kumimoji="1" lang="en-US" altLang="ja-JP" sz="1100" dirty="0"/>
                        <a:t>    </a:t>
                      </a:r>
                      <a:r>
                        <a:rPr kumimoji="1" lang="ja-JP" altLang="en-US" sz="1100" dirty="0"/>
                        <a:t>  　　（　　　　　）</a:t>
                      </a:r>
                      <a:r>
                        <a:rPr kumimoji="1" lang="en-US" altLang="ja-JP" dirty="0"/>
                        <a:t>   </a:t>
                      </a: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nSpc>
                          <a:spcPts val="500"/>
                        </a:lnSpc>
                      </a:pPr>
                      <a:r>
                        <a:rPr kumimoji="1" lang="en-US" altLang="ja-JP" sz="1100" b="0" i="0" u="none" strike="noStrike" kern="1200" cap="none" spc="0" normalizeH="0" baseline="0" noProof="0" dirty="0">
                          <a:ln>
                            <a:noFill/>
                          </a:ln>
                          <a:solidFill>
                            <a:prstClr val="black"/>
                          </a:solidFill>
                          <a:effectLst/>
                          <a:uLnTx/>
                          <a:uFillTx/>
                          <a:latin typeface="游ゴシック" panose="020B0400000000000000" pitchFamily="50" charset="-128"/>
                          <a:ea typeface="+mn-ea"/>
                          <a:cs typeface="+mn-cs"/>
                        </a:rPr>
                        <a:t> </a:t>
                      </a:r>
                    </a:p>
                    <a:p>
                      <a:pPr>
                        <a:lnSpc>
                          <a:spcPts val="500"/>
                        </a:lnSpc>
                      </a:pPr>
                      <a:r>
                        <a:rPr kumimoji="1" lang="ja-JP" altLang="en-US" sz="1100" b="0" i="0" u="none" strike="noStrike" kern="1200" cap="none" spc="0" normalizeH="0" baseline="0" noProof="0" dirty="0">
                          <a:ln>
                            <a:noFill/>
                          </a:ln>
                          <a:solidFill>
                            <a:prstClr val="black"/>
                          </a:solidFill>
                          <a:effectLst/>
                          <a:uLnTx/>
                          <a:uFillTx/>
                          <a:latin typeface="游ゴシック" panose="020B0400000000000000" pitchFamily="50" charset="-128"/>
                          <a:ea typeface="+mn-ea"/>
                          <a:cs typeface="+mn-cs"/>
                        </a:rPr>
                        <a:t>　　</a:t>
                      </a:r>
                      <a:endParaRPr kumimoji="1" lang="en-US" altLang="ja-JP" sz="1100" b="0" i="0" u="none" strike="noStrike" kern="1200" cap="none" spc="0" normalizeH="0" baseline="0" noProof="0" dirty="0">
                        <a:ln>
                          <a:noFill/>
                        </a:ln>
                        <a:solidFill>
                          <a:prstClr val="black"/>
                        </a:solidFill>
                        <a:effectLst/>
                        <a:uLnTx/>
                        <a:uFillTx/>
                        <a:latin typeface="游ゴシック" panose="020B0400000000000000" pitchFamily="50" charset="-128"/>
                        <a:ea typeface="+mn-ea"/>
                        <a:cs typeface="+mn-cs"/>
                      </a:endParaRPr>
                    </a:p>
                    <a:p>
                      <a:pPr>
                        <a:lnSpc>
                          <a:spcPts val="500"/>
                        </a:lnSpc>
                      </a:pPr>
                      <a:r>
                        <a:rPr kumimoji="1" lang="en-US" altLang="ja-JP" sz="1100" b="0" i="0" u="none" strike="noStrike" kern="1200" cap="none" spc="0" normalizeH="0" baseline="0" noProof="0" dirty="0">
                          <a:ln>
                            <a:noFill/>
                          </a:ln>
                          <a:solidFill>
                            <a:prstClr val="black"/>
                          </a:solidFill>
                          <a:effectLst/>
                          <a:uLnTx/>
                          <a:uFillTx/>
                          <a:latin typeface="游ゴシック" panose="020B0400000000000000" pitchFamily="50" charset="-128"/>
                          <a:ea typeface="+mn-ea"/>
                          <a:cs typeface="+mn-cs"/>
                        </a:rPr>
                        <a:t>    </a:t>
                      </a:r>
                      <a:r>
                        <a:rPr kumimoji="1" lang="ja-JP" altLang="en-US" sz="1100" b="0" i="0" u="none" strike="noStrike" kern="1200" cap="none" spc="0" normalizeH="0" baseline="0" noProof="0" dirty="0">
                          <a:ln>
                            <a:noFill/>
                          </a:ln>
                          <a:solidFill>
                            <a:prstClr val="black"/>
                          </a:solidFill>
                          <a:effectLst/>
                          <a:uLnTx/>
                          <a:uFillTx/>
                          <a:latin typeface="游ゴシック" panose="020B0400000000000000" pitchFamily="50" charset="-128"/>
                          <a:ea typeface="+mn-ea"/>
                          <a:cs typeface="+mn-cs"/>
                        </a:rPr>
                        <a:t>　　</a:t>
                      </a:r>
                      <a:r>
                        <a:rPr kumimoji="1" lang="en-US" altLang="ja-JP" sz="1100" b="0" i="0" u="none" strike="noStrike" kern="1200" cap="none" spc="0" normalizeH="0" baseline="0" noProof="0" dirty="0">
                          <a:ln>
                            <a:noFill/>
                          </a:ln>
                          <a:solidFill>
                            <a:prstClr val="black"/>
                          </a:solidFill>
                          <a:effectLst/>
                          <a:uLnTx/>
                          <a:uFillTx/>
                          <a:latin typeface="游ゴシック" panose="020B0400000000000000" pitchFamily="50" charset="-128"/>
                          <a:ea typeface="+mn-ea"/>
                          <a:cs typeface="+mn-cs"/>
                        </a:rPr>
                        <a:t>(                  )</a:t>
                      </a:r>
                      <a:endParaRPr kumimoji="1" lang="ja-JP" altLang="en-US" dirty="0"/>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723718200"/>
                  </a:ext>
                </a:extLst>
              </a:tr>
            </a:tbl>
          </a:graphicData>
        </a:graphic>
      </p:graphicFrame>
      <p:pic>
        <p:nvPicPr>
          <p:cNvPr id="2" name="図 1">
            <a:extLst>
              <a:ext uri="{FF2B5EF4-FFF2-40B4-BE49-F238E27FC236}">
                <a16:creationId xmlns:a16="http://schemas.microsoft.com/office/drawing/2014/main" id="{B1BEB92F-FB45-9F4D-8395-DE08E19846AF}"/>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558800"/>
          </a:xfrm>
          <a:prstGeom prst="rect">
            <a:avLst/>
          </a:prstGeom>
        </p:spPr>
      </p:pic>
      <p:sp>
        <p:nvSpPr>
          <p:cNvPr id="8" name="テキスト ボックス 7">
            <a:extLst>
              <a:ext uri="{FF2B5EF4-FFF2-40B4-BE49-F238E27FC236}">
                <a16:creationId xmlns:a16="http://schemas.microsoft.com/office/drawing/2014/main" id="{7DCD59BE-1797-4040-8375-B8C4BC836263}"/>
              </a:ext>
            </a:extLst>
          </p:cNvPr>
          <p:cNvSpPr txBox="1"/>
          <p:nvPr/>
        </p:nvSpPr>
        <p:spPr>
          <a:xfrm>
            <a:off x="2159582" y="4593043"/>
            <a:ext cx="602166" cy="369332"/>
          </a:xfrm>
          <a:prstGeom prst="rect">
            <a:avLst/>
          </a:prstGeom>
          <a:noFill/>
        </p:spPr>
        <p:txBody>
          <a:bodyPr wrap="square" rtlCol="0">
            <a:spAutoFit/>
          </a:bodyPr>
          <a:lstStyle/>
          <a:p>
            <a:pPr marL="0" marR="0" lvl="0" indent="0" algn="ctr" defTabSz="566654" rtl="0" eaLnBrk="1" fontAlgn="auto" latinLnBrk="0" hangingPunct="1">
              <a:lnSpc>
                <a:spcPct val="100000"/>
              </a:lnSpc>
              <a:spcBef>
                <a:spcPts val="0"/>
              </a:spcBef>
              <a:spcAft>
                <a:spcPts val="0"/>
              </a:spcAft>
              <a:buClrTx/>
              <a:buSzTx/>
              <a:buFontTx/>
              <a:buNone/>
              <a:tabLst/>
              <a:defRPr/>
            </a:pPr>
            <a:r>
              <a:rPr kumimoji="1" lang="en-US" altLang="ja-JP" sz="1800" b="0" i="0" u="none" strike="noStrike" kern="1200" cap="none" spc="0" normalizeH="0" baseline="0" noProof="0" dirty="0">
                <a:ln>
                  <a:noFill/>
                </a:ln>
                <a:solidFill>
                  <a:srgbClr val="5B9BD5"/>
                </a:solidFill>
                <a:effectLst/>
                <a:uLnTx/>
                <a:uFillTx/>
                <a:latin typeface="Calibri" panose="020F0502020204030204"/>
                <a:ea typeface="游ゴシック" panose="020B0400000000000000" pitchFamily="50" charset="-128"/>
                <a:cs typeface="+mn-cs"/>
              </a:rPr>
              <a:t>B</a:t>
            </a:r>
            <a:endParaRPr kumimoji="1" lang="ja-JP" altLang="en-US" sz="1800" b="0" i="0" u="none" strike="noStrike" kern="1200" cap="none" spc="0" normalizeH="0" baseline="0" noProof="0" dirty="0">
              <a:ln>
                <a:noFill/>
              </a:ln>
              <a:solidFill>
                <a:srgbClr val="5B9BD5"/>
              </a:solidFill>
              <a:effectLst/>
              <a:uLnTx/>
              <a:uFillTx/>
              <a:latin typeface="Calibri" panose="020F0502020204030204"/>
              <a:ea typeface="游ゴシック" panose="020B0400000000000000" pitchFamily="50" charset="-128"/>
              <a:cs typeface="+mn-cs"/>
            </a:endParaRPr>
          </a:p>
        </p:txBody>
      </p:sp>
      <p:sp>
        <p:nvSpPr>
          <p:cNvPr id="9" name="テキスト ボックス 8">
            <a:extLst>
              <a:ext uri="{FF2B5EF4-FFF2-40B4-BE49-F238E27FC236}">
                <a16:creationId xmlns:a16="http://schemas.microsoft.com/office/drawing/2014/main" id="{9878A7BD-5599-F947-AA44-004D8C4DDD63}"/>
              </a:ext>
            </a:extLst>
          </p:cNvPr>
          <p:cNvSpPr txBox="1"/>
          <p:nvPr/>
        </p:nvSpPr>
        <p:spPr>
          <a:xfrm>
            <a:off x="4289122" y="4593043"/>
            <a:ext cx="602166" cy="369332"/>
          </a:xfrm>
          <a:prstGeom prst="rect">
            <a:avLst/>
          </a:prstGeom>
          <a:noFill/>
        </p:spPr>
        <p:txBody>
          <a:bodyPr wrap="square" rtlCol="0">
            <a:spAutoFit/>
          </a:bodyPr>
          <a:lstStyle/>
          <a:p>
            <a:pPr marL="0" marR="0" lvl="0" indent="0" algn="ctr" defTabSz="566654" rtl="0" eaLnBrk="1" fontAlgn="auto" latinLnBrk="0" hangingPunct="1">
              <a:lnSpc>
                <a:spcPct val="100000"/>
              </a:lnSpc>
              <a:spcBef>
                <a:spcPts val="0"/>
              </a:spcBef>
              <a:spcAft>
                <a:spcPts val="0"/>
              </a:spcAft>
              <a:buClrTx/>
              <a:buSzTx/>
              <a:buFontTx/>
              <a:buNone/>
              <a:tabLst/>
              <a:defRPr/>
            </a:pPr>
            <a:r>
              <a:rPr kumimoji="1" lang="en-US" altLang="ja-JP" sz="1800" b="0" i="0" u="none" strike="noStrike" kern="1200" cap="none" spc="0" normalizeH="0" baseline="0" noProof="0" dirty="0">
                <a:ln>
                  <a:noFill/>
                </a:ln>
                <a:solidFill>
                  <a:srgbClr val="5B9BD5"/>
                </a:solidFill>
                <a:effectLst/>
                <a:uLnTx/>
                <a:uFillTx/>
                <a:latin typeface="Calibri" panose="020F0502020204030204"/>
                <a:ea typeface="游ゴシック" panose="020B0400000000000000" pitchFamily="50" charset="-128"/>
                <a:cs typeface="+mn-cs"/>
              </a:rPr>
              <a:t>A</a:t>
            </a:r>
            <a:endParaRPr kumimoji="1" lang="ja-JP" altLang="en-US" sz="1800" b="0" i="0" u="none" strike="noStrike" kern="1200" cap="none" spc="0" normalizeH="0" baseline="0" noProof="0" dirty="0">
              <a:ln>
                <a:noFill/>
              </a:ln>
              <a:solidFill>
                <a:srgbClr val="5B9BD5"/>
              </a:solidFill>
              <a:effectLst/>
              <a:uLnTx/>
              <a:uFillTx/>
              <a:latin typeface="Calibri" panose="020F0502020204030204"/>
              <a:ea typeface="游ゴシック" panose="020B0400000000000000" pitchFamily="50" charset="-128"/>
              <a:cs typeface="+mn-cs"/>
            </a:endParaRPr>
          </a:p>
        </p:txBody>
      </p:sp>
      <p:sp>
        <p:nvSpPr>
          <p:cNvPr id="10" name="テキスト ボックス 9">
            <a:extLst>
              <a:ext uri="{FF2B5EF4-FFF2-40B4-BE49-F238E27FC236}">
                <a16:creationId xmlns:a16="http://schemas.microsoft.com/office/drawing/2014/main" id="{ED7A7807-D401-1B40-82C3-66AFA4BCE82D}"/>
              </a:ext>
            </a:extLst>
          </p:cNvPr>
          <p:cNvSpPr txBox="1"/>
          <p:nvPr/>
        </p:nvSpPr>
        <p:spPr>
          <a:xfrm>
            <a:off x="6147274" y="4593043"/>
            <a:ext cx="602166" cy="369332"/>
          </a:xfrm>
          <a:prstGeom prst="rect">
            <a:avLst/>
          </a:prstGeom>
          <a:noFill/>
        </p:spPr>
        <p:txBody>
          <a:bodyPr wrap="square" rtlCol="0">
            <a:spAutoFit/>
          </a:bodyPr>
          <a:lstStyle/>
          <a:p>
            <a:pPr marL="0" marR="0" lvl="0" indent="0" algn="ctr" defTabSz="566654" rtl="0" eaLnBrk="1" fontAlgn="auto" latinLnBrk="0" hangingPunct="1">
              <a:lnSpc>
                <a:spcPct val="100000"/>
              </a:lnSpc>
              <a:spcBef>
                <a:spcPts val="0"/>
              </a:spcBef>
              <a:spcAft>
                <a:spcPts val="0"/>
              </a:spcAft>
              <a:buClrTx/>
              <a:buSzTx/>
              <a:buFontTx/>
              <a:buNone/>
              <a:tabLst/>
              <a:defRPr/>
            </a:pPr>
            <a:r>
              <a:rPr kumimoji="1" lang="en-US" altLang="ja-JP" sz="1800" b="0" i="0" u="none" strike="noStrike" kern="1200" cap="none" spc="0" normalizeH="0" baseline="0" noProof="0" dirty="0">
                <a:ln>
                  <a:noFill/>
                </a:ln>
                <a:solidFill>
                  <a:srgbClr val="5B9BD5"/>
                </a:solidFill>
                <a:effectLst/>
                <a:uLnTx/>
                <a:uFillTx/>
                <a:latin typeface="Calibri" panose="020F0502020204030204"/>
                <a:ea typeface="游ゴシック" panose="020B0400000000000000" pitchFamily="50" charset="-128"/>
                <a:cs typeface="+mn-cs"/>
              </a:rPr>
              <a:t>C</a:t>
            </a:r>
            <a:endParaRPr kumimoji="1" lang="ja-JP" altLang="en-US" sz="1800" b="0" i="0" u="none" strike="noStrike" kern="1200" cap="none" spc="0" normalizeH="0" baseline="0" noProof="0" dirty="0">
              <a:ln>
                <a:noFill/>
              </a:ln>
              <a:solidFill>
                <a:srgbClr val="5B9BD5"/>
              </a:solidFill>
              <a:effectLst/>
              <a:uLnTx/>
              <a:uFillTx/>
              <a:latin typeface="Calibri" panose="020F0502020204030204"/>
              <a:ea typeface="游ゴシック" panose="020B0400000000000000" pitchFamily="50" charset="-128"/>
              <a:cs typeface="+mn-cs"/>
            </a:endParaRPr>
          </a:p>
        </p:txBody>
      </p:sp>
      <p:sp>
        <p:nvSpPr>
          <p:cNvPr id="11" name="テキスト ボックス 10">
            <a:extLst>
              <a:ext uri="{FF2B5EF4-FFF2-40B4-BE49-F238E27FC236}">
                <a16:creationId xmlns:a16="http://schemas.microsoft.com/office/drawing/2014/main" id="{A35D7763-152A-5E41-BF01-83234764D1EE}"/>
              </a:ext>
            </a:extLst>
          </p:cNvPr>
          <p:cNvSpPr txBox="1"/>
          <p:nvPr/>
        </p:nvSpPr>
        <p:spPr>
          <a:xfrm>
            <a:off x="2159582" y="4934705"/>
            <a:ext cx="602166" cy="369332"/>
          </a:xfrm>
          <a:prstGeom prst="rect">
            <a:avLst/>
          </a:prstGeom>
          <a:noFill/>
        </p:spPr>
        <p:txBody>
          <a:bodyPr wrap="square" rtlCol="0">
            <a:spAutoFit/>
          </a:bodyPr>
          <a:lstStyle/>
          <a:p>
            <a:pPr marL="0" marR="0" lvl="0" indent="0" algn="ctr" defTabSz="566654" rtl="0" eaLnBrk="1" fontAlgn="auto" latinLnBrk="0" hangingPunct="1">
              <a:lnSpc>
                <a:spcPct val="100000"/>
              </a:lnSpc>
              <a:spcBef>
                <a:spcPts val="0"/>
              </a:spcBef>
              <a:spcAft>
                <a:spcPts val="0"/>
              </a:spcAft>
              <a:buClrTx/>
              <a:buSzTx/>
              <a:buFontTx/>
              <a:buNone/>
              <a:tabLst/>
              <a:defRPr/>
            </a:pPr>
            <a:r>
              <a:rPr kumimoji="1" lang="en-US" altLang="ja-JP" sz="1800" b="0" i="0" u="none" strike="noStrike" kern="1200" cap="none" spc="0" normalizeH="0" baseline="0" noProof="0" dirty="0">
                <a:ln>
                  <a:noFill/>
                </a:ln>
                <a:solidFill>
                  <a:srgbClr val="5B9BD5"/>
                </a:solidFill>
                <a:effectLst/>
                <a:uLnTx/>
                <a:uFillTx/>
                <a:latin typeface="Calibri" panose="020F0502020204030204"/>
                <a:ea typeface="游ゴシック" panose="020B0400000000000000" pitchFamily="50" charset="-128"/>
                <a:cs typeface="+mn-cs"/>
              </a:rPr>
              <a:t>F</a:t>
            </a:r>
            <a:endParaRPr kumimoji="1" lang="ja-JP" altLang="en-US" sz="1800" b="0" i="0" u="none" strike="noStrike" kern="1200" cap="none" spc="0" normalizeH="0" baseline="0" noProof="0" dirty="0">
              <a:ln>
                <a:noFill/>
              </a:ln>
              <a:solidFill>
                <a:srgbClr val="5B9BD5"/>
              </a:solidFill>
              <a:effectLst/>
              <a:uLnTx/>
              <a:uFillTx/>
              <a:latin typeface="Calibri" panose="020F0502020204030204"/>
              <a:ea typeface="游ゴシック" panose="020B0400000000000000" pitchFamily="50" charset="-128"/>
              <a:cs typeface="+mn-cs"/>
            </a:endParaRPr>
          </a:p>
        </p:txBody>
      </p:sp>
      <p:sp>
        <p:nvSpPr>
          <p:cNvPr id="12" name="テキスト ボックス 11">
            <a:extLst>
              <a:ext uri="{FF2B5EF4-FFF2-40B4-BE49-F238E27FC236}">
                <a16:creationId xmlns:a16="http://schemas.microsoft.com/office/drawing/2014/main" id="{65F0ABD9-E221-834F-8A47-2F387C3B7E17}"/>
              </a:ext>
            </a:extLst>
          </p:cNvPr>
          <p:cNvSpPr txBox="1"/>
          <p:nvPr/>
        </p:nvSpPr>
        <p:spPr>
          <a:xfrm>
            <a:off x="4289122" y="4934705"/>
            <a:ext cx="602166" cy="369332"/>
          </a:xfrm>
          <a:prstGeom prst="rect">
            <a:avLst/>
          </a:prstGeom>
          <a:noFill/>
        </p:spPr>
        <p:txBody>
          <a:bodyPr wrap="square" rtlCol="0">
            <a:spAutoFit/>
          </a:bodyPr>
          <a:lstStyle/>
          <a:p>
            <a:pPr marL="0" marR="0" lvl="0" indent="0" algn="ctr" defTabSz="566654" rtl="0" eaLnBrk="1" fontAlgn="auto" latinLnBrk="0" hangingPunct="1">
              <a:lnSpc>
                <a:spcPct val="100000"/>
              </a:lnSpc>
              <a:spcBef>
                <a:spcPts val="0"/>
              </a:spcBef>
              <a:spcAft>
                <a:spcPts val="0"/>
              </a:spcAft>
              <a:buClrTx/>
              <a:buSzTx/>
              <a:buFontTx/>
              <a:buNone/>
              <a:tabLst/>
              <a:defRPr/>
            </a:pPr>
            <a:r>
              <a:rPr kumimoji="1" lang="en-US" altLang="ja-JP" sz="1800" b="0" i="0" u="none" strike="noStrike" kern="1200" cap="none" spc="0" normalizeH="0" baseline="0" noProof="0" dirty="0">
                <a:ln>
                  <a:noFill/>
                </a:ln>
                <a:solidFill>
                  <a:srgbClr val="5B9BD5"/>
                </a:solidFill>
                <a:effectLst/>
                <a:uLnTx/>
                <a:uFillTx/>
                <a:latin typeface="Calibri" panose="020F0502020204030204"/>
                <a:ea typeface="游ゴシック" panose="020B0400000000000000" pitchFamily="50" charset="-128"/>
                <a:cs typeface="+mn-cs"/>
              </a:rPr>
              <a:t>E</a:t>
            </a:r>
            <a:endParaRPr kumimoji="1" lang="ja-JP" altLang="en-US" sz="1800" b="0" i="0" u="none" strike="noStrike" kern="1200" cap="none" spc="0" normalizeH="0" baseline="0" noProof="0" dirty="0">
              <a:ln>
                <a:noFill/>
              </a:ln>
              <a:solidFill>
                <a:srgbClr val="5B9BD5"/>
              </a:solidFill>
              <a:effectLst/>
              <a:uLnTx/>
              <a:uFillTx/>
              <a:latin typeface="Calibri" panose="020F0502020204030204"/>
              <a:ea typeface="游ゴシック" panose="020B0400000000000000" pitchFamily="50" charset="-128"/>
              <a:cs typeface="+mn-cs"/>
            </a:endParaRPr>
          </a:p>
        </p:txBody>
      </p:sp>
      <p:sp>
        <p:nvSpPr>
          <p:cNvPr id="13" name="テキスト ボックス 12">
            <a:extLst>
              <a:ext uri="{FF2B5EF4-FFF2-40B4-BE49-F238E27FC236}">
                <a16:creationId xmlns:a16="http://schemas.microsoft.com/office/drawing/2014/main" id="{AC20C90A-F1DB-7B4E-AC40-3D90A9D4758B}"/>
              </a:ext>
            </a:extLst>
          </p:cNvPr>
          <p:cNvSpPr txBox="1"/>
          <p:nvPr/>
        </p:nvSpPr>
        <p:spPr>
          <a:xfrm>
            <a:off x="6147274" y="4934705"/>
            <a:ext cx="602166" cy="369332"/>
          </a:xfrm>
          <a:prstGeom prst="rect">
            <a:avLst/>
          </a:prstGeom>
          <a:noFill/>
        </p:spPr>
        <p:txBody>
          <a:bodyPr wrap="square" rtlCol="0">
            <a:spAutoFit/>
          </a:bodyPr>
          <a:lstStyle/>
          <a:p>
            <a:pPr marL="0" marR="0" lvl="0" indent="0" algn="ctr" defTabSz="566654" rtl="0" eaLnBrk="1" fontAlgn="auto" latinLnBrk="0" hangingPunct="1">
              <a:lnSpc>
                <a:spcPct val="100000"/>
              </a:lnSpc>
              <a:spcBef>
                <a:spcPts val="0"/>
              </a:spcBef>
              <a:spcAft>
                <a:spcPts val="0"/>
              </a:spcAft>
              <a:buClrTx/>
              <a:buSzTx/>
              <a:buFontTx/>
              <a:buNone/>
              <a:tabLst/>
              <a:defRPr/>
            </a:pPr>
            <a:r>
              <a:rPr kumimoji="1" lang="en-US" altLang="ja-JP" sz="1800" b="0" i="0" u="none" strike="noStrike" kern="1200" cap="none" spc="0" normalizeH="0" baseline="0" noProof="0" dirty="0">
                <a:ln>
                  <a:noFill/>
                </a:ln>
                <a:solidFill>
                  <a:srgbClr val="5B9BD5"/>
                </a:solidFill>
                <a:effectLst/>
                <a:uLnTx/>
                <a:uFillTx/>
                <a:latin typeface="Calibri" panose="020F0502020204030204"/>
                <a:ea typeface="游ゴシック" panose="020B0400000000000000" pitchFamily="50" charset="-128"/>
                <a:cs typeface="+mn-cs"/>
              </a:rPr>
              <a:t>D</a:t>
            </a:r>
            <a:endParaRPr kumimoji="1" lang="ja-JP" altLang="en-US" sz="1800" b="0" i="0" u="none" strike="noStrike" kern="1200" cap="none" spc="0" normalizeH="0" baseline="0" noProof="0" dirty="0">
              <a:ln>
                <a:noFill/>
              </a:ln>
              <a:solidFill>
                <a:srgbClr val="5B9BD5"/>
              </a:solidFill>
              <a:effectLst/>
              <a:uLnTx/>
              <a:uFillTx/>
              <a:latin typeface="Calibri" panose="020F0502020204030204"/>
              <a:ea typeface="游ゴシック" panose="020B0400000000000000" pitchFamily="50" charset="-128"/>
              <a:cs typeface="+mn-cs"/>
            </a:endParaRPr>
          </a:p>
        </p:txBody>
      </p:sp>
      <p:pic>
        <p:nvPicPr>
          <p:cNvPr id="5" name="図 4">
            <a:extLst>
              <a:ext uri="{FF2B5EF4-FFF2-40B4-BE49-F238E27FC236}">
                <a16:creationId xmlns:a16="http://schemas.microsoft.com/office/drawing/2014/main" id="{675F4767-6183-F6C8-BDFC-CA89695474B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84000" y="36000"/>
            <a:ext cx="1193800" cy="1041400"/>
          </a:xfrm>
          <a:prstGeom prst="rect">
            <a:avLst/>
          </a:prstGeom>
        </p:spPr>
      </p:pic>
      <p:pic>
        <p:nvPicPr>
          <p:cNvPr id="3" name="図 2">
            <a:extLst>
              <a:ext uri="{FF2B5EF4-FFF2-40B4-BE49-F238E27FC236}">
                <a16:creationId xmlns:a16="http://schemas.microsoft.com/office/drawing/2014/main" id="{429382C3-4F44-80FB-714B-C4AC3E57895D}"/>
              </a:ext>
            </a:extLst>
          </p:cNvPr>
          <p:cNvPicPr>
            <a:picLocks noChangeAspect="1"/>
          </p:cNvPicPr>
          <p:nvPr/>
        </p:nvPicPr>
        <p:blipFill rotWithShape="1">
          <a:blip r:embed="rId4"/>
          <a:srcRect r="77838" b="95751"/>
          <a:stretch/>
        </p:blipFill>
        <p:spPr>
          <a:xfrm>
            <a:off x="882148" y="780792"/>
            <a:ext cx="1322764" cy="239610"/>
          </a:xfrm>
          <a:prstGeom prst="rect">
            <a:avLst/>
          </a:prstGeom>
        </p:spPr>
      </p:pic>
      <p:sp>
        <p:nvSpPr>
          <p:cNvPr id="6" name="テキスト ボックス 5">
            <a:extLst>
              <a:ext uri="{FF2B5EF4-FFF2-40B4-BE49-F238E27FC236}">
                <a16:creationId xmlns:a16="http://schemas.microsoft.com/office/drawing/2014/main" id="{C2B43EE8-2621-3B86-729B-56BF647486EA}"/>
              </a:ext>
            </a:extLst>
          </p:cNvPr>
          <p:cNvSpPr txBox="1"/>
          <p:nvPr/>
        </p:nvSpPr>
        <p:spPr>
          <a:xfrm>
            <a:off x="2170825" y="658438"/>
            <a:ext cx="5713175" cy="523220"/>
          </a:xfrm>
          <a:prstGeom prst="rect">
            <a:avLst/>
          </a:prstGeom>
          <a:noFill/>
        </p:spPr>
        <p:txBody>
          <a:bodyPr wrap="square">
            <a:spAutoFit/>
          </a:bodyPr>
          <a:lstStyle/>
          <a:p>
            <a:r>
              <a:rPr lang="en-US" altLang="ja-JP" sz="1400" b="1" spc="-150" dirty="0">
                <a:latin typeface="+mn-ea"/>
              </a:rPr>
              <a:t>P8〜10</a:t>
            </a:r>
            <a:r>
              <a:rPr lang="ja-JP" altLang="en-US" sz="1400" b="1" spc="-150" dirty="0">
                <a:latin typeface="+mn-ea"/>
              </a:rPr>
              <a:t>、</a:t>
            </a:r>
            <a:r>
              <a:rPr lang="en-US" altLang="ja-JP" sz="1400" b="1" spc="-150" dirty="0">
                <a:latin typeface="+mn-ea"/>
              </a:rPr>
              <a:t>12</a:t>
            </a:r>
            <a:r>
              <a:rPr lang="ja-JP" altLang="en-US" sz="1400" b="1" spc="-150" dirty="0">
                <a:latin typeface="+mn-ea"/>
              </a:rPr>
              <a:t>および下記の資料をもとに、</a:t>
            </a:r>
            <a:r>
              <a:rPr lang="en-US" altLang="ja-JP" sz="1400" b="1" spc="-150" dirty="0">
                <a:latin typeface="+mn-ea"/>
              </a:rPr>
              <a:t>A〜</a:t>
            </a:r>
            <a:r>
              <a:rPr lang="ja-JP" altLang="en-US" sz="1400" b="1" spc="-150" dirty="0">
                <a:latin typeface="+mn-ea"/>
              </a:rPr>
              <a:t>Ｆの文章が日本、スウェーデン、アメリカのどの国に当てはまるか、表内に入れてみよう。</a:t>
            </a:r>
          </a:p>
        </p:txBody>
      </p:sp>
      <p:pic>
        <p:nvPicPr>
          <p:cNvPr id="14" name="図 13">
            <a:extLst>
              <a:ext uri="{FF2B5EF4-FFF2-40B4-BE49-F238E27FC236}">
                <a16:creationId xmlns:a16="http://schemas.microsoft.com/office/drawing/2014/main" id="{87D6F7D0-41F1-8F58-C418-5B8036EAFBED}"/>
              </a:ext>
            </a:extLst>
          </p:cNvPr>
          <p:cNvPicPr>
            <a:picLocks noChangeAspect="1"/>
          </p:cNvPicPr>
          <p:nvPr/>
        </p:nvPicPr>
        <p:blipFill>
          <a:blip r:embed="rId5"/>
          <a:stretch>
            <a:fillRect/>
          </a:stretch>
        </p:blipFill>
        <p:spPr>
          <a:xfrm>
            <a:off x="972069" y="1108758"/>
            <a:ext cx="6583857" cy="2559253"/>
          </a:xfrm>
          <a:prstGeom prst="rect">
            <a:avLst/>
          </a:prstGeom>
        </p:spPr>
      </p:pic>
      <p:sp>
        <p:nvSpPr>
          <p:cNvPr id="19" name="テキスト ボックス 18">
            <a:extLst>
              <a:ext uri="{FF2B5EF4-FFF2-40B4-BE49-F238E27FC236}">
                <a16:creationId xmlns:a16="http://schemas.microsoft.com/office/drawing/2014/main" id="{A6871C01-561C-0BE5-E6CB-1A94224D640A}"/>
              </a:ext>
            </a:extLst>
          </p:cNvPr>
          <p:cNvSpPr txBox="1"/>
          <p:nvPr/>
        </p:nvSpPr>
        <p:spPr>
          <a:xfrm>
            <a:off x="1910159" y="3701995"/>
            <a:ext cx="1404298" cy="292388"/>
          </a:xfrm>
          <a:prstGeom prst="rect">
            <a:avLst/>
          </a:prstGeom>
          <a:noFill/>
        </p:spPr>
        <p:txBody>
          <a:bodyPr wrap="square">
            <a:spAutoFit/>
          </a:bodyPr>
          <a:lstStyle/>
          <a:p>
            <a:r>
              <a:rPr lang="ja-JP" altLang="en-US" sz="1300" dirty="0"/>
              <a:t>スウェーデン</a:t>
            </a:r>
          </a:p>
        </p:txBody>
      </p:sp>
      <p:sp>
        <p:nvSpPr>
          <p:cNvPr id="20" name="テキスト ボックス 19">
            <a:extLst>
              <a:ext uri="{FF2B5EF4-FFF2-40B4-BE49-F238E27FC236}">
                <a16:creationId xmlns:a16="http://schemas.microsoft.com/office/drawing/2014/main" id="{B02DAB5A-4A38-8590-0862-C072A618730F}"/>
              </a:ext>
            </a:extLst>
          </p:cNvPr>
          <p:cNvSpPr txBox="1"/>
          <p:nvPr/>
        </p:nvSpPr>
        <p:spPr>
          <a:xfrm>
            <a:off x="4167357" y="3692316"/>
            <a:ext cx="1404298" cy="292388"/>
          </a:xfrm>
          <a:prstGeom prst="rect">
            <a:avLst/>
          </a:prstGeom>
          <a:noFill/>
        </p:spPr>
        <p:txBody>
          <a:bodyPr wrap="square">
            <a:spAutoFit/>
          </a:bodyPr>
          <a:lstStyle/>
          <a:p>
            <a:r>
              <a:rPr lang="ja-JP" altLang="en-US" sz="1300" dirty="0"/>
              <a:t>日　本</a:t>
            </a:r>
          </a:p>
        </p:txBody>
      </p:sp>
      <p:sp>
        <p:nvSpPr>
          <p:cNvPr id="21" name="テキスト ボックス 20">
            <a:extLst>
              <a:ext uri="{FF2B5EF4-FFF2-40B4-BE49-F238E27FC236}">
                <a16:creationId xmlns:a16="http://schemas.microsoft.com/office/drawing/2014/main" id="{62EC3FE5-434F-8F94-2C3B-4DEDA2BE209D}"/>
              </a:ext>
            </a:extLst>
          </p:cNvPr>
          <p:cNvSpPr txBox="1"/>
          <p:nvPr/>
        </p:nvSpPr>
        <p:spPr>
          <a:xfrm>
            <a:off x="6038615" y="3700683"/>
            <a:ext cx="1238188" cy="292388"/>
          </a:xfrm>
          <a:prstGeom prst="rect">
            <a:avLst/>
          </a:prstGeom>
          <a:noFill/>
        </p:spPr>
        <p:txBody>
          <a:bodyPr wrap="square">
            <a:spAutoFit/>
          </a:bodyPr>
          <a:lstStyle/>
          <a:p>
            <a:r>
              <a:rPr lang="ja-JP" altLang="en-US" sz="1300" dirty="0"/>
              <a:t>アメリカ</a:t>
            </a:r>
          </a:p>
        </p:txBody>
      </p:sp>
      <p:sp>
        <p:nvSpPr>
          <p:cNvPr id="22" name="テキスト ボックス 21">
            <a:extLst>
              <a:ext uri="{FF2B5EF4-FFF2-40B4-BE49-F238E27FC236}">
                <a16:creationId xmlns:a16="http://schemas.microsoft.com/office/drawing/2014/main" id="{B68B7EBF-A00F-C35B-3D92-E60C774F7B91}"/>
              </a:ext>
            </a:extLst>
          </p:cNvPr>
          <p:cNvSpPr txBox="1"/>
          <p:nvPr/>
        </p:nvSpPr>
        <p:spPr>
          <a:xfrm>
            <a:off x="966474" y="4136348"/>
            <a:ext cx="777416" cy="261610"/>
          </a:xfrm>
          <a:prstGeom prst="rect">
            <a:avLst/>
          </a:prstGeom>
          <a:noFill/>
        </p:spPr>
        <p:txBody>
          <a:bodyPr vert="horz" wrap="square">
            <a:spAutoFit/>
          </a:bodyPr>
          <a:lstStyle/>
          <a:p>
            <a:r>
              <a:rPr lang="ja-JP" altLang="en-US" sz="1100" dirty="0"/>
              <a:t>考え方</a:t>
            </a:r>
          </a:p>
        </p:txBody>
      </p:sp>
      <p:sp>
        <p:nvSpPr>
          <p:cNvPr id="24" name="テキスト ボックス 23">
            <a:extLst>
              <a:ext uri="{FF2B5EF4-FFF2-40B4-BE49-F238E27FC236}">
                <a16:creationId xmlns:a16="http://schemas.microsoft.com/office/drawing/2014/main" id="{F3EBD633-8C78-AD15-37D7-92DF818221F1}"/>
              </a:ext>
            </a:extLst>
          </p:cNvPr>
          <p:cNvSpPr txBox="1"/>
          <p:nvPr/>
        </p:nvSpPr>
        <p:spPr>
          <a:xfrm>
            <a:off x="1454050" y="3950233"/>
            <a:ext cx="2118297" cy="707886"/>
          </a:xfrm>
          <a:prstGeom prst="rect">
            <a:avLst/>
          </a:prstGeom>
          <a:noFill/>
        </p:spPr>
        <p:txBody>
          <a:bodyPr wrap="square">
            <a:spAutoFit/>
          </a:bodyPr>
          <a:lstStyle/>
          <a:p>
            <a:r>
              <a:rPr lang="ja-JP" altLang="en-US" sz="1000" dirty="0"/>
              <a:t>個人では対応が難しい病気や加齢、貧困に対する支援を、政府がおこなうという共助・公助を重視した考え方。</a:t>
            </a:r>
          </a:p>
        </p:txBody>
      </p:sp>
      <p:sp>
        <p:nvSpPr>
          <p:cNvPr id="26" name="テキスト ボックス 25">
            <a:extLst>
              <a:ext uri="{FF2B5EF4-FFF2-40B4-BE49-F238E27FC236}">
                <a16:creationId xmlns:a16="http://schemas.microsoft.com/office/drawing/2014/main" id="{030D7C0F-1A74-C8E5-12C9-3FFA5C75CD3E}"/>
              </a:ext>
            </a:extLst>
          </p:cNvPr>
          <p:cNvSpPr txBox="1"/>
          <p:nvPr/>
        </p:nvSpPr>
        <p:spPr>
          <a:xfrm>
            <a:off x="3494320" y="3933843"/>
            <a:ext cx="2218012" cy="707886"/>
          </a:xfrm>
          <a:prstGeom prst="rect">
            <a:avLst/>
          </a:prstGeom>
          <a:noFill/>
        </p:spPr>
        <p:txBody>
          <a:bodyPr wrap="square">
            <a:spAutoFit/>
          </a:bodyPr>
          <a:lstStyle/>
          <a:p>
            <a:r>
              <a:rPr lang="ja-JP" altLang="en-US" sz="1000" dirty="0"/>
              <a:t>⾃助・共助・公助のいずれかに</a:t>
            </a:r>
            <a:endParaRPr lang="en-US" altLang="ja-JP" sz="1000" dirty="0"/>
          </a:p>
          <a:p>
            <a:r>
              <a:rPr lang="ja-JP" altLang="en-US" sz="1000" dirty="0"/>
              <a:t>極端に偏ることなく、それぞれの</a:t>
            </a:r>
            <a:endParaRPr lang="en-US" altLang="ja-JP" sz="1000" dirty="0"/>
          </a:p>
          <a:p>
            <a:r>
              <a:rPr lang="ja-JP" altLang="en-US" sz="1000" dirty="0"/>
              <a:t>バランスを取りながら制度を維持</a:t>
            </a:r>
            <a:endParaRPr lang="en-US" altLang="ja-JP" sz="1000" dirty="0"/>
          </a:p>
          <a:p>
            <a:r>
              <a:rPr lang="ja-JP" altLang="en-US" sz="1000" dirty="0"/>
              <a:t>するという考え方。</a:t>
            </a:r>
          </a:p>
        </p:txBody>
      </p:sp>
      <p:sp>
        <p:nvSpPr>
          <p:cNvPr id="28" name="テキスト ボックス 27">
            <a:extLst>
              <a:ext uri="{FF2B5EF4-FFF2-40B4-BE49-F238E27FC236}">
                <a16:creationId xmlns:a16="http://schemas.microsoft.com/office/drawing/2014/main" id="{60C5C311-0C19-EFF2-21C7-7793B12811F2}"/>
              </a:ext>
            </a:extLst>
          </p:cNvPr>
          <p:cNvSpPr txBox="1"/>
          <p:nvPr/>
        </p:nvSpPr>
        <p:spPr>
          <a:xfrm>
            <a:off x="5469428" y="3940400"/>
            <a:ext cx="2218012" cy="553998"/>
          </a:xfrm>
          <a:prstGeom prst="rect">
            <a:avLst/>
          </a:prstGeom>
          <a:noFill/>
        </p:spPr>
        <p:txBody>
          <a:bodyPr wrap="square">
            <a:spAutoFit/>
          </a:bodyPr>
          <a:lstStyle/>
          <a:p>
            <a:r>
              <a:rPr lang="ja-JP" altLang="en-US" sz="1000" dirty="0"/>
              <a:t>健康で働くことができる場合は、</a:t>
            </a:r>
          </a:p>
          <a:p>
            <a:r>
              <a:rPr lang="ja-JP" altLang="en-US" sz="1000" dirty="0"/>
              <a:t>自分の生活は自分の力で維持する</a:t>
            </a:r>
          </a:p>
          <a:p>
            <a:r>
              <a:rPr lang="ja-JP" altLang="en-US" sz="1000" dirty="0"/>
              <a:t>べきという自助を重視した考え方。</a:t>
            </a:r>
          </a:p>
        </p:txBody>
      </p:sp>
      <p:sp>
        <p:nvSpPr>
          <p:cNvPr id="29" name="テキスト ボックス 28">
            <a:extLst>
              <a:ext uri="{FF2B5EF4-FFF2-40B4-BE49-F238E27FC236}">
                <a16:creationId xmlns:a16="http://schemas.microsoft.com/office/drawing/2014/main" id="{7E0132B2-6AF2-1AE9-8571-392F6D1B5BEE}"/>
              </a:ext>
            </a:extLst>
          </p:cNvPr>
          <p:cNvSpPr txBox="1"/>
          <p:nvPr/>
        </p:nvSpPr>
        <p:spPr>
          <a:xfrm>
            <a:off x="959520" y="4641729"/>
            <a:ext cx="777416" cy="261610"/>
          </a:xfrm>
          <a:prstGeom prst="rect">
            <a:avLst/>
          </a:prstGeom>
          <a:noFill/>
        </p:spPr>
        <p:txBody>
          <a:bodyPr vert="horz" wrap="square">
            <a:spAutoFit/>
          </a:bodyPr>
          <a:lstStyle/>
          <a:p>
            <a:r>
              <a:rPr lang="ja-JP" altLang="en-US" sz="1100" dirty="0"/>
              <a:t>利　点</a:t>
            </a:r>
          </a:p>
        </p:txBody>
      </p:sp>
      <p:sp>
        <p:nvSpPr>
          <p:cNvPr id="30" name="テキスト ボックス 29">
            <a:extLst>
              <a:ext uri="{FF2B5EF4-FFF2-40B4-BE49-F238E27FC236}">
                <a16:creationId xmlns:a16="http://schemas.microsoft.com/office/drawing/2014/main" id="{E16C2227-65F5-E831-7E0A-352F004F575B}"/>
              </a:ext>
            </a:extLst>
          </p:cNvPr>
          <p:cNvSpPr txBox="1"/>
          <p:nvPr/>
        </p:nvSpPr>
        <p:spPr>
          <a:xfrm>
            <a:off x="966474" y="4982251"/>
            <a:ext cx="777416" cy="261610"/>
          </a:xfrm>
          <a:prstGeom prst="rect">
            <a:avLst/>
          </a:prstGeom>
          <a:noFill/>
        </p:spPr>
        <p:txBody>
          <a:bodyPr vert="horz" wrap="square">
            <a:spAutoFit/>
          </a:bodyPr>
          <a:lstStyle/>
          <a:p>
            <a:r>
              <a:rPr lang="ja-JP" altLang="en-US" sz="1100" dirty="0"/>
              <a:t>課　題</a:t>
            </a:r>
          </a:p>
        </p:txBody>
      </p:sp>
      <p:sp>
        <p:nvSpPr>
          <p:cNvPr id="34" name="テキスト ボックス 33">
            <a:extLst>
              <a:ext uri="{FF2B5EF4-FFF2-40B4-BE49-F238E27FC236}">
                <a16:creationId xmlns:a16="http://schemas.microsoft.com/office/drawing/2014/main" id="{066A66AA-F0C2-BAE1-9AE2-82B99AE4758E}"/>
              </a:ext>
            </a:extLst>
          </p:cNvPr>
          <p:cNvSpPr txBox="1"/>
          <p:nvPr/>
        </p:nvSpPr>
        <p:spPr>
          <a:xfrm>
            <a:off x="1446036" y="5332781"/>
            <a:ext cx="1981394" cy="553998"/>
          </a:xfrm>
          <a:prstGeom prst="rect">
            <a:avLst/>
          </a:prstGeom>
          <a:noFill/>
        </p:spPr>
        <p:txBody>
          <a:bodyPr wrap="square">
            <a:spAutoFit/>
          </a:bodyPr>
          <a:lstStyle/>
          <a:p>
            <a:r>
              <a:rPr lang="en-US" altLang="ja-JP" sz="1000" dirty="0">
                <a:latin typeface="+mn-ea"/>
              </a:rPr>
              <a:t>A</a:t>
            </a:r>
            <a:r>
              <a:rPr lang="ja-JP" altLang="en-US" sz="1000" dirty="0">
                <a:latin typeface="+mn-ea"/>
              </a:rPr>
              <a:t>）税・社会保障等の負担が極  </a:t>
            </a:r>
          </a:p>
          <a:p>
            <a:r>
              <a:rPr lang="ja-JP" altLang="en-US" sz="1000" dirty="0">
                <a:latin typeface="+mn-ea"/>
              </a:rPr>
              <a:t>　  端に高くならないよう設計</a:t>
            </a:r>
            <a:endParaRPr lang="en-US" altLang="ja-JP" sz="1000" dirty="0">
              <a:latin typeface="+mn-ea"/>
            </a:endParaRPr>
          </a:p>
          <a:p>
            <a:r>
              <a:rPr lang="en-US" altLang="ja-JP" sz="1000" dirty="0">
                <a:latin typeface="+mn-ea"/>
              </a:rPr>
              <a:t>      </a:t>
            </a:r>
            <a:r>
              <a:rPr lang="ja-JP" altLang="en-US" sz="1000" dirty="0">
                <a:latin typeface="+mn-ea"/>
              </a:rPr>
              <a:t>することが可能である。　　</a:t>
            </a:r>
          </a:p>
        </p:txBody>
      </p:sp>
      <p:sp>
        <p:nvSpPr>
          <p:cNvPr id="35" name="テキスト ボックス 34">
            <a:extLst>
              <a:ext uri="{FF2B5EF4-FFF2-40B4-BE49-F238E27FC236}">
                <a16:creationId xmlns:a16="http://schemas.microsoft.com/office/drawing/2014/main" id="{06C1E2F6-86F2-0122-50DB-D23F1935844A}"/>
              </a:ext>
            </a:extLst>
          </p:cNvPr>
          <p:cNvSpPr txBox="1"/>
          <p:nvPr/>
        </p:nvSpPr>
        <p:spPr>
          <a:xfrm>
            <a:off x="3449205" y="5304852"/>
            <a:ext cx="2203398" cy="400110"/>
          </a:xfrm>
          <a:prstGeom prst="rect">
            <a:avLst/>
          </a:prstGeom>
          <a:noFill/>
        </p:spPr>
        <p:txBody>
          <a:bodyPr wrap="square">
            <a:spAutoFit/>
          </a:bodyPr>
          <a:lstStyle/>
          <a:p>
            <a:r>
              <a:rPr lang="en-US" altLang="ja-JP" sz="1000" dirty="0">
                <a:latin typeface="+mn-ea"/>
              </a:rPr>
              <a:t>B</a:t>
            </a:r>
            <a:r>
              <a:rPr lang="ja-JP" altLang="en-US" sz="1000" dirty="0">
                <a:latin typeface="+mn-ea"/>
              </a:rPr>
              <a:t>）社会保障サービスが充実する。</a:t>
            </a:r>
          </a:p>
          <a:p>
            <a:r>
              <a:rPr lang="ja-JP" altLang="en-US" sz="1000" dirty="0">
                <a:latin typeface="+mn-ea"/>
              </a:rPr>
              <a:t>　</a:t>
            </a:r>
          </a:p>
        </p:txBody>
      </p:sp>
      <p:sp>
        <p:nvSpPr>
          <p:cNvPr id="36" name="テキスト ボックス 35">
            <a:extLst>
              <a:ext uri="{FF2B5EF4-FFF2-40B4-BE49-F238E27FC236}">
                <a16:creationId xmlns:a16="http://schemas.microsoft.com/office/drawing/2014/main" id="{E12996C7-4129-45DC-C1D1-675599C01A09}"/>
              </a:ext>
            </a:extLst>
          </p:cNvPr>
          <p:cNvSpPr txBox="1"/>
          <p:nvPr/>
        </p:nvSpPr>
        <p:spPr>
          <a:xfrm>
            <a:off x="1446036" y="6004499"/>
            <a:ext cx="2271385" cy="861774"/>
          </a:xfrm>
          <a:prstGeom prst="rect">
            <a:avLst/>
          </a:prstGeom>
          <a:noFill/>
        </p:spPr>
        <p:txBody>
          <a:bodyPr wrap="square">
            <a:spAutoFit/>
          </a:bodyPr>
          <a:lstStyle/>
          <a:p>
            <a:r>
              <a:rPr lang="en-US" altLang="ja-JP" sz="1000" dirty="0">
                <a:latin typeface="+mn-ea"/>
              </a:rPr>
              <a:t>D</a:t>
            </a:r>
            <a:r>
              <a:rPr lang="ja-JP" altLang="en-US" sz="1000" dirty="0">
                <a:latin typeface="+mn-ea"/>
              </a:rPr>
              <a:t>）</a:t>
            </a:r>
            <a:r>
              <a:rPr lang="ja-JP" altLang="en-US" sz="1000" spc="-150" dirty="0">
                <a:latin typeface="+mn-ea"/>
              </a:rPr>
              <a:t>民間保険に加入できない、または</a:t>
            </a:r>
            <a:endParaRPr lang="en-US" altLang="ja-JP" sz="1000" spc="-150" dirty="0">
              <a:latin typeface="+mn-ea"/>
            </a:endParaRPr>
          </a:p>
          <a:p>
            <a:r>
              <a:rPr lang="en-US" altLang="ja-JP" sz="1000" spc="-150" dirty="0">
                <a:latin typeface="+mn-ea"/>
              </a:rPr>
              <a:t>            </a:t>
            </a:r>
            <a:r>
              <a:rPr lang="ja-JP" altLang="en-US" sz="1000" spc="-150" dirty="0">
                <a:latin typeface="+mn-ea"/>
              </a:rPr>
              <a:t>民間保険の保険料を払えない人た</a:t>
            </a:r>
            <a:endParaRPr lang="en-US" altLang="ja-JP" sz="1000" spc="-150" dirty="0">
              <a:latin typeface="+mn-ea"/>
            </a:endParaRPr>
          </a:p>
          <a:p>
            <a:r>
              <a:rPr lang="en-US" altLang="ja-JP" sz="1000" spc="-150" dirty="0">
                <a:latin typeface="+mn-ea"/>
              </a:rPr>
              <a:t>            </a:t>
            </a:r>
            <a:r>
              <a:rPr lang="ja-JP" altLang="en-US" sz="1000" spc="-150" dirty="0">
                <a:latin typeface="+mn-ea"/>
              </a:rPr>
              <a:t>ちが生活に困り、結果的に生活保</a:t>
            </a:r>
            <a:endParaRPr lang="en-US" altLang="ja-JP" sz="1000" spc="-150" dirty="0">
              <a:latin typeface="+mn-ea"/>
            </a:endParaRPr>
          </a:p>
          <a:p>
            <a:r>
              <a:rPr lang="en-US" altLang="ja-JP" sz="1000" spc="-150" dirty="0">
                <a:latin typeface="+mn-ea"/>
              </a:rPr>
              <a:t>             </a:t>
            </a:r>
            <a:r>
              <a:rPr lang="ja-JP" altLang="en-US" sz="1000" spc="-150" dirty="0">
                <a:latin typeface="+mn-ea"/>
              </a:rPr>
              <a:t>護等の公的扶助の支出が増える恐れ</a:t>
            </a:r>
            <a:endParaRPr lang="en-US" altLang="ja-JP" sz="1000" spc="-150" dirty="0">
              <a:latin typeface="+mn-ea"/>
            </a:endParaRPr>
          </a:p>
          <a:p>
            <a:r>
              <a:rPr lang="en-US" altLang="ja-JP" sz="1000" spc="-150" dirty="0">
                <a:latin typeface="+mn-ea"/>
              </a:rPr>
              <a:t>             </a:t>
            </a:r>
            <a:r>
              <a:rPr lang="ja-JP" altLang="en-US" sz="1000" spc="-150" dirty="0">
                <a:latin typeface="+mn-ea"/>
              </a:rPr>
              <a:t>がある</a:t>
            </a:r>
          </a:p>
        </p:txBody>
      </p:sp>
      <p:sp>
        <p:nvSpPr>
          <p:cNvPr id="37" name="テキスト ボックス 36">
            <a:extLst>
              <a:ext uri="{FF2B5EF4-FFF2-40B4-BE49-F238E27FC236}">
                <a16:creationId xmlns:a16="http://schemas.microsoft.com/office/drawing/2014/main" id="{54831D50-0D38-B1EE-09F0-DC3909C20F0D}"/>
              </a:ext>
            </a:extLst>
          </p:cNvPr>
          <p:cNvSpPr txBox="1"/>
          <p:nvPr/>
        </p:nvSpPr>
        <p:spPr>
          <a:xfrm>
            <a:off x="5443672" y="5286919"/>
            <a:ext cx="2218012" cy="707886"/>
          </a:xfrm>
          <a:prstGeom prst="rect">
            <a:avLst/>
          </a:prstGeom>
          <a:noFill/>
        </p:spPr>
        <p:txBody>
          <a:bodyPr wrap="square">
            <a:spAutoFit/>
          </a:bodyPr>
          <a:lstStyle/>
          <a:p>
            <a:r>
              <a:rPr lang="en-US" altLang="ja-JP" sz="1000" dirty="0">
                <a:latin typeface="+mn-ea"/>
              </a:rPr>
              <a:t>C</a:t>
            </a:r>
            <a:r>
              <a:rPr lang="ja-JP" altLang="en-US" sz="1000" dirty="0">
                <a:latin typeface="+mn-ea"/>
              </a:rPr>
              <a:t>）</a:t>
            </a:r>
            <a:r>
              <a:rPr lang="ja-JP" altLang="en-US" sz="1000" spc="-150" dirty="0">
                <a:latin typeface="+mn-ea"/>
              </a:rPr>
              <a:t>自らの人生設計に応じて必要な民</a:t>
            </a:r>
            <a:endParaRPr lang="en-US" altLang="ja-JP" sz="1000" spc="-150" dirty="0">
              <a:latin typeface="+mn-ea"/>
            </a:endParaRPr>
          </a:p>
          <a:p>
            <a:r>
              <a:rPr lang="en-US" altLang="ja-JP" sz="1000" spc="-150" dirty="0">
                <a:latin typeface="+mn-ea"/>
              </a:rPr>
              <a:t>            </a:t>
            </a:r>
            <a:r>
              <a:rPr lang="ja-JP" altLang="en-US" sz="1000" spc="-150" dirty="0">
                <a:latin typeface="+mn-ea"/>
              </a:rPr>
              <a:t>間 保険を選択できる。自助努力を</a:t>
            </a:r>
            <a:endParaRPr lang="en-US" altLang="ja-JP" sz="1000" spc="-150" dirty="0">
              <a:latin typeface="+mn-ea"/>
            </a:endParaRPr>
          </a:p>
          <a:p>
            <a:r>
              <a:rPr lang="en-US" altLang="ja-JP" sz="1000" spc="-150" dirty="0">
                <a:latin typeface="+mn-ea"/>
              </a:rPr>
              <a:t>            </a:t>
            </a:r>
            <a:r>
              <a:rPr lang="ja-JP" altLang="en-US" sz="1000" spc="-150" dirty="0">
                <a:latin typeface="+mn-ea"/>
              </a:rPr>
              <a:t>中心にすれば、社 会保障制度の持</a:t>
            </a:r>
            <a:endParaRPr lang="en-US" altLang="ja-JP" sz="1000" spc="-150" dirty="0">
              <a:latin typeface="+mn-ea"/>
            </a:endParaRPr>
          </a:p>
          <a:p>
            <a:r>
              <a:rPr lang="en-US" altLang="ja-JP" sz="1000" spc="-150" dirty="0">
                <a:latin typeface="+mn-ea"/>
              </a:rPr>
              <a:t>            </a:t>
            </a:r>
            <a:r>
              <a:rPr lang="ja-JP" altLang="en-US" sz="1000" spc="-150" dirty="0">
                <a:latin typeface="+mn-ea"/>
              </a:rPr>
              <a:t>続可能性は高くなる。</a:t>
            </a:r>
          </a:p>
        </p:txBody>
      </p:sp>
      <p:sp>
        <p:nvSpPr>
          <p:cNvPr id="38" name="テキスト ボックス 37">
            <a:extLst>
              <a:ext uri="{FF2B5EF4-FFF2-40B4-BE49-F238E27FC236}">
                <a16:creationId xmlns:a16="http://schemas.microsoft.com/office/drawing/2014/main" id="{C494D4D0-9584-7F01-2994-21B16BE4479D}"/>
              </a:ext>
            </a:extLst>
          </p:cNvPr>
          <p:cNvSpPr txBox="1"/>
          <p:nvPr/>
        </p:nvSpPr>
        <p:spPr>
          <a:xfrm>
            <a:off x="3449205" y="6045961"/>
            <a:ext cx="2159476" cy="707886"/>
          </a:xfrm>
          <a:prstGeom prst="rect">
            <a:avLst/>
          </a:prstGeom>
          <a:noFill/>
        </p:spPr>
        <p:txBody>
          <a:bodyPr wrap="square">
            <a:spAutoFit/>
          </a:bodyPr>
          <a:lstStyle/>
          <a:p>
            <a:r>
              <a:rPr lang="en-US" altLang="ja-JP" sz="1000" dirty="0">
                <a:latin typeface="+mn-ea"/>
              </a:rPr>
              <a:t>E</a:t>
            </a:r>
            <a:r>
              <a:rPr lang="ja-JP" altLang="en-US" sz="1000" dirty="0">
                <a:latin typeface="+mn-ea"/>
              </a:rPr>
              <a:t>）社会保障の給付が高齢化に伴</a:t>
            </a:r>
            <a:endParaRPr lang="en-US" altLang="ja-JP" sz="1000" dirty="0">
              <a:latin typeface="+mn-ea"/>
            </a:endParaRPr>
          </a:p>
          <a:p>
            <a:r>
              <a:rPr lang="en-US" altLang="ja-JP" sz="1000" dirty="0">
                <a:latin typeface="+mn-ea"/>
              </a:rPr>
              <a:t>    </a:t>
            </a:r>
            <a:r>
              <a:rPr lang="ja-JP" altLang="en-US" sz="1000" dirty="0">
                <a:latin typeface="+mn-ea"/>
              </a:rPr>
              <a:t> い増加しているものの、国民</a:t>
            </a:r>
            <a:endParaRPr lang="en-US" altLang="ja-JP" sz="1000" dirty="0">
              <a:latin typeface="+mn-ea"/>
            </a:endParaRPr>
          </a:p>
          <a:p>
            <a:r>
              <a:rPr lang="en-US" altLang="ja-JP" sz="1000" dirty="0">
                <a:latin typeface="+mn-ea"/>
              </a:rPr>
              <a:t>     </a:t>
            </a:r>
            <a:r>
              <a:rPr lang="ja-JP" altLang="en-US" sz="1000" dirty="0">
                <a:latin typeface="+mn-ea"/>
              </a:rPr>
              <a:t>負担率が低いため、社会保障</a:t>
            </a:r>
            <a:endParaRPr lang="en-US" altLang="ja-JP" sz="1000" dirty="0">
              <a:latin typeface="+mn-ea"/>
            </a:endParaRPr>
          </a:p>
          <a:p>
            <a:r>
              <a:rPr lang="en-US" altLang="ja-JP" sz="1000" dirty="0">
                <a:latin typeface="+mn-ea"/>
              </a:rPr>
              <a:t>     </a:t>
            </a:r>
            <a:r>
              <a:rPr lang="ja-JP" altLang="en-US" sz="1000" dirty="0">
                <a:latin typeface="+mn-ea"/>
              </a:rPr>
              <a:t>制度の持続可能性が課題である。</a:t>
            </a:r>
          </a:p>
        </p:txBody>
      </p:sp>
      <p:sp>
        <p:nvSpPr>
          <p:cNvPr id="39" name="テキスト ボックス 38">
            <a:extLst>
              <a:ext uri="{FF2B5EF4-FFF2-40B4-BE49-F238E27FC236}">
                <a16:creationId xmlns:a16="http://schemas.microsoft.com/office/drawing/2014/main" id="{D4677191-7CEB-FB09-2045-1DF7E97635EA}"/>
              </a:ext>
            </a:extLst>
          </p:cNvPr>
          <p:cNvSpPr txBox="1"/>
          <p:nvPr/>
        </p:nvSpPr>
        <p:spPr>
          <a:xfrm>
            <a:off x="5494901" y="6034723"/>
            <a:ext cx="2160872" cy="707886"/>
          </a:xfrm>
          <a:prstGeom prst="rect">
            <a:avLst/>
          </a:prstGeom>
          <a:noFill/>
        </p:spPr>
        <p:txBody>
          <a:bodyPr wrap="square">
            <a:spAutoFit/>
          </a:bodyPr>
          <a:lstStyle/>
          <a:p>
            <a:r>
              <a:rPr lang="en-US" altLang="ja-JP" sz="1000" dirty="0">
                <a:latin typeface="+mn-ea"/>
              </a:rPr>
              <a:t>F</a:t>
            </a:r>
            <a:r>
              <a:rPr lang="ja-JP" altLang="en-US" sz="1000" dirty="0">
                <a:latin typeface="+mn-ea"/>
              </a:rPr>
              <a:t>）社会保障制度を持続可能なも</a:t>
            </a:r>
          </a:p>
          <a:p>
            <a:r>
              <a:rPr lang="ja-JP" altLang="en-US" sz="1000" dirty="0">
                <a:latin typeface="+mn-ea"/>
              </a:rPr>
              <a:t>      のにするためには、国民が相</a:t>
            </a:r>
            <a:endParaRPr lang="en-US" altLang="ja-JP" sz="1000" dirty="0">
              <a:latin typeface="+mn-ea"/>
            </a:endParaRPr>
          </a:p>
          <a:p>
            <a:r>
              <a:rPr lang="en-US" altLang="ja-JP" sz="1000" dirty="0">
                <a:latin typeface="+mn-ea"/>
              </a:rPr>
              <a:t>    </a:t>
            </a:r>
            <a:r>
              <a:rPr lang="ja-JP" altLang="en-US" sz="1000" dirty="0">
                <a:latin typeface="+mn-ea"/>
              </a:rPr>
              <a:t>  応の税金や保険料を負担する</a:t>
            </a:r>
            <a:endParaRPr lang="en-US" altLang="ja-JP" sz="1000" dirty="0">
              <a:latin typeface="+mn-ea"/>
            </a:endParaRPr>
          </a:p>
          <a:p>
            <a:r>
              <a:rPr lang="en-US" altLang="ja-JP" sz="1000" dirty="0">
                <a:latin typeface="+mn-ea"/>
              </a:rPr>
              <a:t>     </a:t>
            </a:r>
            <a:r>
              <a:rPr lang="ja-JP" altLang="en-US" sz="1000" dirty="0">
                <a:latin typeface="+mn-ea"/>
              </a:rPr>
              <a:t>必要がある。</a:t>
            </a:r>
          </a:p>
        </p:txBody>
      </p:sp>
      <p:sp>
        <p:nvSpPr>
          <p:cNvPr id="41" name="テキスト ボックス 40">
            <a:extLst>
              <a:ext uri="{FF2B5EF4-FFF2-40B4-BE49-F238E27FC236}">
                <a16:creationId xmlns:a16="http://schemas.microsoft.com/office/drawing/2014/main" id="{9BCB47EC-7BA0-F902-7E0C-1CD30A858512}"/>
              </a:ext>
            </a:extLst>
          </p:cNvPr>
          <p:cNvSpPr txBox="1"/>
          <p:nvPr/>
        </p:nvSpPr>
        <p:spPr>
          <a:xfrm>
            <a:off x="914746" y="5566914"/>
            <a:ext cx="777416" cy="261610"/>
          </a:xfrm>
          <a:prstGeom prst="rect">
            <a:avLst/>
          </a:prstGeom>
          <a:noFill/>
        </p:spPr>
        <p:txBody>
          <a:bodyPr vert="horz" wrap="square">
            <a:spAutoFit/>
          </a:bodyPr>
          <a:lstStyle/>
          <a:p>
            <a:r>
              <a:rPr lang="ja-JP" altLang="en-US" sz="1100" dirty="0"/>
              <a:t>利　点</a:t>
            </a:r>
          </a:p>
        </p:txBody>
      </p:sp>
      <p:sp>
        <p:nvSpPr>
          <p:cNvPr id="42" name="テキスト ボックス 41">
            <a:extLst>
              <a:ext uri="{FF2B5EF4-FFF2-40B4-BE49-F238E27FC236}">
                <a16:creationId xmlns:a16="http://schemas.microsoft.com/office/drawing/2014/main" id="{C4C8A0DC-90CF-B995-FC31-E7631B20CE10}"/>
              </a:ext>
            </a:extLst>
          </p:cNvPr>
          <p:cNvSpPr txBox="1"/>
          <p:nvPr/>
        </p:nvSpPr>
        <p:spPr>
          <a:xfrm>
            <a:off x="916011" y="6251822"/>
            <a:ext cx="777416" cy="261610"/>
          </a:xfrm>
          <a:prstGeom prst="rect">
            <a:avLst/>
          </a:prstGeom>
          <a:noFill/>
        </p:spPr>
        <p:txBody>
          <a:bodyPr vert="horz" wrap="square">
            <a:spAutoFit/>
          </a:bodyPr>
          <a:lstStyle/>
          <a:p>
            <a:r>
              <a:rPr lang="ja-JP" altLang="en-US" sz="1100" dirty="0"/>
              <a:t>課　題</a:t>
            </a:r>
          </a:p>
        </p:txBody>
      </p:sp>
    </p:spTree>
    <p:extLst>
      <p:ext uri="{BB962C8B-B14F-4D97-AF65-F5344CB8AC3E}">
        <p14:creationId xmlns:p14="http://schemas.microsoft.com/office/powerpoint/2010/main" val="11943513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fade">
                                      <p:cBhvr>
                                        <p:cTn id="12" dur="500"/>
                                        <p:tgtEl>
                                          <p:spTgt spid="11"/>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500"/>
                                        <p:tgtEl>
                                          <p:spTgt spid="9"/>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2"/>
                                        </p:tgtEl>
                                        <p:attrNameLst>
                                          <p:attrName>style.visibility</p:attrName>
                                        </p:attrNameLst>
                                      </p:cBhvr>
                                      <p:to>
                                        <p:strVal val="visible"/>
                                      </p:to>
                                    </p:set>
                                    <p:animEffect transition="in" filter="fade">
                                      <p:cBhvr>
                                        <p:cTn id="22" dur="500"/>
                                        <p:tgtEl>
                                          <p:spTgt spid="12"/>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10"/>
                                        </p:tgtEl>
                                        <p:attrNameLst>
                                          <p:attrName>style.visibility</p:attrName>
                                        </p:attrNameLst>
                                      </p:cBhvr>
                                      <p:to>
                                        <p:strVal val="visible"/>
                                      </p:to>
                                    </p:set>
                                    <p:animEffect transition="in" filter="fade">
                                      <p:cBhvr>
                                        <p:cTn id="27" dur="500"/>
                                        <p:tgtEl>
                                          <p:spTgt spid="10"/>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13"/>
                                        </p:tgtEl>
                                        <p:attrNameLst>
                                          <p:attrName>style.visibility</p:attrName>
                                        </p:attrNameLst>
                                      </p:cBhvr>
                                      <p:to>
                                        <p:strVal val="visible"/>
                                      </p:to>
                                    </p:set>
                                    <p:animEffect transition="in" filter="fade">
                                      <p:cBhvr>
                                        <p:cTn id="32"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P spid="10" grpId="0"/>
      <p:bldP spid="11" grpId="0"/>
      <p:bldP spid="12" grpId="0"/>
      <p:bldP spid="13"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7" name="object 147"/>
          <p:cNvSpPr/>
          <p:nvPr/>
        </p:nvSpPr>
        <p:spPr>
          <a:xfrm>
            <a:off x="194245" y="423633"/>
            <a:ext cx="71816" cy="71816"/>
          </a:xfrm>
          <a:prstGeom prst="rect">
            <a:avLst/>
          </a:prstGeom>
          <a:blipFill>
            <a:blip r:embed="rId3" cstate="print"/>
            <a:stretch>
              <a:fillRect/>
            </a:stretch>
          </a:blipFill>
        </p:spPr>
        <p:txBody>
          <a:bodyPr wrap="square" lIns="0" tIns="0" rIns="0" bIns="0" rtlCol="0"/>
          <a:lstStyle/>
          <a:p>
            <a:pPr marL="0" marR="0" lvl="0" indent="0" algn="l" defTabSz="566654" rtl="0" eaLnBrk="1" fontAlgn="auto" latinLnBrk="0" hangingPunct="1">
              <a:lnSpc>
                <a:spcPct val="100000"/>
              </a:lnSpc>
              <a:spcBef>
                <a:spcPts val="0"/>
              </a:spcBef>
              <a:spcAft>
                <a:spcPts val="0"/>
              </a:spcAft>
              <a:buClrTx/>
              <a:buSzTx/>
              <a:buFontTx/>
              <a:buNone/>
              <a:tabLst/>
              <a:defRPr/>
            </a:pPr>
            <a:endParaRPr kumimoji="1" sz="674" b="0" i="0" u="none" strike="noStrike" kern="1200" cap="none" spc="0" normalizeH="0" baseline="0" noProof="0">
              <a:ln>
                <a:noFill/>
              </a:ln>
              <a:solidFill>
                <a:prstClr val="black"/>
              </a:solidFill>
              <a:effectLst/>
              <a:uLnTx/>
              <a:uFillTx/>
              <a:latin typeface="游ゴシック" panose="020F0502020204030204"/>
              <a:ea typeface="+mn-ea"/>
              <a:cs typeface="+mn-cs"/>
            </a:endParaRPr>
          </a:p>
        </p:txBody>
      </p:sp>
      <p:sp>
        <p:nvSpPr>
          <p:cNvPr id="148" name="object 148"/>
          <p:cNvSpPr/>
          <p:nvPr/>
        </p:nvSpPr>
        <p:spPr>
          <a:xfrm>
            <a:off x="650909" y="423633"/>
            <a:ext cx="71816" cy="71816"/>
          </a:xfrm>
          <a:prstGeom prst="rect">
            <a:avLst/>
          </a:prstGeom>
          <a:blipFill>
            <a:blip r:embed="rId4" cstate="print"/>
            <a:stretch>
              <a:fillRect/>
            </a:stretch>
          </a:blipFill>
        </p:spPr>
        <p:txBody>
          <a:bodyPr wrap="square" lIns="0" tIns="0" rIns="0" bIns="0" rtlCol="0"/>
          <a:lstStyle/>
          <a:p>
            <a:pPr marL="0" marR="0" lvl="0" indent="0" algn="l" defTabSz="566654" rtl="0" eaLnBrk="1" fontAlgn="auto" latinLnBrk="0" hangingPunct="1">
              <a:lnSpc>
                <a:spcPct val="100000"/>
              </a:lnSpc>
              <a:spcBef>
                <a:spcPts val="0"/>
              </a:spcBef>
              <a:spcAft>
                <a:spcPts val="0"/>
              </a:spcAft>
              <a:buClrTx/>
              <a:buSzTx/>
              <a:buFontTx/>
              <a:buNone/>
              <a:tabLst/>
              <a:defRPr/>
            </a:pPr>
            <a:endParaRPr kumimoji="1" sz="674" b="0" i="0" u="none" strike="noStrike" kern="1200" cap="none" spc="0" normalizeH="0" baseline="0" noProof="0">
              <a:ln>
                <a:noFill/>
              </a:ln>
              <a:solidFill>
                <a:prstClr val="black"/>
              </a:solidFill>
              <a:effectLst/>
              <a:uLnTx/>
              <a:uFillTx/>
              <a:latin typeface="游ゴシック" panose="020F0502020204030204"/>
              <a:ea typeface="+mn-ea"/>
              <a:cs typeface="+mn-cs"/>
            </a:endParaRPr>
          </a:p>
        </p:txBody>
      </p:sp>
      <p:sp>
        <p:nvSpPr>
          <p:cNvPr id="149" name="object 149"/>
          <p:cNvSpPr/>
          <p:nvPr/>
        </p:nvSpPr>
        <p:spPr>
          <a:xfrm>
            <a:off x="1107572" y="423633"/>
            <a:ext cx="71816" cy="71816"/>
          </a:xfrm>
          <a:prstGeom prst="rect">
            <a:avLst/>
          </a:prstGeom>
          <a:blipFill>
            <a:blip r:embed="rId3" cstate="print"/>
            <a:stretch>
              <a:fillRect/>
            </a:stretch>
          </a:blipFill>
        </p:spPr>
        <p:txBody>
          <a:bodyPr wrap="square" lIns="0" tIns="0" rIns="0" bIns="0" rtlCol="0"/>
          <a:lstStyle/>
          <a:p>
            <a:pPr marL="0" marR="0" lvl="0" indent="0" algn="l" defTabSz="566654" rtl="0" eaLnBrk="1" fontAlgn="auto" latinLnBrk="0" hangingPunct="1">
              <a:lnSpc>
                <a:spcPct val="100000"/>
              </a:lnSpc>
              <a:spcBef>
                <a:spcPts val="0"/>
              </a:spcBef>
              <a:spcAft>
                <a:spcPts val="0"/>
              </a:spcAft>
              <a:buClrTx/>
              <a:buSzTx/>
              <a:buFontTx/>
              <a:buNone/>
              <a:tabLst/>
              <a:defRPr/>
            </a:pPr>
            <a:endParaRPr kumimoji="1" sz="674" b="0" i="0" u="none" strike="noStrike" kern="1200" cap="none" spc="0" normalizeH="0" baseline="0" noProof="0">
              <a:ln>
                <a:noFill/>
              </a:ln>
              <a:solidFill>
                <a:prstClr val="black"/>
              </a:solidFill>
              <a:effectLst/>
              <a:uLnTx/>
              <a:uFillTx/>
              <a:latin typeface="游ゴシック" panose="020F0502020204030204"/>
              <a:ea typeface="+mn-ea"/>
              <a:cs typeface="+mn-cs"/>
            </a:endParaRPr>
          </a:p>
        </p:txBody>
      </p:sp>
      <p:sp>
        <p:nvSpPr>
          <p:cNvPr id="150" name="object 150"/>
          <p:cNvSpPr/>
          <p:nvPr/>
        </p:nvSpPr>
        <p:spPr>
          <a:xfrm>
            <a:off x="1564235" y="423633"/>
            <a:ext cx="71816" cy="71816"/>
          </a:xfrm>
          <a:prstGeom prst="rect">
            <a:avLst/>
          </a:prstGeom>
          <a:blipFill>
            <a:blip r:embed="rId5" cstate="print"/>
            <a:stretch>
              <a:fillRect/>
            </a:stretch>
          </a:blipFill>
        </p:spPr>
        <p:txBody>
          <a:bodyPr wrap="square" lIns="0" tIns="0" rIns="0" bIns="0" rtlCol="0"/>
          <a:lstStyle/>
          <a:p>
            <a:pPr marL="0" marR="0" lvl="0" indent="0" algn="l" defTabSz="566654" rtl="0" eaLnBrk="1" fontAlgn="auto" latinLnBrk="0" hangingPunct="1">
              <a:lnSpc>
                <a:spcPct val="100000"/>
              </a:lnSpc>
              <a:spcBef>
                <a:spcPts val="0"/>
              </a:spcBef>
              <a:spcAft>
                <a:spcPts val="0"/>
              </a:spcAft>
              <a:buClrTx/>
              <a:buSzTx/>
              <a:buFontTx/>
              <a:buNone/>
              <a:tabLst/>
              <a:defRPr/>
            </a:pPr>
            <a:endParaRPr kumimoji="1" sz="674" b="0" i="0" u="none" strike="noStrike" kern="1200" cap="none" spc="0" normalizeH="0" baseline="0" noProof="0">
              <a:ln>
                <a:noFill/>
              </a:ln>
              <a:solidFill>
                <a:prstClr val="black"/>
              </a:solidFill>
              <a:effectLst/>
              <a:uLnTx/>
              <a:uFillTx/>
              <a:latin typeface="游ゴシック" panose="020F0502020204030204"/>
              <a:ea typeface="+mn-ea"/>
              <a:cs typeface="+mn-cs"/>
            </a:endParaRPr>
          </a:p>
        </p:txBody>
      </p:sp>
      <p:sp>
        <p:nvSpPr>
          <p:cNvPr id="151" name="object 151"/>
          <p:cNvSpPr/>
          <p:nvPr/>
        </p:nvSpPr>
        <p:spPr>
          <a:xfrm>
            <a:off x="2020898" y="423633"/>
            <a:ext cx="71816" cy="71816"/>
          </a:xfrm>
          <a:prstGeom prst="rect">
            <a:avLst/>
          </a:prstGeom>
          <a:blipFill>
            <a:blip r:embed="rId6" cstate="print"/>
            <a:stretch>
              <a:fillRect/>
            </a:stretch>
          </a:blipFill>
        </p:spPr>
        <p:txBody>
          <a:bodyPr wrap="square" lIns="0" tIns="0" rIns="0" bIns="0" rtlCol="0"/>
          <a:lstStyle/>
          <a:p>
            <a:pPr marL="0" marR="0" lvl="0" indent="0" algn="l" defTabSz="566654" rtl="0" eaLnBrk="1" fontAlgn="auto" latinLnBrk="0" hangingPunct="1">
              <a:lnSpc>
                <a:spcPct val="100000"/>
              </a:lnSpc>
              <a:spcBef>
                <a:spcPts val="0"/>
              </a:spcBef>
              <a:spcAft>
                <a:spcPts val="0"/>
              </a:spcAft>
              <a:buClrTx/>
              <a:buSzTx/>
              <a:buFontTx/>
              <a:buNone/>
              <a:tabLst/>
              <a:defRPr/>
            </a:pPr>
            <a:endParaRPr kumimoji="1" sz="674" b="0" i="0" u="none" strike="noStrike" kern="1200" cap="none" spc="0" normalizeH="0" baseline="0" noProof="0">
              <a:ln>
                <a:noFill/>
              </a:ln>
              <a:solidFill>
                <a:prstClr val="black"/>
              </a:solidFill>
              <a:effectLst/>
              <a:uLnTx/>
              <a:uFillTx/>
              <a:latin typeface="游ゴシック" panose="020F0502020204030204"/>
              <a:ea typeface="+mn-ea"/>
              <a:cs typeface="+mn-cs"/>
            </a:endParaRPr>
          </a:p>
        </p:txBody>
      </p:sp>
      <p:sp>
        <p:nvSpPr>
          <p:cNvPr id="152" name="object 152"/>
          <p:cNvSpPr/>
          <p:nvPr/>
        </p:nvSpPr>
        <p:spPr>
          <a:xfrm>
            <a:off x="2477562" y="423633"/>
            <a:ext cx="71816" cy="71816"/>
          </a:xfrm>
          <a:prstGeom prst="rect">
            <a:avLst/>
          </a:prstGeom>
          <a:blipFill>
            <a:blip r:embed="rId7" cstate="print"/>
            <a:stretch>
              <a:fillRect/>
            </a:stretch>
          </a:blipFill>
        </p:spPr>
        <p:txBody>
          <a:bodyPr wrap="square" lIns="0" tIns="0" rIns="0" bIns="0" rtlCol="0"/>
          <a:lstStyle/>
          <a:p>
            <a:pPr marL="0" marR="0" lvl="0" indent="0" algn="l" defTabSz="566654" rtl="0" eaLnBrk="1" fontAlgn="auto" latinLnBrk="0" hangingPunct="1">
              <a:lnSpc>
                <a:spcPct val="100000"/>
              </a:lnSpc>
              <a:spcBef>
                <a:spcPts val="0"/>
              </a:spcBef>
              <a:spcAft>
                <a:spcPts val="0"/>
              </a:spcAft>
              <a:buClrTx/>
              <a:buSzTx/>
              <a:buFontTx/>
              <a:buNone/>
              <a:tabLst/>
              <a:defRPr/>
            </a:pPr>
            <a:endParaRPr kumimoji="1" sz="674" b="0" i="0" u="none" strike="noStrike" kern="1200" cap="none" spc="0" normalizeH="0" baseline="0" noProof="0">
              <a:ln>
                <a:noFill/>
              </a:ln>
              <a:solidFill>
                <a:prstClr val="black"/>
              </a:solidFill>
              <a:effectLst/>
              <a:uLnTx/>
              <a:uFillTx/>
              <a:latin typeface="游ゴシック" panose="020F0502020204030204"/>
              <a:ea typeface="+mn-ea"/>
              <a:cs typeface="+mn-cs"/>
            </a:endParaRPr>
          </a:p>
        </p:txBody>
      </p:sp>
      <p:sp>
        <p:nvSpPr>
          <p:cNvPr id="153" name="object 153"/>
          <p:cNvSpPr/>
          <p:nvPr/>
        </p:nvSpPr>
        <p:spPr>
          <a:xfrm>
            <a:off x="2934225" y="423633"/>
            <a:ext cx="71816" cy="71816"/>
          </a:xfrm>
          <a:prstGeom prst="rect">
            <a:avLst/>
          </a:prstGeom>
          <a:blipFill>
            <a:blip r:embed="rId8" cstate="print"/>
            <a:stretch>
              <a:fillRect/>
            </a:stretch>
          </a:blipFill>
        </p:spPr>
        <p:txBody>
          <a:bodyPr wrap="square" lIns="0" tIns="0" rIns="0" bIns="0" rtlCol="0"/>
          <a:lstStyle/>
          <a:p>
            <a:pPr marL="0" marR="0" lvl="0" indent="0" algn="l" defTabSz="566654" rtl="0" eaLnBrk="1" fontAlgn="auto" latinLnBrk="0" hangingPunct="1">
              <a:lnSpc>
                <a:spcPct val="100000"/>
              </a:lnSpc>
              <a:spcBef>
                <a:spcPts val="0"/>
              </a:spcBef>
              <a:spcAft>
                <a:spcPts val="0"/>
              </a:spcAft>
              <a:buClrTx/>
              <a:buSzTx/>
              <a:buFontTx/>
              <a:buNone/>
              <a:tabLst/>
              <a:defRPr/>
            </a:pPr>
            <a:endParaRPr kumimoji="1" sz="674" b="0" i="0" u="none" strike="noStrike" kern="1200" cap="none" spc="0" normalizeH="0" baseline="0" noProof="0">
              <a:ln>
                <a:noFill/>
              </a:ln>
              <a:solidFill>
                <a:prstClr val="black"/>
              </a:solidFill>
              <a:effectLst/>
              <a:uLnTx/>
              <a:uFillTx/>
              <a:latin typeface="游ゴシック" panose="020F0502020204030204"/>
              <a:ea typeface="+mn-ea"/>
              <a:cs typeface="+mn-cs"/>
            </a:endParaRPr>
          </a:p>
        </p:txBody>
      </p:sp>
      <p:sp>
        <p:nvSpPr>
          <p:cNvPr id="154" name="object 154"/>
          <p:cNvSpPr/>
          <p:nvPr/>
        </p:nvSpPr>
        <p:spPr>
          <a:xfrm>
            <a:off x="3390889" y="423633"/>
            <a:ext cx="71816" cy="71816"/>
          </a:xfrm>
          <a:prstGeom prst="rect">
            <a:avLst/>
          </a:prstGeom>
          <a:blipFill>
            <a:blip r:embed="rId4" cstate="print"/>
            <a:stretch>
              <a:fillRect/>
            </a:stretch>
          </a:blipFill>
        </p:spPr>
        <p:txBody>
          <a:bodyPr wrap="square" lIns="0" tIns="0" rIns="0" bIns="0" rtlCol="0"/>
          <a:lstStyle/>
          <a:p>
            <a:pPr marL="0" marR="0" lvl="0" indent="0" algn="l" defTabSz="566654" rtl="0" eaLnBrk="1" fontAlgn="auto" latinLnBrk="0" hangingPunct="1">
              <a:lnSpc>
                <a:spcPct val="100000"/>
              </a:lnSpc>
              <a:spcBef>
                <a:spcPts val="0"/>
              </a:spcBef>
              <a:spcAft>
                <a:spcPts val="0"/>
              </a:spcAft>
              <a:buClrTx/>
              <a:buSzTx/>
              <a:buFontTx/>
              <a:buNone/>
              <a:tabLst/>
              <a:defRPr/>
            </a:pPr>
            <a:endParaRPr kumimoji="1" sz="674" b="0" i="0" u="none" strike="noStrike" kern="1200" cap="none" spc="0" normalizeH="0" baseline="0" noProof="0">
              <a:ln>
                <a:noFill/>
              </a:ln>
              <a:solidFill>
                <a:prstClr val="black"/>
              </a:solidFill>
              <a:effectLst/>
              <a:uLnTx/>
              <a:uFillTx/>
              <a:latin typeface="游ゴシック" panose="020F0502020204030204"/>
              <a:ea typeface="+mn-ea"/>
              <a:cs typeface="+mn-cs"/>
            </a:endParaRPr>
          </a:p>
        </p:txBody>
      </p:sp>
      <p:sp>
        <p:nvSpPr>
          <p:cNvPr id="155" name="object 155"/>
          <p:cNvSpPr/>
          <p:nvPr/>
        </p:nvSpPr>
        <p:spPr>
          <a:xfrm>
            <a:off x="3847553" y="423633"/>
            <a:ext cx="71816" cy="71816"/>
          </a:xfrm>
          <a:prstGeom prst="rect">
            <a:avLst/>
          </a:prstGeom>
          <a:blipFill>
            <a:blip r:embed="rId3" cstate="print"/>
            <a:stretch>
              <a:fillRect/>
            </a:stretch>
          </a:blipFill>
        </p:spPr>
        <p:txBody>
          <a:bodyPr wrap="square" lIns="0" tIns="0" rIns="0" bIns="0" rtlCol="0"/>
          <a:lstStyle/>
          <a:p>
            <a:pPr marL="0" marR="0" lvl="0" indent="0" algn="l" defTabSz="566654" rtl="0" eaLnBrk="1" fontAlgn="auto" latinLnBrk="0" hangingPunct="1">
              <a:lnSpc>
                <a:spcPct val="100000"/>
              </a:lnSpc>
              <a:spcBef>
                <a:spcPts val="0"/>
              </a:spcBef>
              <a:spcAft>
                <a:spcPts val="0"/>
              </a:spcAft>
              <a:buClrTx/>
              <a:buSzTx/>
              <a:buFontTx/>
              <a:buNone/>
              <a:tabLst/>
              <a:defRPr/>
            </a:pPr>
            <a:endParaRPr kumimoji="1" sz="674" b="0" i="0" u="none" strike="noStrike" kern="1200" cap="none" spc="0" normalizeH="0" baseline="0" noProof="0">
              <a:ln>
                <a:noFill/>
              </a:ln>
              <a:solidFill>
                <a:prstClr val="black"/>
              </a:solidFill>
              <a:effectLst/>
              <a:uLnTx/>
              <a:uFillTx/>
              <a:latin typeface="游ゴシック" panose="020F0502020204030204"/>
              <a:ea typeface="+mn-ea"/>
              <a:cs typeface="+mn-cs"/>
            </a:endParaRPr>
          </a:p>
        </p:txBody>
      </p:sp>
      <p:sp>
        <p:nvSpPr>
          <p:cNvPr id="156" name="object 156"/>
          <p:cNvSpPr/>
          <p:nvPr/>
        </p:nvSpPr>
        <p:spPr>
          <a:xfrm>
            <a:off x="4304216" y="423633"/>
            <a:ext cx="71816" cy="71816"/>
          </a:xfrm>
          <a:prstGeom prst="rect">
            <a:avLst/>
          </a:prstGeom>
          <a:blipFill>
            <a:blip r:embed="rId5" cstate="print"/>
            <a:stretch>
              <a:fillRect/>
            </a:stretch>
          </a:blipFill>
        </p:spPr>
        <p:txBody>
          <a:bodyPr wrap="square" lIns="0" tIns="0" rIns="0" bIns="0" rtlCol="0"/>
          <a:lstStyle/>
          <a:p>
            <a:pPr marL="0" marR="0" lvl="0" indent="0" algn="l" defTabSz="566654" rtl="0" eaLnBrk="1" fontAlgn="auto" latinLnBrk="0" hangingPunct="1">
              <a:lnSpc>
                <a:spcPct val="100000"/>
              </a:lnSpc>
              <a:spcBef>
                <a:spcPts val="0"/>
              </a:spcBef>
              <a:spcAft>
                <a:spcPts val="0"/>
              </a:spcAft>
              <a:buClrTx/>
              <a:buSzTx/>
              <a:buFontTx/>
              <a:buNone/>
              <a:tabLst/>
              <a:defRPr/>
            </a:pPr>
            <a:endParaRPr kumimoji="1" sz="674" b="0" i="0" u="none" strike="noStrike" kern="1200" cap="none" spc="0" normalizeH="0" baseline="0" noProof="0">
              <a:ln>
                <a:noFill/>
              </a:ln>
              <a:solidFill>
                <a:prstClr val="black"/>
              </a:solidFill>
              <a:effectLst/>
              <a:uLnTx/>
              <a:uFillTx/>
              <a:latin typeface="游ゴシック" panose="020F0502020204030204"/>
              <a:ea typeface="+mn-ea"/>
              <a:cs typeface="+mn-cs"/>
            </a:endParaRPr>
          </a:p>
        </p:txBody>
      </p:sp>
      <p:sp>
        <p:nvSpPr>
          <p:cNvPr id="157" name="object 157"/>
          <p:cNvSpPr/>
          <p:nvPr/>
        </p:nvSpPr>
        <p:spPr>
          <a:xfrm>
            <a:off x="194245" y="880407"/>
            <a:ext cx="71816" cy="71816"/>
          </a:xfrm>
          <a:prstGeom prst="rect">
            <a:avLst/>
          </a:prstGeom>
          <a:blipFill>
            <a:blip r:embed="rId4" cstate="print"/>
            <a:stretch>
              <a:fillRect/>
            </a:stretch>
          </a:blipFill>
        </p:spPr>
        <p:txBody>
          <a:bodyPr wrap="square" lIns="0" tIns="0" rIns="0" bIns="0" rtlCol="0"/>
          <a:lstStyle/>
          <a:p>
            <a:pPr marL="0" marR="0" lvl="0" indent="0" algn="l" defTabSz="566654" rtl="0" eaLnBrk="1" fontAlgn="auto" latinLnBrk="0" hangingPunct="1">
              <a:lnSpc>
                <a:spcPct val="100000"/>
              </a:lnSpc>
              <a:spcBef>
                <a:spcPts val="0"/>
              </a:spcBef>
              <a:spcAft>
                <a:spcPts val="0"/>
              </a:spcAft>
              <a:buClrTx/>
              <a:buSzTx/>
              <a:buFontTx/>
              <a:buNone/>
              <a:tabLst/>
              <a:defRPr/>
            </a:pPr>
            <a:endParaRPr kumimoji="1" sz="674" b="0" i="0" u="none" strike="noStrike" kern="1200" cap="none" spc="0" normalizeH="0" baseline="0" noProof="0">
              <a:ln>
                <a:noFill/>
              </a:ln>
              <a:solidFill>
                <a:prstClr val="black"/>
              </a:solidFill>
              <a:effectLst/>
              <a:uLnTx/>
              <a:uFillTx/>
              <a:latin typeface="游ゴシック" panose="020F0502020204030204"/>
              <a:ea typeface="+mn-ea"/>
              <a:cs typeface="+mn-cs"/>
            </a:endParaRPr>
          </a:p>
        </p:txBody>
      </p:sp>
      <p:sp>
        <p:nvSpPr>
          <p:cNvPr id="158" name="object 158"/>
          <p:cNvSpPr/>
          <p:nvPr/>
        </p:nvSpPr>
        <p:spPr>
          <a:xfrm>
            <a:off x="650909" y="880407"/>
            <a:ext cx="71816" cy="71816"/>
          </a:xfrm>
          <a:prstGeom prst="rect">
            <a:avLst/>
          </a:prstGeom>
          <a:blipFill>
            <a:blip r:embed="rId9" cstate="print"/>
            <a:stretch>
              <a:fillRect/>
            </a:stretch>
          </a:blipFill>
        </p:spPr>
        <p:txBody>
          <a:bodyPr wrap="square" lIns="0" tIns="0" rIns="0" bIns="0" rtlCol="0"/>
          <a:lstStyle/>
          <a:p>
            <a:pPr marL="0" marR="0" lvl="0" indent="0" algn="l" defTabSz="566654" rtl="0" eaLnBrk="1" fontAlgn="auto" latinLnBrk="0" hangingPunct="1">
              <a:lnSpc>
                <a:spcPct val="100000"/>
              </a:lnSpc>
              <a:spcBef>
                <a:spcPts val="0"/>
              </a:spcBef>
              <a:spcAft>
                <a:spcPts val="0"/>
              </a:spcAft>
              <a:buClrTx/>
              <a:buSzTx/>
              <a:buFontTx/>
              <a:buNone/>
              <a:tabLst/>
              <a:defRPr/>
            </a:pPr>
            <a:endParaRPr kumimoji="1" sz="674" b="0" i="0" u="none" strike="noStrike" kern="1200" cap="none" spc="0" normalizeH="0" baseline="0" noProof="0">
              <a:ln>
                <a:noFill/>
              </a:ln>
              <a:solidFill>
                <a:prstClr val="black"/>
              </a:solidFill>
              <a:effectLst/>
              <a:uLnTx/>
              <a:uFillTx/>
              <a:latin typeface="游ゴシック" panose="020F0502020204030204"/>
              <a:ea typeface="+mn-ea"/>
              <a:cs typeface="+mn-cs"/>
            </a:endParaRPr>
          </a:p>
        </p:txBody>
      </p:sp>
      <p:sp>
        <p:nvSpPr>
          <p:cNvPr id="159" name="object 159"/>
          <p:cNvSpPr/>
          <p:nvPr/>
        </p:nvSpPr>
        <p:spPr>
          <a:xfrm>
            <a:off x="1107572" y="880407"/>
            <a:ext cx="71816" cy="71816"/>
          </a:xfrm>
          <a:prstGeom prst="rect">
            <a:avLst/>
          </a:prstGeom>
          <a:blipFill>
            <a:blip r:embed="rId8" cstate="print"/>
            <a:stretch>
              <a:fillRect/>
            </a:stretch>
          </a:blipFill>
        </p:spPr>
        <p:txBody>
          <a:bodyPr wrap="square" lIns="0" tIns="0" rIns="0" bIns="0" rtlCol="0"/>
          <a:lstStyle/>
          <a:p>
            <a:pPr marL="0" marR="0" lvl="0" indent="0" algn="l" defTabSz="566654" rtl="0" eaLnBrk="1" fontAlgn="auto" latinLnBrk="0" hangingPunct="1">
              <a:lnSpc>
                <a:spcPct val="100000"/>
              </a:lnSpc>
              <a:spcBef>
                <a:spcPts val="0"/>
              </a:spcBef>
              <a:spcAft>
                <a:spcPts val="0"/>
              </a:spcAft>
              <a:buClrTx/>
              <a:buSzTx/>
              <a:buFontTx/>
              <a:buNone/>
              <a:tabLst/>
              <a:defRPr/>
            </a:pPr>
            <a:endParaRPr kumimoji="1" sz="674" b="0" i="0" u="none" strike="noStrike" kern="1200" cap="none" spc="0" normalizeH="0" baseline="0" noProof="0">
              <a:ln>
                <a:noFill/>
              </a:ln>
              <a:solidFill>
                <a:prstClr val="black"/>
              </a:solidFill>
              <a:effectLst/>
              <a:uLnTx/>
              <a:uFillTx/>
              <a:latin typeface="游ゴシック" panose="020F0502020204030204"/>
              <a:ea typeface="+mn-ea"/>
              <a:cs typeface="+mn-cs"/>
            </a:endParaRPr>
          </a:p>
        </p:txBody>
      </p:sp>
      <p:sp>
        <p:nvSpPr>
          <p:cNvPr id="160" name="object 160"/>
          <p:cNvSpPr/>
          <p:nvPr/>
        </p:nvSpPr>
        <p:spPr>
          <a:xfrm>
            <a:off x="1564235" y="880407"/>
            <a:ext cx="71816" cy="71816"/>
          </a:xfrm>
          <a:prstGeom prst="rect">
            <a:avLst/>
          </a:prstGeom>
          <a:blipFill>
            <a:blip r:embed="rId9" cstate="print"/>
            <a:stretch>
              <a:fillRect/>
            </a:stretch>
          </a:blipFill>
        </p:spPr>
        <p:txBody>
          <a:bodyPr wrap="square" lIns="0" tIns="0" rIns="0" bIns="0" rtlCol="0"/>
          <a:lstStyle/>
          <a:p>
            <a:pPr marL="0" marR="0" lvl="0" indent="0" algn="l" defTabSz="566654" rtl="0" eaLnBrk="1" fontAlgn="auto" latinLnBrk="0" hangingPunct="1">
              <a:lnSpc>
                <a:spcPct val="100000"/>
              </a:lnSpc>
              <a:spcBef>
                <a:spcPts val="0"/>
              </a:spcBef>
              <a:spcAft>
                <a:spcPts val="0"/>
              </a:spcAft>
              <a:buClrTx/>
              <a:buSzTx/>
              <a:buFontTx/>
              <a:buNone/>
              <a:tabLst/>
              <a:defRPr/>
            </a:pPr>
            <a:endParaRPr kumimoji="1" sz="674" b="0" i="0" u="none" strike="noStrike" kern="1200" cap="none" spc="0" normalizeH="0" baseline="0" noProof="0">
              <a:ln>
                <a:noFill/>
              </a:ln>
              <a:solidFill>
                <a:prstClr val="black"/>
              </a:solidFill>
              <a:effectLst/>
              <a:uLnTx/>
              <a:uFillTx/>
              <a:latin typeface="游ゴシック" panose="020F0502020204030204"/>
              <a:ea typeface="+mn-ea"/>
              <a:cs typeface="+mn-cs"/>
            </a:endParaRPr>
          </a:p>
        </p:txBody>
      </p:sp>
      <p:sp>
        <p:nvSpPr>
          <p:cNvPr id="161" name="object 161"/>
          <p:cNvSpPr/>
          <p:nvPr/>
        </p:nvSpPr>
        <p:spPr>
          <a:xfrm>
            <a:off x="2020898" y="880407"/>
            <a:ext cx="71816" cy="71816"/>
          </a:xfrm>
          <a:prstGeom prst="rect">
            <a:avLst/>
          </a:prstGeom>
          <a:blipFill>
            <a:blip r:embed="rId3" cstate="print"/>
            <a:stretch>
              <a:fillRect/>
            </a:stretch>
          </a:blipFill>
        </p:spPr>
        <p:txBody>
          <a:bodyPr wrap="square" lIns="0" tIns="0" rIns="0" bIns="0" rtlCol="0"/>
          <a:lstStyle/>
          <a:p>
            <a:pPr marL="0" marR="0" lvl="0" indent="0" algn="l" defTabSz="566654" rtl="0" eaLnBrk="1" fontAlgn="auto" latinLnBrk="0" hangingPunct="1">
              <a:lnSpc>
                <a:spcPct val="100000"/>
              </a:lnSpc>
              <a:spcBef>
                <a:spcPts val="0"/>
              </a:spcBef>
              <a:spcAft>
                <a:spcPts val="0"/>
              </a:spcAft>
              <a:buClrTx/>
              <a:buSzTx/>
              <a:buFontTx/>
              <a:buNone/>
              <a:tabLst/>
              <a:defRPr/>
            </a:pPr>
            <a:endParaRPr kumimoji="1" sz="674" b="0" i="0" u="none" strike="noStrike" kern="1200" cap="none" spc="0" normalizeH="0" baseline="0" noProof="0">
              <a:ln>
                <a:noFill/>
              </a:ln>
              <a:solidFill>
                <a:prstClr val="black"/>
              </a:solidFill>
              <a:effectLst/>
              <a:uLnTx/>
              <a:uFillTx/>
              <a:latin typeface="游ゴシック" panose="020F0502020204030204"/>
              <a:ea typeface="+mn-ea"/>
              <a:cs typeface="+mn-cs"/>
            </a:endParaRPr>
          </a:p>
        </p:txBody>
      </p:sp>
      <p:sp>
        <p:nvSpPr>
          <p:cNvPr id="162" name="object 162"/>
          <p:cNvSpPr/>
          <p:nvPr/>
        </p:nvSpPr>
        <p:spPr>
          <a:xfrm>
            <a:off x="2477562" y="880407"/>
            <a:ext cx="71816" cy="71816"/>
          </a:xfrm>
          <a:prstGeom prst="rect">
            <a:avLst/>
          </a:prstGeom>
          <a:blipFill>
            <a:blip r:embed="rId10" cstate="print"/>
            <a:stretch>
              <a:fillRect/>
            </a:stretch>
          </a:blipFill>
        </p:spPr>
        <p:txBody>
          <a:bodyPr wrap="square" lIns="0" tIns="0" rIns="0" bIns="0" rtlCol="0"/>
          <a:lstStyle/>
          <a:p>
            <a:pPr marL="0" marR="0" lvl="0" indent="0" algn="l" defTabSz="566654" rtl="0" eaLnBrk="1" fontAlgn="auto" latinLnBrk="0" hangingPunct="1">
              <a:lnSpc>
                <a:spcPct val="100000"/>
              </a:lnSpc>
              <a:spcBef>
                <a:spcPts val="0"/>
              </a:spcBef>
              <a:spcAft>
                <a:spcPts val="0"/>
              </a:spcAft>
              <a:buClrTx/>
              <a:buSzTx/>
              <a:buFontTx/>
              <a:buNone/>
              <a:tabLst/>
              <a:defRPr/>
            </a:pPr>
            <a:endParaRPr kumimoji="1" sz="674" b="0" i="0" u="none" strike="noStrike" kern="1200" cap="none" spc="0" normalizeH="0" baseline="0" noProof="0">
              <a:ln>
                <a:noFill/>
              </a:ln>
              <a:solidFill>
                <a:prstClr val="black"/>
              </a:solidFill>
              <a:effectLst/>
              <a:uLnTx/>
              <a:uFillTx/>
              <a:latin typeface="游ゴシック" panose="020F0502020204030204"/>
              <a:ea typeface="+mn-ea"/>
              <a:cs typeface="+mn-cs"/>
            </a:endParaRPr>
          </a:p>
        </p:txBody>
      </p:sp>
      <p:sp>
        <p:nvSpPr>
          <p:cNvPr id="163" name="object 163"/>
          <p:cNvSpPr/>
          <p:nvPr/>
        </p:nvSpPr>
        <p:spPr>
          <a:xfrm>
            <a:off x="2934225" y="880407"/>
            <a:ext cx="71816" cy="71816"/>
          </a:xfrm>
          <a:prstGeom prst="rect">
            <a:avLst/>
          </a:prstGeom>
          <a:blipFill>
            <a:blip r:embed="rId8" cstate="print"/>
            <a:stretch>
              <a:fillRect/>
            </a:stretch>
          </a:blipFill>
        </p:spPr>
        <p:txBody>
          <a:bodyPr wrap="square" lIns="0" tIns="0" rIns="0" bIns="0" rtlCol="0"/>
          <a:lstStyle/>
          <a:p>
            <a:pPr marL="0" marR="0" lvl="0" indent="0" algn="l" defTabSz="566654" rtl="0" eaLnBrk="1" fontAlgn="auto" latinLnBrk="0" hangingPunct="1">
              <a:lnSpc>
                <a:spcPct val="100000"/>
              </a:lnSpc>
              <a:spcBef>
                <a:spcPts val="0"/>
              </a:spcBef>
              <a:spcAft>
                <a:spcPts val="0"/>
              </a:spcAft>
              <a:buClrTx/>
              <a:buSzTx/>
              <a:buFontTx/>
              <a:buNone/>
              <a:tabLst/>
              <a:defRPr/>
            </a:pPr>
            <a:endParaRPr kumimoji="1" sz="674" b="0" i="0" u="none" strike="noStrike" kern="1200" cap="none" spc="0" normalizeH="0" baseline="0" noProof="0">
              <a:ln>
                <a:noFill/>
              </a:ln>
              <a:solidFill>
                <a:prstClr val="black"/>
              </a:solidFill>
              <a:effectLst/>
              <a:uLnTx/>
              <a:uFillTx/>
              <a:latin typeface="游ゴシック" panose="020F0502020204030204"/>
              <a:ea typeface="+mn-ea"/>
              <a:cs typeface="+mn-cs"/>
            </a:endParaRPr>
          </a:p>
        </p:txBody>
      </p:sp>
      <p:sp>
        <p:nvSpPr>
          <p:cNvPr id="164" name="object 164"/>
          <p:cNvSpPr/>
          <p:nvPr/>
        </p:nvSpPr>
        <p:spPr>
          <a:xfrm>
            <a:off x="3390889" y="880407"/>
            <a:ext cx="71816" cy="71816"/>
          </a:xfrm>
          <a:prstGeom prst="rect">
            <a:avLst/>
          </a:prstGeom>
          <a:blipFill>
            <a:blip r:embed="rId4" cstate="print"/>
            <a:stretch>
              <a:fillRect/>
            </a:stretch>
          </a:blipFill>
        </p:spPr>
        <p:txBody>
          <a:bodyPr wrap="square" lIns="0" tIns="0" rIns="0" bIns="0" rtlCol="0"/>
          <a:lstStyle/>
          <a:p>
            <a:pPr marL="0" marR="0" lvl="0" indent="0" algn="l" defTabSz="566654" rtl="0" eaLnBrk="1" fontAlgn="auto" latinLnBrk="0" hangingPunct="1">
              <a:lnSpc>
                <a:spcPct val="100000"/>
              </a:lnSpc>
              <a:spcBef>
                <a:spcPts val="0"/>
              </a:spcBef>
              <a:spcAft>
                <a:spcPts val="0"/>
              </a:spcAft>
              <a:buClrTx/>
              <a:buSzTx/>
              <a:buFontTx/>
              <a:buNone/>
              <a:tabLst/>
              <a:defRPr/>
            </a:pPr>
            <a:endParaRPr kumimoji="1" sz="674" b="0" i="0" u="none" strike="noStrike" kern="1200" cap="none" spc="0" normalizeH="0" baseline="0" noProof="0">
              <a:ln>
                <a:noFill/>
              </a:ln>
              <a:solidFill>
                <a:prstClr val="black"/>
              </a:solidFill>
              <a:effectLst/>
              <a:uLnTx/>
              <a:uFillTx/>
              <a:latin typeface="游ゴシック" panose="020F0502020204030204"/>
              <a:ea typeface="+mn-ea"/>
              <a:cs typeface="+mn-cs"/>
            </a:endParaRPr>
          </a:p>
        </p:txBody>
      </p:sp>
      <p:sp>
        <p:nvSpPr>
          <p:cNvPr id="165" name="object 165"/>
          <p:cNvSpPr/>
          <p:nvPr/>
        </p:nvSpPr>
        <p:spPr>
          <a:xfrm>
            <a:off x="3847553" y="880407"/>
            <a:ext cx="71816" cy="71816"/>
          </a:xfrm>
          <a:prstGeom prst="rect">
            <a:avLst/>
          </a:prstGeom>
          <a:blipFill>
            <a:blip r:embed="rId9" cstate="print"/>
            <a:stretch>
              <a:fillRect/>
            </a:stretch>
          </a:blipFill>
        </p:spPr>
        <p:txBody>
          <a:bodyPr wrap="square" lIns="0" tIns="0" rIns="0" bIns="0" rtlCol="0"/>
          <a:lstStyle/>
          <a:p>
            <a:pPr marL="0" marR="0" lvl="0" indent="0" algn="l" defTabSz="566654" rtl="0" eaLnBrk="1" fontAlgn="auto" latinLnBrk="0" hangingPunct="1">
              <a:lnSpc>
                <a:spcPct val="100000"/>
              </a:lnSpc>
              <a:spcBef>
                <a:spcPts val="0"/>
              </a:spcBef>
              <a:spcAft>
                <a:spcPts val="0"/>
              </a:spcAft>
              <a:buClrTx/>
              <a:buSzTx/>
              <a:buFontTx/>
              <a:buNone/>
              <a:tabLst/>
              <a:defRPr/>
            </a:pPr>
            <a:endParaRPr kumimoji="1" sz="674" b="0" i="0" u="none" strike="noStrike" kern="1200" cap="none" spc="0" normalizeH="0" baseline="0" noProof="0">
              <a:ln>
                <a:noFill/>
              </a:ln>
              <a:solidFill>
                <a:prstClr val="black"/>
              </a:solidFill>
              <a:effectLst/>
              <a:uLnTx/>
              <a:uFillTx/>
              <a:latin typeface="游ゴシック" panose="020F0502020204030204"/>
              <a:ea typeface="+mn-ea"/>
              <a:cs typeface="+mn-cs"/>
            </a:endParaRPr>
          </a:p>
        </p:txBody>
      </p:sp>
      <p:sp>
        <p:nvSpPr>
          <p:cNvPr id="166" name="object 166"/>
          <p:cNvSpPr/>
          <p:nvPr/>
        </p:nvSpPr>
        <p:spPr>
          <a:xfrm>
            <a:off x="4304216" y="880407"/>
            <a:ext cx="71816" cy="71816"/>
          </a:xfrm>
          <a:prstGeom prst="rect">
            <a:avLst/>
          </a:prstGeom>
          <a:blipFill>
            <a:blip r:embed="rId3" cstate="print"/>
            <a:stretch>
              <a:fillRect/>
            </a:stretch>
          </a:blipFill>
        </p:spPr>
        <p:txBody>
          <a:bodyPr wrap="square" lIns="0" tIns="0" rIns="0" bIns="0" rtlCol="0"/>
          <a:lstStyle/>
          <a:p>
            <a:pPr marL="0" marR="0" lvl="0" indent="0" algn="l" defTabSz="566654" rtl="0" eaLnBrk="1" fontAlgn="auto" latinLnBrk="0" hangingPunct="1">
              <a:lnSpc>
                <a:spcPct val="100000"/>
              </a:lnSpc>
              <a:spcBef>
                <a:spcPts val="0"/>
              </a:spcBef>
              <a:spcAft>
                <a:spcPts val="0"/>
              </a:spcAft>
              <a:buClrTx/>
              <a:buSzTx/>
              <a:buFontTx/>
              <a:buNone/>
              <a:tabLst/>
              <a:defRPr/>
            </a:pPr>
            <a:endParaRPr kumimoji="1" sz="674" b="0" i="0" u="none" strike="noStrike" kern="1200" cap="none" spc="0" normalizeH="0" baseline="0" noProof="0">
              <a:ln>
                <a:noFill/>
              </a:ln>
              <a:solidFill>
                <a:prstClr val="black"/>
              </a:solidFill>
              <a:effectLst/>
              <a:uLnTx/>
              <a:uFillTx/>
              <a:latin typeface="游ゴシック" panose="020F0502020204030204"/>
              <a:ea typeface="+mn-ea"/>
              <a:cs typeface="+mn-cs"/>
            </a:endParaRPr>
          </a:p>
        </p:txBody>
      </p:sp>
      <p:sp>
        <p:nvSpPr>
          <p:cNvPr id="167" name="object 167"/>
          <p:cNvSpPr/>
          <p:nvPr/>
        </p:nvSpPr>
        <p:spPr>
          <a:xfrm>
            <a:off x="194245" y="1337184"/>
            <a:ext cx="71816" cy="71816"/>
          </a:xfrm>
          <a:prstGeom prst="rect">
            <a:avLst/>
          </a:prstGeom>
          <a:blipFill>
            <a:blip r:embed="rId3" cstate="print"/>
            <a:stretch>
              <a:fillRect/>
            </a:stretch>
          </a:blipFill>
        </p:spPr>
        <p:txBody>
          <a:bodyPr wrap="square" lIns="0" tIns="0" rIns="0" bIns="0" rtlCol="0"/>
          <a:lstStyle/>
          <a:p>
            <a:pPr marL="0" marR="0" lvl="0" indent="0" algn="l" defTabSz="566654" rtl="0" eaLnBrk="1" fontAlgn="auto" latinLnBrk="0" hangingPunct="1">
              <a:lnSpc>
                <a:spcPct val="100000"/>
              </a:lnSpc>
              <a:spcBef>
                <a:spcPts val="0"/>
              </a:spcBef>
              <a:spcAft>
                <a:spcPts val="0"/>
              </a:spcAft>
              <a:buClrTx/>
              <a:buSzTx/>
              <a:buFontTx/>
              <a:buNone/>
              <a:tabLst/>
              <a:defRPr/>
            </a:pPr>
            <a:endParaRPr kumimoji="1" sz="674" b="0" i="0" u="none" strike="noStrike" kern="1200" cap="none" spc="0" normalizeH="0" baseline="0" noProof="0">
              <a:ln>
                <a:noFill/>
              </a:ln>
              <a:solidFill>
                <a:prstClr val="black"/>
              </a:solidFill>
              <a:effectLst/>
              <a:uLnTx/>
              <a:uFillTx/>
              <a:latin typeface="游ゴシック" panose="020F0502020204030204"/>
              <a:ea typeface="+mn-ea"/>
              <a:cs typeface="+mn-cs"/>
            </a:endParaRPr>
          </a:p>
        </p:txBody>
      </p:sp>
      <p:sp>
        <p:nvSpPr>
          <p:cNvPr id="168" name="object 168"/>
          <p:cNvSpPr/>
          <p:nvPr/>
        </p:nvSpPr>
        <p:spPr>
          <a:xfrm>
            <a:off x="650909" y="1337184"/>
            <a:ext cx="71816" cy="71816"/>
          </a:xfrm>
          <a:prstGeom prst="rect">
            <a:avLst/>
          </a:prstGeom>
          <a:blipFill>
            <a:blip r:embed="rId8" cstate="print"/>
            <a:stretch>
              <a:fillRect/>
            </a:stretch>
          </a:blipFill>
        </p:spPr>
        <p:txBody>
          <a:bodyPr wrap="square" lIns="0" tIns="0" rIns="0" bIns="0" rtlCol="0"/>
          <a:lstStyle/>
          <a:p>
            <a:pPr marL="0" marR="0" lvl="0" indent="0" algn="l" defTabSz="566654" rtl="0" eaLnBrk="1" fontAlgn="auto" latinLnBrk="0" hangingPunct="1">
              <a:lnSpc>
                <a:spcPct val="100000"/>
              </a:lnSpc>
              <a:spcBef>
                <a:spcPts val="0"/>
              </a:spcBef>
              <a:spcAft>
                <a:spcPts val="0"/>
              </a:spcAft>
              <a:buClrTx/>
              <a:buSzTx/>
              <a:buFontTx/>
              <a:buNone/>
              <a:tabLst/>
              <a:defRPr/>
            </a:pPr>
            <a:endParaRPr kumimoji="1" sz="674" b="0" i="0" u="none" strike="noStrike" kern="1200" cap="none" spc="0" normalizeH="0" baseline="0" noProof="0">
              <a:ln>
                <a:noFill/>
              </a:ln>
              <a:solidFill>
                <a:prstClr val="black"/>
              </a:solidFill>
              <a:effectLst/>
              <a:uLnTx/>
              <a:uFillTx/>
              <a:latin typeface="游ゴシック" panose="020F0502020204030204"/>
              <a:ea typeface="+mn-ea"/>
              <a:cs typeface="+mn-cs"/>
            </a:endParaRPr>
          </a:p>
        </p:txBody>
      </p:sp>
      <p:sp>
        <p:nvSpPr>
          <p:cNvPr id="169" name="object 169"/>
          <p:cNvSpPr/>
          <p:nvPr/>
        </p:nvSpPr>
        <p:spPr>
          <a:xfrm>
            <a:off x="1107572" y="1337184"/>
            <a:ext cx="71816" cy="71816"/>
          </a:xfrm>
          <a:prstGeom prst="rect">
            <a:avLst/>
          </a:prstGeom>
          <a:blipFill>
            <a:blip r:embed="rId5" cstate="print"/>
            <a:stretch>
              <a:fillRect/>
            </a:stretch>
          </a:blipFill>
        </p:spPr>
        <p:txBody>
          <a:bodyPr wrap="square" lIns="0" tIns="0" rIns="0" bIns="0" rtlCol="0"/>
          <a:lstStyle/>
          <a:p>
            <a:pPr marL="0" marR="0" lvl="0" indent="0" algn="l" defTabSz="566654" rtl="0" eaLnBrk="1" fontAlgn="auto" latinLnBrk="0" hangingPunct="1">
              <a:lnSpc>
                <a:spcPct val="100000"/>
              </a:lnSpc>
              <a:spcBef>
                <a:spcPts val="0"/>
              </a:spcBef>
              <a:spcAft>
                <a:spcPts val="0"/>
              </a:spcAft>
              <a:buClrTx/>
              <a:buSzTx/>
              <a:buFontTx/>
              <a:buNone/>
              <a:tabLst/>
              <a:defRPr/>
            </a:pPr>
            <a:endParaRPr kumimoji="1" sz="674" b="0" i="0" u="none" strike="noStrike" kern="1200" cap="none" spc="0" normalizeH="0" baseline="0" noProof="0">
              <a:ln>
                <a:noFill/>
              </a:ln>
              <a:solidFill>
                <a:prstClr val="black"/>
              </a:solidFill>
              <a:effectLst/>
              <a:uLnTx/>
              <a:uFillTx/>
              <a:latin typeface="游ゴシック" panose="020F0502020204030204"/>
              <a:ea typeface="+mn-ea"/>
              <a:cs typeface="+mn-cs"/>
            </a:endParaRPr>
          </a:p>
        </p:txBody>
      </p:sp>
      <p:sp>
        <p:nvSpPr>
          <p:cNvPr id="170" name="object 170"/>
          <p:cNvSpPr/>
          <p:nvPr/>
        </p:nvSpPr>
        <p:spPr>
          <a:xfrm>
            <a:off x="1564235" y="1337184"/>
            <a:ext cx="71816" cy="71816"/>
          </a:xfrm>
          <a:prstGeom prst="rect">
            <a:avLst/>
          </a:prstGeom>
          <a:blipFill>
            <a:blip r:embed="rId3" cstate="print"/>
            <a:stretch>
              <a:fillRect/>
            </a:stretch>
          </a:blipFill>
        </p:spPr>
        <p:txBody>
          <a:bodyPr wrap="square" lIns="0" tIns="0" rIns="0" bIns="0" rtlCol="0"/>
          <a:lstStyle/>
          <a:p>
            <a:pPr marL="0" marR="0" lvl="0" indent="0" algn="l" defTabSz="566654" rtl="0" eaLnBrk="1" fontAlgn="auto" latinLnBrk="0" hangingPunct="1">
              <a:lnSpc>
                <a:spcPct val="100000"/>
              </a:lnSpc>
              <a:spcBef>
                <a:spcPts val="0"/>
              </a:spcBef>
              <a:spcAft>
                <a:spcPts val="0"/>
              </a:spcAft>
              <a:buClrTx/>
              <a:buSzTx/>
              <a:buFontTx/>
              <a:buNone/>
              <a:tabLst/>
              <a:defRPr/>
            </a:pPr>
            <a:endParaRPr kumimoji="1" sz="674" b="0" i="0" u="none" strike="noStrike" kern="1200" cap="none" spc="0" normalizeH="0" baseline="0" noProof="0">
              <a:ln>
                <a:noFill/>
              </a:ln>
              <a:solidFill>
                <a:prstClr val="black"/>
              </a:solidFill>
              <a:effectLst/>
              <a:uLnTx/>
              <a:uFillTx/>
              <a:latin typeface="游ゴシック" panose="020F0502020204030204"/>
              <a:ea typeface="+mn-ea"/>
              <a:cs typeface="+mn-cs"/>
            </a:endParaRPr>
          </a:p>
        </p:txBody>
      </p:sp>
      <p:sp>
        <p:nvSpPr>
          <p:cNvPr id="171" name="object 171"/>
          <p:cNvSpPr/>
          <p:nvPr/>
        </p:nvSpPr>
        <p:spPr>
          <a:xfrm>
            <a:off x="2020898" y="1337184"/>
            <a:ext cx="71816" cy="71816"/>
          </a:xfrm>
          <a:prstGeom prst="rect">
            <a:avLst/>
          </a:prstGeom>
          <a:blipFill>
            <a:blip r:embed="rId6" cstate="print"/>
            <a:stretch>
              <a:fillRect/>
            </a:stretch>
          </a:blipFill>
        </p:spPr>
        <p:txBody>
          <a:bodyPr wrap="square" lIns="0" tIns="0" rIns="0" bIns="0" rtlCol="0"/>
          <a:lstStyle/>
          <a:p>
            <a:pPr marL="0" marR="0" lvl="0" indent="0" algn="l" defTabSz="566654" rtl="0" eaLnBrk="1" fontAlgn="auto" latinLnBrk="0" hangingPunct="1">
              <a:lnSpc>
                <a:spcPct val="100000"/>
              </a:lnSpc>
              <a:spcBef>
                <a:spcPts val="0"/>
              </a:spcBef>
              <a:spcAft>
                <a:spcPts val="0"/>
              </a:spcAft>
              <a:buClrTx/>
              <a:buSzTx/>
              <a:buFontTx/>
              <a:buNone/>
              <a:tabLst/>
              <a:defRPr/>
            </a:pPr>
            <a:endParaRPr kumimoji="1" sz="674" b="0" i="0" u="none" strike="noStrike" kern="1200" cap="none" spc="0" normalizeH="0" baseline="0" noProof="0">
              <a:ln>
                <a:noFill/>
              </a:ln>
              <a:solidFill>
                <a:prstClr val="black"/>
              </a:solidFill>
              <a:effectLst/>
              <a:uLnTx/>
              <a:uFillTx/>
              <a:latin typeface="游ゴシック" panose="020F0502020204030204"/>
              <a:ea typeface="+mn-ea"/>
              <a:cs typeface="+mn-cs"/>
            </a:endParaRPr>
          </a:p>
        </p:txBody>
      </p:sp>
      <p:sp>
        <p:nvSpPr>
          <p:cNvPr id="172" name="object 172"/>
          <p:cNvSpPr/>
          <p:nvPr/>
        </p:nvSpPr>
        <p:spPr>
          <a:xfrm>
            <a:off x="2477562" y="1337184"/>
            <a:ext cx="71816" cy="71816"/>
          </a:xfrm>
          <a:prstGeom prst="rect">
            <a:avLst/>
          </a:prstGeom>
          <a:blipFill>
            <a:blip r:embed="rId11" cstate="print"/>
            <a:stretch>
              <a:fillRect/>
            </a:stretch>
          </a:blipFill>
        </p:spPr>
        <p:txBody>
          <a:bodyPr wrap="square" lIns="0" tIns="0" rIns="0" bIns="0" rtlCol="0"/>
          <a:lstStyle/>
          <a:p>
            <a:pPr marL="0" marR="0" lvl="0" indent="0" algn="l" defTabSz="566654" rtl="0" eaLnBrk="1" fontAlgn="auto" latinLnBrk="0" hangingPunct="1">
              <a:lnSpc>
                <a:spcPct val="100000"/>
              </a:lnSpc>
              <a:spcBef>
                <a:spcPts val="0"/>
              </a:spcBef>
              <a:spcAft>
                <a:spcPts val="0"/>
              </a:spcAft>
              <a:buClrTx/>
              <a:buSzTx/>
              <a:buFontTx/>
              <a:buNone/>
              <a:tabLst/>
              <a:defRPr/>
            </a:pPr>
            <a:endParaRPr kumimoji="1" sz="674" b="0" i="0" u="none" strike="noStrike" kern="1200" cap="none" spc="0" normalizeH="0" baseline="0" noProof="0">
              <a:ln>
                <a:noFill/>
              </a:ln>
              <a:solidFill>
                <a:prstClr val="black"/>
              </a:solidFill>
              <a:effectLst/>
              <a:uLnTx/>
              <a:uFillTx/>
              <a:latin typeface="游ゴシック" panose="020F0502020204030204"/>
              <a:ea typeface="+mn-ea"/>
              <a:cs typeface="+mn-cs"/>
            </a:endParaRPr>
          </a:p>
        </p:txBody>
      </p:sp>
      <p:sp>
        <p:nvSpPr>
          <p:cNvPr id="173" name="object 173"/>
          <p:cNvSpPr/>
          <p:nvPr/>
        </p:nvSpPr>
        <p:spPr>
          <a:xfrm>
            <a:off x="2934225" y="1337184"/>
            <a:ext cx="71816" cy="71816"/>
          </a:xfrm>
          <a:prstGeom prst="rect">
            <a:avLst/>
          </a:prstGeom>
          <a:blipFill>
            <a:blip r:embed="rId9" cstate="print"/>
            <a:stretch>
              <a:fillRect/>
            </a:stretch>
          </a:blipFill>
        </p:spPr>
        <p:txBody>
          <a:bodyPr wrap="square" lIns="0" tIns="0" rIns="0" bIns="0" rtlCol="0"/>
          <a:lstStyle/>
          <a:p>
            <a:pPr marL="0" marR="0" lvl="0" indent="0" algn="l" defTabSz="566654" rtl="0" eaLnBrk="1" fontAlgn="auto" latinLnBrk="0" hangingPunct="1">
              <a:lnSpc>
                <a:spcPct val="100000"/>
              </a:lnSpc>
              <a:spcBef>
                <a:spcPts val="0"/>
              </a:spcBef>
              <a:spcAft>
                <a:spcPts val="0"/>
              </a:spcAft>
              <a:buClrTx/>
              <a:buSzTx/>
              <a:buFontTx/>
              <a:buNone/>
              <a:tabLst/>
              <a:defRPr/>
            </a:pPr>
            <a:endParaRPr kumimoji="1" sz="674" b="0" i="0" u="none" strike="noStrike" kern="1200" cap="none" spc="0" normalizeH="0" baseline="0" noProof="0">
              <a:ln>
                <a:noFill/>
              </a:ln>
              <a:solidFill>
                <a:prstClr val="black"/>
              </a:solidFill>
              <a:effectLst/>
              <a:uLnTx/>
              <a:uFillTx/>
              <a:latin typeface="游ゴシック" panose="020F0502020204030204"/>
              <a:ea typeface="+mn-ea"/>
              <a:cs typeface="+mn-cs"/>
            </a:endParaRPr>
          </a:p>
        </p:txBody>
      </p:sp>
      <p:sp>
        <p:nvSpPr>
          <p:cNvPr id="174" name="object 174"/>
          <p:cNvSpPr/>
          <p:nvPr/>
        </p:nvSpPr>
        <p:spPr>
          <a:xfrm>
            <a:off x="3390889" y="1337184"/>
            <a:ext cx="71816" cy="71816"/>
          </a:xfrm>
          <a:prstGeom prst="rect">
            <a:avLst/>
          </a:prstGeom>
          <a:blipFill>
            <a:blip r:embed="rId3" cstate="print"/>
            <a:stretch>
              <a:fillRect/>
            </a:stretch>
          </a:blipFill>
        </p:spPr>
        <p:txBody>
          <a:bodyPr wrap="square" lIns="0" tIns="0" rIns="0" bIns="0" rtlCol="0"/>
          <a:lstStyle/>
          <a:p>
            <a:pPr marL="0" marR="0" lvl="0" indent="0" algn="l" defTabSz="566654" rtl="0" eaLnBrk="1" fontAlgn="auto" latinLnBrk="0" hangingPunct="1">
              <a:lnSpc>
                <a:spcPct val="100000"/>
              </a:lnSpc>
              <a:spcBef>
                <a:spcPts val="0"/>
              </a:spcBef>
              <a:spcAft>
                <a:spcPts val="0"/>
              </a:spcAft>
              <a:buClrTx/>
              <a:buSzTx/>
              <a:buFontTx/>
              <a:buNone/>
              <a:tabLst/>
              <a:defRPr/>
            </a:pPr>
            <a:endParaRPr kumimoji="1" sz="674" b="0" i="0" u="none" strike="noStrike" kern="1200" cap="none" spc="0" normalizeH="0" baseline="0" noProof="0">
              <a:ln>
                <a:noFill/>
              </a:ln>
              <a:solidFill>
                <a:prstClr val="black"/>
              </a:solidFill>
              <a:effectLst/>
              <a:uLnTx/>
              <a:uFillTx/>
              <a:latin typeface="游ゴシック" panose="020F0502020204030204"/>
              <a:ea typeface="+mn-ea"/>
              <a:cs typeface="+mn-cs"/>
            </a:endParaRPr>
          </a:p>
        </p:txBody>
      </p:sp>
      <p:sp>
        <p:nvSpPr>
          <p:cNvPr id="175" name="object 175"/>
          <p:cNvSpPr/>
          <p:nvPr/>
        </p:nvSpPr>
        <p:spPr>
          <a:xfrm>
            <a:off x="3847553" y="1337184"/>
            <a:ext cx="71816" cy="71816"/>
          </a:xfrm>
          <a:prstGeom prst="rect">
            <a:avLst/>
          </a:prstGeom>
          <a:blipFill>
            <a:blip r:embed="rId8" cstate="print"/>
            <a:stretch>
              <a:fillRect/>
            </a:stretch>
          </a:blipFill>
        </p:spPr>
        <p:txBody>
          <a:bodyPr wrap="square" lIns="0" tIns="0" rIns="0" bIns="0" rtlCol="0"/>
          <a:lstStyle/>
          <a:p>
            <a:pPr marL="0" marR="0" lvl="0" indent="0" algn="l" defTabSz="566654" rtl="0" eaLnBrk="1" fontAlgn="auto" latinLnBrk="0" hangingPunct="1">
              <a:lnSpc>
                <a:spcPct val="100000"/>
              </a:lnSpc>
              <a:spcBef>
                <a:spcPts val="0"/>
              </a:spcBef>
              <a:spcAft>
                <a:spcPts val="0"/>
              </a:spcAft>
              <a:buClrTx/>
              <a:buSzTx/>
              <a:buFontTx/>
              <a:buNone/>
              <a:tabLst/>
              <a:defRPr/>
            </a:pPr>
            <a:endParaRPr kumimoji="1" sz="674" b="0" i="0" u="none" strike="noStrike" kern="1200" cap="none" spc="0" normalizeH="0" baseline="0" noProof="0">
              <a:ln>
                <a:noFill/>
              </a:ln>
              <a:solidFill>
                <a:prstClr val="black"/>
              </a:solidFill>
              <a:effectLst/>
              <a:uLnTx/>
              <a:uFillTx/>
              <a:latin typeface="游ゴシック" panose="020F0502020204030204"/>
              <a:ea typeface="+mn-ea"/>
              <a:cs typeface="+mn-cs"/>
            </a:endParaRPr>
          </a:p>
        </p:txBody>
      </p:sp>
      <p:sp>
        <p:nvSpPr>
          <p:cNvPr id="176" name="object 176"/>
          <p:cNvSpPr/>
          <p:nvPr/>
        </p:nvSpPr>
        <p:spPr>
          <a:xfrm>
            <a:off x="4304216" y="1337184"/>
            <a:ext cx="71816" cy="71816"/>
          </a:xfrm>
          <a:prstGeom prst="rect">
            <a:avLst/>
          </a:prstGeom>
          <a:blipFill>
            <a:blip r:embed="rId9" cstate="print"/>
            <a:stretch>
              <a:fillRect/>
            </a:stretch>
          </a:blipFill>
        </p:spPr>
        <p:txBody>
          <a:bodyPr wrap="square" lIns="0" tIns="0" rIns="0" bIns="0" rtlCol="0"/>
          <a:lstStyle/>
          <a:p>
            <a:pPr marL="0" marR="0" lvl="0" indent="0" algn="l" defTabSz="566654" rtl="0" eaLnBrk="1" fontAlgn="auto" latinLnBrk="0" hangingPunct="1">
              <a:lnSpc>
                <a:spcPct val="100000"/>
              </a:lnSpc>
              <a:spcBef>
                <a:spcPts val="0"/>
              </a:spcBef>
              <a:spcAft>
                <a:spcPts val="0"/>
              </a:spcAft>
              <a:buClrTx/>
              <a:buSzTx/>
              <a:buFontTx/>
              <a:buNone/>
              <a:tabLst/>
              <a:defRPr/>
            </a:pPr>
            <a:endParaRPr kumimoji="1" sz="674" b="0" i="0" u="none" strike="noStrike" kern="1200" cap="none" spc="0" normalizeH="0" baseline="0" noProof="0">
              <a:ln>
                <a:noFill/>
              </a:ln>
              <a:solidFill>
                <a:prstClr val="black"/>
              </a:solidFill>
              <a:effectLst/>
              <a:uLnTx/>
              <a:uFillTx/>
              <a:latin typeface="游ゴシック" panose="020F0502020204030204"/>
              <a:ea typeface="+mn-ea"/>
              <a:cs typeface="+mn-cs"/>
            </a:endParaRPr>
          </a:p>
        </p:txBody>
      </p:sp>
      <p:sp>
        <p:nvSpPr>
          <p:cNvPr id="177" name="object 177"/>
          <p:cNvSpPr/>
          <p:nvPr/>
        </p:nvSpPr>
        <p:spPr>
          <a:xfrm>
            <a:off x="194245" y="1793958"/>
            <a:ext cx="71816" cy="71816"/>
          </a:xfrm>
          <a:prstGeom prst="rect">
            <a:avLst/>
          </a:prstGeom>
          <a:blipFill>
            <a:blip r:embed="rId8" cstate="print"/>
            <a:stretch>
              <a:fillRect/>
            </a:stretch>
          </a:blipFill>
        </p:spPr>
        <p:txBody>
          <a:bodyPr wrap="square" lIns="0" tIns="0" rIns="0" bIns="0" rtlCol="0"/>
          <a:lstStyle/>
          <a:p>
            <a:pPr marL="0" marR="0" lvl="0" indent="0" algn="l" defTabSz="566654" rtl="0" eaLnBrk="1" fontAlgn="auto" latinLnBrk="0" hangingPunct="1">
              <a:lnSpc>
                <a:spcPct val="100000"/>
              </a:lnSpc>
              <a:spcBef>
                <a:spcPts val="0"/>
              </a:spcBef>
              <a:spcAft>
                <a:spcPts val="0"/>
              </a:spcAft>
              <a:buClrTx/>
              <a:buSzTx/>
              <a:buFontTx/>
              <a:buNone/>
              <a:tabLst/>
              <a:defRPr/>
            </a:pPr>
            <a:endParaRPr kumimoji="1" sz="674" b="0" i="0" u="none" strike="noStrike" kern="1200" cap="none" spc="0" normalizeH="0" baseline="0" noProof="0">
              <a:ln>
                <a:noFill/>
              </a:ln>
              <a:solidFill>
                <a:prstClr val="black"/>
              </a:solidFill>
              <a:effectLst/>
              <a:uLnTx/>
              <a:uFillTx/>
              <a:latin typeface="游ゴシック" panose="020F0502020204030204"/>
              <a:ea typeface="+mn-ea"/>
              <a:cs typeface="+mn-cs"/>
            </a:endParaRPr>
          </a:p>
        </p:txBody>
      </p:sp>
      <p:sp>
        <p:nvSpPr>
          <p:cNvPr id="178" name="object 178"/>
          <p:cNvSpPr/>
          <p:nvPr/>
        </p:nvSpPr>
        <p:spPr>
          <a:xfrm>
            <a:off x="650909" y="1793958"/>
            <a:ext cx="71816" cy="71816"/>
          </a:xfrm>
          <a:prstGeom prst="rect">
            <a:avLst/>
          </a:prstGeom>
          <a:blipFill>
            <a:blip r:embed="rId6" cstate="print"/>
            <a:stretch>
              <a:fillRect/>
            </a:stretch>
          </a:blipFill>
        </p:spPr>
        <p:txBody>
          <a:bodyPr wrap="square" lIns="0" tIns="0" rIns="0" bIns="0" rtlCol="0"/>
          <a:lstStyle/>
          <a:p>
            <a:pPr marL="0" marR="0" lvl="0" indent="0" algn="l" defTabSz="566654" rtl="0" eaLnBrk="1" fontAlgn="auto" latinLnBrk="0" hangingPunct="1">
              <a:lnSpc>
                <a:spcPct val="100000"/>
              </a:lnSpc>
              <a:spcBef>
                <a:spcPts val="0"/>
              </a:spcBef>
              <a:spcAft>
                <a:spcPts val="0"/>
              </a:spcAft>
              <a:buClrTx/>
              <a:buSzTx/>
              <a:buFontTx/>
              <a:buNone/>
              <a:tabLst/>
              <a:defRPr/>
            </a:pPr>
            <a:endParaRPr kumimoji="1" sz="674" b="0" i="0" u="none" strike="noStrike" kern="1200" cap="none" spc="0" normalizeH="0" baseline="0" noProof="0">
              <a:ln>
                <a:noFill/>
              </a:ln>
              <a:solidFill>
                <a:prstClr val="black"/>
              </a:solidFill>
              <a:effectLst/>
              <a:uLnTx/>
              <a:uFillTx/>
              <a:latin typeface="游ゴシック" panose="020F0502020204030204"/>
              <a:ea typeface="+mn-ea"/>
              <a:cs typeface="+mn-cs"/>
            </a:endParaRPr>
          </a:p>
        </p:txBody>
      </p:sp>
      <p:sp>
        <p:nvSpPr>
          <p:cNvPr id="179" name="object 179"/>
          <p:cNvSpPr/>
          <p:nvPr/>
        </p:nvSpPr>
        <p:spPr>
          <a:xfrm>
            <a:off x="1107572" y="1793958"/>
            <a:ext cx="71816" cy="71816"/>
          </a:xfrm>
          <a:prstGeom prst="rect">
            <a:avLst/>
          </a:prstGeom>
          <a:blipFill>
            <a:blip r:embed="rId4" cstate="print"/>
            <a:stretch>
              <a:fillRect/>
            </a:stretch>
          </a:blipFill>
        </p:spPr>
        <p:txBody>
          <a:bodyPr wrap="square" lIns="0" tIns="0" rIns="0" bIns="0" rtlCol="0"/>
          <a:lstStyle/>
          <a:p>
            <a:pPr marL="0" marR="0" lvl="0" indent="0" algn="l" defTabSz="566654" rtl="0" eaLnBrk="1" fontAlgn="auto" latinLnBrk="0" hangingPunct="1">
              <a:lnSpc>
                <a:spcPct val="100000"/>
              </a:lnSpc>
              <a:spcBef>
                <a:spcPts val="0"/>
              </a:spcBef>
              <a:spcAft>
                <a:spcPts val="0"/>
              </a:spcAft>
              <a:buClrTx/>
              <a:buSzTx/>
              <a:buFontTx/>
              <a:buNone/>
              <a:tabLst/>
              <a:defRPr/>
            </a:pPr>
            <a:endParaRPr kumimoji="1" sz="674" b="0" i="0" u="none" strike="noStrike" kern="1200" cap="none" spc="0" normalizeH="0" baseline="0" noProof="0">
              <a:ln>
                <a:noFill/>
              </a:ln>
              <a:solidFill>
                <a:prstClr val="black"/>
              </a:solidFill>
              <a:effectLst/>
              <a:uLnTx/>
              <a:uFillTx/>
              <a:latin typeface="游ゴシック" panose="020F0502020204030204"/>
              <a:ea typeface="+mn-ea"/>
              <a:cs typeface="+mn-cs"/>
            </a:endParaRPr>
          </a:p>
        </p:txBody>
      </p:sp>
      <p:sp>
        <p:nvSpPr>
          <p:cNvPr id="180" name="object 180"/>
          <p:cNvSpPr/>
          <p:nvPr/>
        </p:nvSpPr>
        <p:spPr>
          <a:xfrm>
            <a:off x="1564235" y="1793958"/>
            <a:ext cx="71816" cy="71816"/>
          </a:xfrm>
          <a:prstGeom prst="rect">
            <a:avLst/>
          </a:prstGeom>
          <a:blipFill>
            <a:blip r:embed="rId5" cstate="print"/>
            <a:stretch>
              <a:fillRect/>
            </a:stretch>
          </a:blipFill>
        </p:spPr>
        <p:txBody>
          <a:bodyPr wrap="square" lIns="0" tIns="0" rIns="0" bIns="0" rtlCol="0"/>
          <a:lstStyle/>
          <a:p>
            <a:pPr marL="0" marR="0" lvl="0" indent="0" algn="l" defTabSz="566654" rtl="0" eaLnBrk="1" fontAlgn="auto" latinLnBrk="0" hangingPunct="1">
              <a:lnSpc>
                <a:spcPct val="100000"/>
              </a:lnSpc>
              <a:spcBef>
                <a:spcPts val="0"/>
              </a:spcBef>
              <a:spcAft>
                <a:spcPts val="0"/>
              </a:spcAft>
              <a:buClrTx/>
              <a:buSzTx/>
              <a:buFontTx/>
              <a:buNone/>
              <a:tabLst/>
              <a:defRPr/>
            </a:pPr>
            <a:endParaRPr kumimoji="1" sz="674" b="0" i="0" u="none" strike="noStrike" kern="1200" cap="none" spc="0" normalizeH="0" baseline="0" noProof="0">
              <a:ln>
                <a:noFill/>
              </a:ln>
              <a:solidFill>
                <a:prstClr val="black"/>
              </a:solidFill>
              <a:effectLst/>
              <a:uLnTx/>
              <a:uFillTx/>
              <a:latin typeface="游ゴシック" panose="020F0502020204030204"/>
              <a:ea typeface="+mn-ea"/>
              <a:cs typeface="+mn-cs"/>
            </a:endParaRPr>
          </a:p>
        </p:txBody>
      </p:sp>
      <p:sp>
        <p:nvSpPr>
          <p:cNvPr id="181" name="object 181"/>
          <p:cNvSpPr/>
          <p:nvPr/>
        </p:nvSpPr>
        <p:spPr>
          <a:xfrm>
            <a:off x="2020898" y="1793958"/>
            <a:ext cx="71816" cy="71816"/>
          </a:xfrm>
          <a:prstGeom prst="rect">
            <a:avLst/>
          </a:prstGeom>
          <a:blipFill>
            <a:blip r:embed="rId8" cstate="print"/>
            <a:stretch>
              <a:fillRect/>
            </a:stretch>
          </a:blipFill>
        </p:spPr>
        <p:txBody>
          <a:bodyPr wrap="square" lIns="0" tIns="0" rIns="0" bIns="0" rtlCol="0"/>
          <a:lstStyle/>
          <a:p>
            <a:pPr marL="0" marR="0" lvl="0" indent="0" algn="l" defTabSz="566654" rtl="0" eaLnBrk="1" fontAlgn="auto" latinLnBrk="0" hangingPunct="1">
              <a:lnSpc>
                <a:spcPct val="100000"/>
              </a:lnSpc>
              <a:spcBef>
                <a:spcPts val="0"/>
              </a:spcBef>
              <a:spcAft>
                <a:spcPts val="0"/>
              </a:spcAft>
              <a:buClrTx/>
              <a:buSzTx/>
              <a:buFontTx/>
              <a:buNone/>
              <a:tabLst/>
              <a:defRPr/>
            </a:pPr>
            <a:endParaRPr kumimoji="1" sz="674" b="0" i="0" u="none" strike="noStrike" kern="1200" cap="none" spc="0" normalizeH="0" baseline="0" noProof="0">
              <a:ln>
                <a:noFill/>
              </a:ln>
              <a:solidFill>
                <a:prstClr val="black"/>
              </a:solidFill>
              <a:effectLst/>
              <a:uLnTx/>
              <a:uFillTx/>
              <a:latin typeface="游ゴシック" panose="020F0502020204030204"/>
              <a:ea typeface="+mn-ea"/>
              <a:cs typeface="+mn-cs"/>
            </a:endParaRPr>
          </a:p>
        </p:txBody>
      </p:sp>
      <p:sp>
        <p:nvSpPr>
          <p:cNvPr id="182" name="object 182"/>
          <p:cNvSpPr/>
          <p:nvPr/>
        </p:nvSpPr>
        <p:spPr>
          <a:xfrm>
            <a:off x="2477562" y="1793958"/>
            <a:ext cx="71816" cy="71816"/>
          </a:xfrm>
          <a:prstGeom prst="rect">
            <a:avLst/>
          </a:prstGeom>
          <a:blipFill>
            <a:blip r:embed="rId11" cstate="print"/>
            <a:stretch>
              <a:fillRect/>
            </a:stretch>
          </a:blipFill>
        </p:spPr>
        <p:txBody>
          <a:bodyPr wrap="square" lIns="0" tIns="0" rIns="0" bIns="0" rtlCol="0"/>
          <a:lstStyle/>
          <a:p>
            <a:pPr marL="0" marR="0" lvl="0" indent="0" algn="l" defTabSz="566654" rtl="0" eaLnBrk="1" fontAlgn="auto" latinLnBrk="0" hangingPunct="1">
              <a:lnSpc>
                <a:spcPct val="100000"/>
              </a:lnSpc>
              <a:spcBef>
                <a:spcPts val="0"/>
              </a:spcBef>
              <a:spcAft>
                <a:spcPts val="0"/>
              </a:spcAft>
              <a:buClrTx/>
              <a:buSzTx/>
              <a:buFontTx/>
              <a:buNone/>
              <a:tabLst/>
              <a:defRPr/>
            </a:pPr>
            <a:endParaRPr kumimoji="1" sz="674" b="0" i="0" u="none" strike="noStrike" kern="1200" cap="none" spc="0" normalizeH="0" baseline="0" noProof="0">
              <a:ln>
                <a:noFill/>
              </a:ln>
              <a:solidFill>
                <a:prstClr val="black"/>
              </a:solidFill>
              <a:effectLst/>
              <a:uLnTx/>
              <a:uFillTx/>
              <a:latin typeface="游ゴシック" panose="020F0502020204030204"/>
              <a:ea typeface="+mn-ea"/>
              <a:cs typeface="+mn-cs"/>
            </a:endParaRPr>
          </a:p>
        </p:txBody>
      </p:sp>
      <p:sp>
        <p:nvSpPr>
          <p:cNvPr id="183" name="object 183"/>
          <p:cNvSpPr/>
          <p:nvPr/>
        </p:nvSpPr>
        <p:spPr>
          <a:xfrm>
            <a:off x="2934225" y="1793958"/>
            <a:ext cx="71816" cy="71816"/>
          </a:xfrm>
          <a:prstGeom prst="rect">
            <a:avLst/>
          </a:prstGeom>
          <a:blipFill>
            <a:blip r:embed="rId8" cstate="print"/>
            <a:stretch>
              <a:fillRect/>
            </a:stretch>
          </a:blipFill>
        </p:spPr>
        <p:txBody>
          <a:bodyPr wrap="square" lIns="0" tIns="0" rIns="0" bIns="0" rtlCol="0"/>
          <a:lstStyle/>
          <a:p>
            <a:pPr marL="0" marR="0" lvl="0" indent="0" algn="l" defTabSz="566654" rtl="0" eaLnBrk="1" fontAlgn="auto" latinLnBrk="0" hangingPunct="1">
              <a:lnSpc>
                <a:spcPct val="100000"/>
              </a:lnSpc>
              <a:spcBef>
                <a:spcPts val="0"/>
              </a:spcBef>
              <a:spcAft>
                <a:spcPts val="0"/>
              </a:spcAft>
              <a:buClrTx/>
              <a:buSzTx/>
              <a:buFontTx/>
              <a:buNone/>
              <a:tabLst/>
              <a:defRPr/>
            </a:pPr>
            <a:endParaRPr kumimoji="1" sz="674" b="0" i="0" u="none" strike="noStrike" kern="1200" cap="none" spc="0" normalizeH="0" baseline="0" noProof="0">
              <a:ln>
                <a:noFill/>
              </a:ln>
              <a:solidFill>
                <a:prstClr val="black"/>
              </a:solidFill>
              <a:effectLst/>
              <a:uLnTx/>
              <a:uFillTx/>
              <a:latin typeface="游ゴシック" panose="020F0502020204030204"/>
              <a:ea typeface="+mn-ea"/>
              <a:cs typeface="+mn-cs"/>
            </a:endParaRPr>
          </a:p>
        </p:txBody>
      </p:sp>
      <p:sp>
        <p:nvSpPr>
          <p:cNvPr id="184" name="object 184"/>
          <p:cNvSpPr/>
          <p:nvPr/>
        </p:nvSpPr>
        <p:spPr>
          <a:xfrm>
            <a:off x="3390889" y="1793958"/>
            <a:ext cx="71816" cy="71816"/>
          </a:xfrm>
          <a:prstGeom prst="rect">
            <a:avLst/>
          </a:prstGeom>
          <a:blipFill>
            <a:blip r:embed="rId4" cstate="print"/>
            <a:stretch>
              <a:fillRect/>
            </a:stretch>
          </a:blipFill>
        </p:spPr>
        <p:txBody>
          <a:bodyPr wrap="square" lIns="0" tIns="0" rIns="0" bIns="0" rtlCol="0"/>
          <a:lstStyle/>
          <a:p>
            <a:pPr marL="0" marR="0" lvl="0" indent="0" algn="l" defTabSz="566654" rtl="0" eaLnBrk="1" fontAlgn="auto" latinLnBrk="0" hangingPunct="1">
              <a:lnSpc>
                <a:spcPct val="100000"/>
              </a:lnSpc>
              <a:spcBef>
                <a:spcPts val="0"/>
              </a:spcBef>
              <a:spcAft>
                <a:spcPts val="0"/>
              </a:spcAft>
              <a:buClrTx/>
              <a:buSzTx/>
              <a:buFontTx/>
              <a:buNone/>
              <a:tabLst/>
              <a:defRPr/>
            </a:pPr>
            <a:endParaRPr kumimoji="1" sz="674" b="0" i="0" u="none" strike="noStrike" kern="1200" cap="none" spc="0" normalizeH="0" baseline="0" noProof="0">
              <a:ln>
                <a:noFill/>
              </a:ln>
              <a:solidFill>
                <a:prstClr val="black"/>
              </a:solidFill>
              <a:effectLst/>
              <a:uLnTx/>
              <a:uFillTx/>
              <a:latin typeface="游ゴシック" panose="020F0502020204030204"/>
              <a:ea typeface="+mn-ea"/>
              <a:cs typeface="+mn-cs"/>
            </a:endParaRPr>
          </a:p>
        </p:txBody>
      </p:sp>
      <p:sp>
        <p:nvSpPr>
          <p:cNvPr id="185" name="object 185"/>
          <p:cNvSpPr/>
          <p:nvPr/>
        </p:nvSpPr>
        <p:spPr>
          <a:xfrm>
            <a:off x="3847553" y="1793958"/>
            <a:ext cx="71816" cy="71816"/>
          </a:xfrm>
          <a:prstGeom prst="rect">
            <a:avLst/>
          </a:prstGeom>
          <a:blipFill>
            <a:blip r:embed="rId3" cstate="print"/>
            <a:stretch>
              <a:fillRect/>
            </a:stretch>
          </a:blipFill>
        </p:spPr>
        <p:txBody>
          <a:bodyPr wrap="square" lIns="0" tIns="0" rIns="0" bIns="0" rtlCol="0"/>
          <a:lstStyle/>
          <a:p>
            <a:pPr marL="0" marR="0" lvl="0" indent="0" algn="l" defTabSz="566654" rtl="0" eaLnBrk="1" fontAlgn="auto" latinLnBrk="0" hangingPunct="1">
              <a:lnSpc>
                <a:spcPct val="100000"/>
              </a:lnSpc>
              <a:spcBef>
                <a:spcPts val="0"/>
              </a:spcBef>
              <a:spcAft>
                <a:spcPts val="0"/>
              </a:spcAft>
              <a:buClrTx/>
              <a:buSzTx/>
              <a:buFontTx/>
              <a:buNone/>
              <a:tabLst/>
              <a:defRPr/>
            </a:pPr>
            <a:endParaRPr kumimoji="1" sz="674" b="0" i="0" u="none" strike="noStrike" kern="1200" cap="none" spc="0" normalizeH="0" baseline="0" noProof="0">
              <a:ln>
                <a:noFill/>
              </a:ln>
              <a:solidFill>
                <a:prstClr val="black"/>
              </a:solidFill>
              <a:effectLst/>
              <a:uLnTx/>
              <a:uFillTx/>
              <a:latin typeface="游ゴシック" panose="020F0502020204030204"/>
              <a:ea typeface="+mn-ea"/>
              <a:cs typeface="+mn-cs"/>
            </a:endParaRPr>
          </a:p>
        </p:txBody>
      </p:sp>
      <p:sp>
        <p:nvSpPr>
          <p:cNvPr id="186" name="object 186"/>
          <p:cNvSpPr/>
          <p:nvPr/>
        </p:nvSpPr>
        <p:spPr>
          <a:xfrm>
            <a:off x="4304216" y="1793958"/>
            <a:ext cx="71816" cy="71816"/>
          </a:xfrm>
          <a:prstGeom prst="rect">
            <a:avLst/>
          </a:prstGeom>
          <a:blipFill>
            <a:blip r:embed="rId5" cstate="print"/>
            <a:stretch>
              <a:fillRect/>
            </a:stretch>
          </a:blipFill>
        </p:spPr>
        <p:txBody>
          <a:bodyPr wrap="square" lIns="0" tIns="0" rIns="0" bIns="0" rtlCol="0"/>
          <a:lstStyle/>
          <a:p>
            <a:pPr marL="0" marR="0" lvl="0" indent="0" algn="l" defTabSz="566654" rtl="0" eaLnBrk="1" fontAlgn="auto" latinLnBrk="0" hangingPunct="1">
              <a:lnSpc>
                <a:spcPct val="100000"/>
              </a:lnSpc>
              <a:spcBef>
                <a:spcPts val="0"/>
              </a:spcBef>
              <a:spcAft>
                <a:spcPts val="0"/>
              </a:spcAft>
              <a:buClrTx/>
              <a:buSzTx/>
              <a:buFontTx/>
              <a:buNone/>
              <a:tabLst/>
              <a:defRPr/>
            </a:pPr>
            <a:endParaRPr kumimoji="1" sz="674" b="0" i="0" u="none" strike="noStrike" kern="1200" cap="none" spc="0" normalizeH="0" baseline="0" noProof="0">
              <a:ln>
                <a:noFill/>
              </a:ln>
              <a:solidFill>
                <a:prstClr val="black"/>
              </a:solidFill>
              <a:effectLst/>
              <a:uLnTx/>
              <a:uFillTx/>
              <a:latin typeface="游ゴシック" panose="020F0502020204030204"/>
              <a:ea typeface="+mn-ea"/>
              <a:cs typeface="+mn-cs"/>
            </a:endParaRPr>
          </a:p>
        </p:txBody>
      </p:sp>
      <p:sp>
        <p:nvSpPr>
          <p:cNvPr id="187" name="object 187"/>
          <p:cNvSpPr/>
          <p:nvPr/>
        </p:nvSpPr>
        <p:spPr>
          <a:xfrm>
            <a:off x="194245" y="2250734"/>
            <a:ext cx="71816" cy="71816"/>
          </a:xfrm>
          <a:prstGeom prst="rect">
            <a:avLst/>
          </a:prstGeom>
          <a:blipFill>
            <a:blip r:embed="rId4" cstate="print"/>
            <a:stretch>
              <a:fillRect/>
            </a:stretch>
          </a:blipFill>
        </p:spPr>
        <p:txBody>
          <a:bodyPr wrap="square" lIns="0" tIns="0" rIns="0" bIns="0" rtlCol="0"/>
          <a:lstStyle/>
          <a:p>
            <a:pPr marL="0" marR="0" lvl="0" indent="0" algn="l" defTabSz="566654" rtl="0" eaLnBrk="1" fontAlgn="auto" latinLnBrk="0" hangingPunct="1">
              <a:lnSpc>
                <a:spcPct val="100000"/>
              </a:lnSpc>
              <a:spcBef>
                <a:spcPts val="0"/>
              </a:spcBef>
              <a:spcAft>
                <a:spcPts val="0"/>
              </a:spcAft>
              <a:buClrTx/>
              <a:buSzTx/>
              <a:buFontTx/>
              <a:buNone/>
              <a:tabLst/>
              <a:defRPr/>
            </a:pPr>
            <a:endParaRPr kumimoji="1" sz="674" b="0" i="0" u="none" strike="noStrike" kern="1200" cap="none" spc="0" normalizeH="0" baseline="0" noProof="0">
              <a:ln>
                <a:noFill/>
              </a:ln>
              <a:solidFill>
                <a:prstClr val="black"/>
              </a:solidFill>
              <a:effectLst/>
              <a:uLnTx/>
              <a:uFillTx/>
              <a:latin typeface="游ゴシック" panose="020F0502020204030204"/>
              <a:ea typeface="+mn-ea"/>
              <a:cs typeface="+mn-cs"/>
            </a:endParaRPr>
          </a:p>
        </p:txBody>
      </p:sp>
      <p:sp>
        <p:nvSpPr>
          <p:cNvPr id="188" name="object 188"/>
          <p:cNvSpPr/>
          <p:nvPr/>
        </p:nvSpPr>
        <p:spPr>
          <a:xfrm>
            <a:off x="650909" y="2250734"/>
            <a:ext cx="71816" cy="71816"/>
          </a:xfrm>
          <a:prstGeom prst="rect">
            <a:avLst/>
          </a:prstGeom>
          <a:blipFill>
            <a:blip r:embed="rId3" cstate="print"/>
            <a:stretch>
              <a:fillRect/>
            </a:stretch>
          </a:blipFill>
        </p:spPr>
        <p:txBody>
          <a:bodyPr wrap="square" lIns="0" tIns="0" rIns="0" bIns="0" rtlCol="0"/>
          <a:lstStyle/>
          <a:p>
            <a:pPr marL="0" marR="0" lvl="0" indent="0" algn="l" defTabSz="566654" rtl="0" eaLnBrk="1" fontAlgn="auto" latinLnBrk="0" hangingPunct="1">
              <a:lnSpc>
                <a:spcPct val="100000"/>
              </a:lnSpc>
              <a:spcBef>
                <a:spcPts val="0"/>
              </a:spcBef>
              <a:spcAft>
                <a:spcPts val="0"/>
              </a:spcAft>
              <a:buClrTx/>
              <a:buSzTx/>
              <a:buFontTx/>
              <a:buNone/>
              <a:tabLst/>
              <a:defRPr/>
            </a:pPr>
            <a:endParaRPr kumimoji="1" sz="674" b="0" i="0" u="none" strike="noStrike" kern="1200" cap="none" spc="0" normalizeH="0" baseline="0" noProof="0">
              <a:ln>
                <a:noFill/>
              </a:ln>
              <a:solidFill>
                <a:prstClr val="black"/>
              </a:solidFill>
              <a:effectLst/>
              <a:uLnTx/>
              <a:uFillTx/>
              <a:latin typeface="游ゴシック" panose="020F0502020204030204"/>
              <a:ea typeface="+mn-ea"/>
              <a:cs typeface="+mn-cs"/>
            </a:endParaRPr>
          </a:p>
        </p:txBody>
      </p:sp>
      <p:sp>
        <p:nvSpPr>
          <p:cNvPr id="189" name="object 189"/>
          <p:cNvSpPr/>
          <p:nvPr/>
        </p:nvSpPr>
        <p:spPr>
          <a:xfrm>
            <a:off x="1107572" y="2250734"/>
            <a:ext cx="71816" cy="71816"/>
          </a:xfrm>
          <a:prstGeom prst="rect">
            <a:avLst/>
          </a:prstGeom>
          <a:blipFill>
            <a:blip r:embed="rId8" cstate="print"/>
            <a:stretch>
              <a:fillRect/>
            </a:stretch>
          </a:blipFill>
        </p:spPr>
        <p:txBody>
          <a:bodyPr wrap="square" lIns="0" tIns="0" rIns="0" bIns="0" rtlCol="0"/>
          <a:lstStyle/>
          <a:p>
            <a:pPr marL="0" marR="0" lvl="0" indent="0" algn="l" defTabSz="566654" rtl="0" eaLnBrk="1" fontAlgn="auto" latinLnBrk="0" hangingPunct="1">
              <a:lnSpc>
                <a:spcPct val="100000"/>
              </a:lnSpc>
              <a:spcBef>
                <a:spcPts val="0"/>
              </a:spcBef>
              <a:spcAft>
                <a:spcPts val="0"/>
              </a:spcAft>
              <a:buClrTx/>
              <a:buSzTx/>
              <a:buFontTx/>
              <a:buNone/>
              <a:tabLst/>
              <a:defRPr/>
            </a:pPr>
            <a:endParaRPr kumimoji="1" sz="674" b="0" i="0" u="none" strike="noStrike" kern="1200" cap="none" spc="0" normalizeH="0" baseline="0" noProof="0">
              <a:ln>
                <a:noFill/>
              </a:ln>
              <a:solidFill>
                <a:prstClr val="black"/>
              </a:solidFill>
              <a:effectLst/>
              <a:uLnTx/>
              <a:uFillTx/>
              <a:latin typeface="游ゴシック" panose="020F0502020204030204"/>
              <a:ea typeface="+mn-ea"/>
              <a:cs typeface="+mn-cs"/>
            </a:endParaRPr>
          </a:p>
        </p:txBody>
      </p:sp>
      <p:sp>
        <p:nvSpPr>
          <p:cNvPr id="190" name="object 190"/>
          <p:cNvSpPr/>
          <p:nvPr/>
        </p:nvSpPr>
        <p:spPr>
          <a:xfrm>
            <a:off x="1564235" y="2250734"/>
            <a:ext cx="71816" cy="71816"/>
          </a:xfrm>
          <a:prstGeom prst="rect">
            <a:avLst/>
          </a:prstGeom>
          <a:blipFill>
            <a:blip r:embed="rId9" cstate="print"/>
            <a:stretch>
              <a:fillRect/>
            </a:stretch>
          </a:blipFill>
        </p:spPr>
        <p:txBody>
          <a:bodyPr wrap="square" lIns="0" tIns="0" rIns="0" bIns="0" rtlCol="0"/>
          <a:lstStyle/>
          <a:p>
            <a:pPr marL="0" marR="0" lvl="0" indent="0" algn="l" defTabSz="566654" rtl="0" eaLnBrk="1" fontAlgn="auto" latinLnBrk="0" hangingPunct="1">
              <a:lnSpc>
                <a:spcPct val="100000"/>
              </a:lnSpc>
              <a:spcBef>
                <a:spcPts val="0"/>
              </a:spcBef>
              <a:spcAft>
                <a:spcPts val="0"/>
              </a:spcAft>
              <a:buClrTx/>
              <a:buSzTx/>
              <a:buFontTx/>
              <a:buNone/>
              <a:tabLst/>
              <a:defRPr/>
            </a:pPr>
            <a:endParaRPr kumimoji="1" sz="674" b="0" i="0" u="none" strike="noStrike" kern="1200" cap="none" spc="0" normalizeH="0" baseline="0" noProof="0">
              <a:ln>
                <a:noFill/>
              </a:ln>
              <a:solidFill>
                <a:prstClr val="black"/>
              </a:solidFill>
              <a:effectLst/>
              <a:uLnTx/>
              <a:uFillTx/>
              <a:latin typeface="游ゴシック" panose="020F0502020204030204"/>
              <a:ea typeface="+mn-ea"/>
              <a:cs typeface="+mn-cs"/>
            </a:endParaRPr>
          </a:p>
        </p:txBody>
      </p:sp>
      <p:sp>
        <p:nvSpPr>
          <p:cNvPr id="191" name="object 191"/>
          <p:cNvSpPr/>
          <p:nvPr/>
        </p:nvSpPr>
        <p:spPr>
          <a:xfrm>
            <a:off x="2020898" y="2250734"/>
            <a:ext cx="71816" cy="71816"/>
          </a:xfrm>
          <a:prstGeom prst="rect">
            <a:avLst/>
          </a:prstGeom>
          <a:blipFill>
            <a:blip r:embed="rId6" cstate="print"/>
            <a:stretch>
              <a:fillRect/>
            </a:stretch>
          </a:blipFill>
        </p:spPr>
        <p:txBody>
          <a:bodyPr wrap="square" lIns="0" tIns="0" rIns="0" bIns="0" rtlCol="0"/>
          <a:lstStyle/>
          <a:p>
            <a:pPr marL="0" marR="0" lvl="0" indent="0" algn="l" defTabSz="566654" rtl="0" eaLnBrk="1" fontAlgn="auto" latinLnBrk="0" hangingPunct="1">
              <a:lnSpc>
                <a:spcPct val="100000"/>
              </a:lnSpc>
              <a:spcBef>
                <a:spcPts val="0"/>
              </a:spcBef>
              <a:spcAft>
                <a:spcPts val="0"/>
              </a:spcAft>
              <a:buClrTx/>
              <a:buSzTx/>
              <a:buFontTx/>
              <a:buNone/>
              <a:tabLst/>
              <a:defRPr/>
            </a:pPr>
            <a:endParaRPr kumimoji="1" sz="674" b="0" i="0" u="none" strike="noStrike" kern="1200" cap="none" spc="0" normalizeH="0" baseline="0" noProof="0">
              <a:ln>
                <a:noFill/>
              </a:ln>
              <a:solidFill>
                <a:prstClr val="black"/>
              </a:solidFill>
              <a:effectLst/>
              <a:uLnTx/>
              <a:uFillTx/>
              <a:latin typeface="游ゴシック" panose="020F0502020204030204"/>
              <a:ea typeface="+mn-ea"/>
              <a:cs typeface="+mn-cs"/>
            </a:endParaRPr>
          </a:p>
        </p:txBody>
      </p:sp>
      <p:sp>
        <p:nvSpPr>
          <p:cNvPr id="192" name="object 192"/>
          <p:cNvSpPr/>
          <p:nvPr/>
        </p:nvSpPr>
        <p:spPr>
          <a:xfrm>
            <a:off x="2477562" y="2250734"/>
            <a:ext cx="71816" cy="71816"/>
          </a:xfrm>
          <a:prstGeom prst="rect">
            <a:avLst/>
          </a:prstGeom>
          <a:blipFill>
            <a:blip r:embed="rId12" cstate="print"/>
            <a:stretch>
              <a:fillRect/>
            </a:stretch>
          </a:blipFill>
        </p:spPr>
        <p:txBody>
          <a:bodyPr wrap="square" lIns="0" tIns="0" rIns="0" bIns="0" rtlCol="0"/>
          <a:lstStyle/>
          <a:p>
            <a:pPr marL="0" marR="0" lvl="0" indent="0" algn="l" defTabSz="566654" rtl="0" eaLnBrk="1" fontAlgn="auto" latinLnBrk="0" hangingPunct="1">
              <a:lnSpc>
                <a:spcPct val="100000"/>
              </a:lnSpc>
              <a:spcBef>
                <a:spcPts val="0"/>
              </a:spcBef>
              <a:spcAft>
                <a:spcPts val="0"/>
              </a:spcAft>
              <a:buClrTx/>
              <a:buSzTx/>
              <a:buFontTx/>
              <a:buNone/>
              <a:tabLst/>
              <a:defRPr/>
            </a:pPr>
            <a:endParaRPr kumimoji="1" sz="674" b="0" i="0" u="none" strike="noStrike" kern="1200" cap="none" spc="0" normalizeH="0" baseline="0" noProof="0">
              <a:ln>
                <a:noFill/>
              </a:ln>
              <a:solidFill>
                <a:prstClr val="black"/>
              </a:solidFill>
              <a:effectLst/>
              <a:uLnTx/>
              <a:uFillTx/>
              <a:latin typeface="游ゴシック" panose="020F0502020204030204"/>
              <a:ea typeface="+mn-ea"/>
              <a:cs typeface="+mn-cs"/>
            </a:endParaRPr>
          </a:p>
        </p:txBody>
      </p:sp>
      <p:sp>
        <p:nvSpPr>
          <p:cNvPr id="193" name="object 193"/>
          <p:cNvSpPr/>
          <p:nvPr/>
        </p:nvSpPr>
        <p:spPr>
          <a:xfrm>
            <a:off x="2934225" y="2250734"/>
            <a:ext cx="71816" cy="71816"/>
          </a:xfrm>
          <a:prstGeom prst="rect">
            <a:avLst/>
          </a:prstGeom>
          <a:blipFill>
            <a:blip r:embed="rId6" cstate="print"/>
            <a:stretch>
              <a:fillRect/>
            </a:stretch>
          </a:blipFill>
        </p:spPr>
        <p:txBody>
          <a:bodyPr wrap="square" lIns="0" tIns="0" rIns="0" bIns="0" rtlCol="0"/>
          <a:lstStyle/>
          <a:p>
            <a:pPr marL="0" marR="0" lvl="0" indent="0" algn="l" defTabSz="566654" rtl="0" eaLnBrk="1" fontAlgn="auto" latinLnBrk="0" hangingPunct="1">
              <a:lnSpc>
                <a:spcPct val="100000"/>
              </a:lnSpc>
              <a:spcBef>
                <a:spcPts val="0"/>
              </a:spcBef>
              <a:spcAft>
                <a:spcPts val="0"/>
              </a:spcAft>
              <a:buClrTx/>
              <a:buSzTx/>
              <a:buFontTx/>
              <a:buNone/>
              <a:tabLst/>
              <a:defRPr/>
            </a:pPr>
            <a:endParaRPr kumimoji="1" sz="674" b="0" i="0" u="none" strike="noStrike" kern="1200" cap="none" spc="0" normalizeH="0" baseline="0" noProof="0">
              <a:ln>
                <a:noFill/>
              </a:ln>
              <a:solidFill>
                <a:prstClr val="black"/>
              </a:solidFill>
              <a:effectLst/>
              <a:uLnTx/>
              <a:uFillTx/>
              <a:latin typeface="游ゴシック" panose="020F0502020204030204"/>
              <a:ea typeface="+mn-ea"/>
              <a:cs typeface="+mn-cs"/>
            </a:endParaRPr>
          </a:p>
        </p:txBody>
      </p:sp>
      <p:sp>
        <p:nvSpPr>
          <p:cNvPr id="194" name="object 194"/>
          <p:cNvSpPr/>
          <p:nvPr/>
        </p:nvSpPr>
        <p:spPr>
          <a:xfrm>
            <a:off x="3390889" y="2250734"/>
            <a:ext cx="71816" cy="71816"/>
          </a:xfrm>
          <a:prstGeom prst="rect">
            <a:avLst/>
          </a:prstGeom>
          <a:blipFill>
            <a:blip r:embed="rId3" cstate="print"/>
            <a:stretch>
              <a:fillRect/>
            </a:stretch>
          </a:blipFill>
        </p:spPr>
        <p:txBody>
          <a:bodyPr wrap="square" lIns="0" tIns="0" rIns="0" bIns="0" rtlCol="0"/>
          <a:lstStyle/>
          <a:p>
            <a:pPr marL="0" marR="0" lvl="0" indent="0" algn="l" defTabSz="566654" rtl="0" eaLnBrk="1" fontAlgn="auto" latinLnBrk="0" hangingPunct="1">
              <a:lnSpc>
                <a:spcPct val="100000"/>
              </a:lnSpc>
              <a:spcBef>
                <a:spcPts val="0"/>
              </a:spcBef>
              <a:spcAft>
                <a:spcPts val="0"/>
              </a:spcAft>
              <a:buClrTx/>
              <a:buSzTx/>
              <a:buFontTx/>
              <a:buNone/>
              <a:tabLst/>
              <a:defRPr/>
            </a:pPr>
            <a:endParaRPr kumimoji="1" sz="674" b="0" i="0" u="none" strike="noStrike" kern="1200" cap="none" spc="0" normalizeH="0" baseline="0" noProof="0">
              <a:ln>
                <a:noFill/>
              </a:ln>
              <a:solidFill>
                <a:prstClr val="black"/>
              </a:solidFill>
              <a:effectLst/>
              <a:uLnTx/>
              <a:uFillTx/>
              <a:latin typeface="游ゴシック" panose="020F0502020204030204"/>
              <a:ea typeface="+mn-ea"/>
              <a:cs typeface="+mn-cs"/>
            </a:endParaRPr>
          </a:p>
        </p:txBody>
      </p:sp>
      <p:sp>
        <p:nvSpPr>
          <p:cNvPr id="195" name="object 195"/>
          <p:cNvSpPr/>
          <p:nvPr/>
        </p:nvSpPr>
        <p:spPr>
          <a:xfrm>
            <a:off x="3847553" y="2250734"/>
            <a:ext cx="71816" cy="71816"/>
          </a:xfrm>
          <a:prstGeom prst="rect">
            <a:avLst/>
          </a:prstGeom>
          <a:blipFill>
            <a:blip r:embed="rId8" cstate="print"/>
            <a:stretch>
              <a:fillRect/>
            </a:stretch>
          </a:blipFill>
        </p:spPr>
        <p:txBody>
          <a:bodyPr wrap="square" lIns="0" tIns="0" rIns="0" bIns="0" rtlCol="0"/>
          <a:lstStyle/>
          <a:p>
            <a:pPr marL="0" marR="0" lvl="0" indent="0" algn="l" defTabSz="566654" rtl="0" eaLnBrk="1" fontAlgn="auto" latinLnBrk="0" hangingPunct="1">
              <a:lnSpc>
                <a:spcPct val="100000"/>
              </a:lnSpc>
              <a:spcBef>
                <a:spcPts val="0"/>
              </a:spcBef>
              <a:spcAft>
                <a:spcPts val="0"/>
              </a:spcAft>
              <a:buClrTx/>
              <a:buSzTx/>
              <a:buFontTx/>
              <a:buNone/>
              <a:tabLst/>
              <a:defRPr/>
            </a:pPr>
            <a:endParaRPr kumimoji="1" sz="674" b="0" i="0" u="none" strike="noStrike" kern="1200" cap="none" spc="0" normalizeH="0" baseline="0" noProof="0">
              <a:ln>
                <a:noFill/>
              </a:ln>
              <a:solidFill>
                <a:prstClr val="black"/>
              </a:solidFill>
              <a:effectLst/>
              <a:uLnTx/>
              <a:uFillTx/>
              <a:latin typeface="游ゴシック" panose="020F0502020204030204"/>
              <a:ea typeface="+mn-ea"/>
              <a:cs typeface="+mn-cs"/>
            </a:endParaRPr>
          </a:p>
        </p:txBody>
      </p:sp>
      <p:sp>
        <p:nvSpPr>
          <p:cNvPr id="196" name="object 196"/>
          <p:cNvSpPr/>
          <p:nvPr/>
        </p:nvSpPr>
        <p:spPr>
          <a:xfrm>
            <a:off x="4304216" y="2250734"/>
            <a:ext cx="71816" cy="71816"/>
          </a:xfrm>
          <a:prstGeom prst="rect">
            <a:avLst/>
          </a:prstGeom>
          <a:blipFill>
            <a:blip r:embed="rId8" cstate="print"/>
            <a:stretch>
              <a:fillRect/>
            </a:stretch>
          </a:blipFill>
        </p:spPr>
        <p:txBody>
          <a:bodyPr wrap="square" lIns="0" tIns="0" rIns="0" bIns="0" rtlCol="0"/>
          <a:lstStyle/>
          <a:p>
            <a:pPr marL="0" marR="0" lvl="0" indent="0" algn="l" defTabSz="566654" rtl="0" eaLnBrk="1" fontAlgn="auto" latinLnBrk="0" hangingPunct="1">
              <a:lnSpc>
                <a:spcPct val="100000"/>
              </a:lnSpc>
              <a:spcBef>
                <a:spcPts val="0"/>
              </a:spcBef>
              <a:spcAft>
                <a:spcPts val="0"/>
              </a:spcAft>
              <a:buClrTx/>
              <a:buSzTx/>
              <a:buFontTx/>
              <a:buNone/>
              <a:tabLst/>
              <a:defRPr/>
            </a:pPr>
            <a:endParaRPr kumimoji="1" sz="674" b="0" i="0" u="none" strike="noStrike" kern="1200" cap="none" spc="0" normalizeH="0" baseline="0" noProof="0">
              <a:ln>
                <a:noFill/>
              </a:ln>
              <a:solidFill>
                <a:prstClr val="black"/>
              </a:solidFill>
              <a:effectLst/>
              <a:uLnTx/>
              <a:uFillTx/>
              <a:latin typeface="游ゴシック" panose="020F0502020204030204"/>
              <a:ea typeface="+mn-ea"/>
              <a:cs typeface="+mn-cs"/>
            </a:endParaRPr>
          </a:p>
        </p:txBody>
      </p:sp>
      <p:sp>
        <p:nvSpPr>
          <p:cNvPr id="197" name="object 197"/>
          <p:cNvSpPr/>
          <p:nvPr/>
        </p:nvSpPr>
        <p:spPr>
          <a:xfrm>
            <a:off x="194245" y="2707509"/>
            <a:ext cx="71816" cy="71816"/>
          </a:xfrm>
          <a:prstGeom prst="rect">
            <a:avLst/>
          </a:prstGeom>
          <a:blipFill>
            <a:blip r:embed="rId6" cstate="print"/>
            <a:stretch>
              <a:fillRect/>
            </a:stretch>
          </a:blipFill>
        </p:spPr>
        <p:txBody>
          <a:bodyPr wrap="square" lIns="0" tIns="0" rIns="0" bIns="0" rtlCol="0"/>
          <a:lstStyle/>
          <a:p>
            <a:pPr marL="0" marR="0" lvl="0" indent="0" algn="l" defTabSz="566654" rtl="0" eaLnBrk="1" fontAlgn="auto" latinLnBrk="0" hangingPunct="1">
              <a:lnSpc>
                <a:spcPct val="100000"/>
              </a:lnSpc>
              <a:spcBef>
                <a:spcPts val="0"/>
              </a:spcBef>
              <a:spcAft>
                <a:spcPts val="0"/>
              </a:spcAft>
              <a:buClrTx/>
              <a:buSzTx/>
              <a:buFontTx/>
              <a:buNone/>
              <a:tabLst/>
              <a:defRPr/>
            </a:pPr>
            <a:endParaRPr kumimoji="1" sz="674" b="0" i="0" u="none" strike="noStrike" kern="1200" cap="none" spc="0" normalizeH="0" baseline="0" noProof="0">
              <a:ln>
                <a:noFill/>
              </a:ln>
              <a:solidFill>
                <a:prstClr val="black"/>
              </a:solidFill>
              <a:effectLst/>
              <a:uLnTx/>
              <a:uFillTx/>
              <a:latin typeface="游ゴシック" panose="020F0502020204030204"/>
              <a:ea typeface="+mn-ea"/>
              <a:cs typeface="+mn-cs"/>
            </a:endParaRPr>
          </a:p>
        </p:txBody>
      </p:sp>
      <p:sp>
        <p:nvSpPr>
          <p:cNvPr id="198" name="object 198"/>
          <p:cNvSpPr/>
          <p:nvPr/>
        </p:nvSpPr>
        <p:spPr>
          <a:xfrm>
            <a:off x="650909" y="2707509"/>
            <a:ext cx="71816" cy="71816"/>
          </a:xfrm>
          <a:prstGeom prst="rect">
            <a:avLst/>
          </a:prstGeom>
          <a:blipFill>
            <a:blip r:embed="rId5" cstate="print"/>
            <a:stretch>
              <a:fillRect/>
            </a:stretch>
          </a:blipFill>
        </p:spPr>
        <p:txBody>
          <a:bodyPr wrap="square" lIns="0" tIns="0" rIns="0" bIns="0" rtlCol="0"/>
          <a:lstStyle/>
          <a:p>
            <a:pPr marL="0" marR="0" lvl="0" indent="0" algn="l" defTabSz="566654" rtl="0" eaLnBrk="1" fontAlgn="auto" latinLnBrk="0" hangingPunct="1">
              <a:lnSpc>
                <a:spcPct val="100000"/>
              </a:lnSpc>
              <a:spcBef>
                <a:spcPts val="0"/>
              </a:spcBef>
              <a:spcAft>
                <a:spcPts val="0"/>
              </a:spcAft>
              <a:buClrTx/>
              <a:buSzTx/>
              <a:buFontTx/>
              <a:buNone/>
              <a:tabLst/>
              <a:defRPr/>
            </a:pPr>
            <a:endParaRPr kumimoji="1" sz="674" b="0" i="0" u="none" strike="noStrike" kern="1200" cap="none" spc="0" normalizeH="0" baseline="0" noProof="0">
              <a:ln>
                <a:noFill/>
              </a:ln>
              <a:solidFill>
                <a:prstClr val="black"/>
              </a:solidFill>
              <a:effectLst/>
              <a:uLnTx/>
              <a:uFillTx/>
              <a:latin typeface="游ゴシック" panose="020F0502020204030204"/>
              <a:ea typeface="+mn-ea"/>
              <a:cs typeface="+mn-cs"/>
            </a:endParaRPr>
          </a:p>
        </p:txBody>
      </p:sp>
      <p:sp>
        <p:nvSpPr>
          <p:cNvPr id="199" name="object 199"/>
          <p:cNvSpPr/>
          <p:nvPr/>
        </p:nvSpPr>
        <p:spPr>
          <a:xfrm>
            <a:off x="1107572" y="2707509"/>
            <a:ext cx="71816" cy="71816"/>
          </a:xfrm>
          <a:prstGeom prst="rect">
            <a:avLst/>
          </a:prstGeom>
          <a:blipFill>
            <a:blip r:embed="rId9" cstate="print"/>
            <a:stretch>
              <a:fillRect/>
            </a:stretch>
          </a:blipFill>
        </p:spPr>
        <p:txBody>
          <a:bodyPr wrap="square" lIns="0" tIns="0" rIns="0" bIns="0" rtlCol="0"/>
          <a:lstStyle/>
          <a:p>
            <a:pPr marL="0" marR="0" lvl="0" indent="0" algn="l" defTabSz="566654" rtl="0" eaLnBrk="1" fontAlgn="auto" latinLnBrk="0" hangingPunct="1">
              <a:lnSpc>
                <a:spcPct val="100000"/>
              </a:lnSpc>
              <a:spcBef>
                <a:spcPts val="0"/>
              </a:spcBef>
              <a:spcAft>
                <a:spcPts val="0"/>
              </a:spcAft>
              <a:buClrTx/>
              <a:buSzTx/>
              <a:buFontTx/>
              <a:buNone/>
              <a:tabLst/>
              <a:defRPr/>
            </a:pPr>
            <a:endParaRPr kumimoji="1" sz="674" b="0" i="0" u="none" strike="noStrike" kern="1200" cap="none" spc="0" normalizeH="0" baseline="0" noProof="0">
              <a:ln>
                <a:noFill/>
              </a:ln>
              <a:solidFill>
                <a:prstClr val="black"/>
              </a:solidFill>
              <a:effectLst/>
              <a:uLnTx/>
              <a:uFillTx/>
              <a:latin typeface="游ゴシック" panose="020F0502020204030204"/>
              <a:ea typeface="+mn-ea"/>
              <a:cs typeface="+mn-cs"/>
            </a:endParaRPr>
          </a:p>
        </p:txBody>
      </p:sp>
      <p:sp>
        <p:nvSpPr>
          <p:cNvPr id="200" name="object 200"/>
          <p:cNvSpPr/>
          <p:nvPr/>
        </p:nvSpPr>
        <p:spPr>
          <a:xfrm>
            <a:off x="1564235" y="2707509"/>
            <a:ext cx="71816" cy="71816"/>
          </a:xfrm>
          <a:prstGeom prst="rect">
            <a:avLst/>
          </a:prstGeom>
          <a:blipFill>
            <a:blip r:embed="rId4" cstate="print"/>
            <a:stretch>
              <a:fillRect/>
            </a:stretch>
          </a:blipFill>
        </p:spPr>
        <p:txBody>
          <a:bodyPr wrap="square" lIns="0" tIns="0" rIns="0" bIns="0" rtlCol="0"/>
          <a:lstStyle/>
          <a:p>
            <a:pPr marL="0" marR="0" lvl="0" indent="0" algn="l" defTabSz="566654" rtl="0" eaLnBrk="1" fontAlgn="auto" latinLnBrk="0" hangingPunct="1">
              <a:lnSpc>
                <a:spcPct val="100000"/>
              </a:lnSpc>
              <a:spcBef>
                <a:spcPts val="0"/>
              </a:spcBef>
              <a:spcAft>
                <a:spcPts val="0"/>
              </a:spcAft>
              <a:buClrTx/>
              <a:buSzTx/>
              <a:buFontTx/>
              <a:buNone/>
              <a:tabLst/>
              <a:defRPr/>
            </a:pPr>
            <a:endParaRPr kumimoji="1" sz="674" b="0" i="0" u="none" strike="noStrike" kern="1200" cap="none" spc="0" normalizeH="0" baseline="0" noProof="0">
              <a:ln>
                <a:noFill/>
              </a:ln>
              <a:solidFill>
                <a:prstClr val="black"/>
              </a:solidFill>
              <a:effectLst/>
              <a:uLnTx/>
              <a:uFillTx/>
              <a:latin typeface="游ゴシック" panose="020F0502020204030204"/>
              <a:ea typeface="+mn-ea"/>
              <a:cs typeface="+mn-cs"/>
            </a:endParaRPr>
          </a:p>
        </p:txBody>
      </p:sp>
      <p:sp>
        <p:nvSpPr>
          <p:cNvPr id="201" name="object 201"/>
          <p:cNvSpPr/>
          <p:nvPr/>
        </p:nvSpPr>
        <p:spPr>
          <a:xfrm>
            <a:off x="2020898" y="2707509"/>
            <a:ext cx="71816" cy="71816"/>
          </a:xfrm>
          <a:prstGeom prst="rect">
            <a:avLst/>
          </a:prstGeom>
          <a:blipFill>
            <a:blip r:embed="rId8" cstate="print"/>
            <a:stretch>
              <a:fillRect/>
            </a:stretch>
          </a:blipFill>
        </p:spPr>
        <p:txBody>
          <a:bodyPr wrap="square" lIns="0" tIns="0" rIns="0" bIns="0" rtlCol="0"/>
          <a:lstStyle/>
          <a:p>
            <a:pPr marL="0" marR="0" lvl="0" indent="0" algn="l" defTabSz="566654" rtl="0" eaLnBrk="1" fontAlgn="auto" latinLnBrk="0" hangingPunct="1">
              <a:lnSpc>
                <a:spcPct val="100000"/>
              </a:lnSpc>
              <a:spcBef>
                <a:spcPts val="0"/>
              </a:spcBef>
              <a:spcAft>
                <a:spcPts val="0"/>
              </a:spcAft>
              <a:buClrTx/>
              <a:buSzTx/>
              <a:buFontTx/>
              <a:buNone/>
              <a:tabLst/>
              <a:defRPr/>
            </a:pPr>
            <a:endParaRPr kumimoji="1" sz="674" b="0" i="0" u="none" strike="noStrike" kern="1200" cap="none" spc="0" normalizeH="0" baseline="0" noProof="0">
              <a:ln>
                <a:noFill/>
              </a:ln>
              <a:solidFill>
                <a:prstClr val="black"/>
              </a:solidFill>
              <a:effectLst/>
              <a:uLnTx/>
              <a:uFillTx/>
              <a:latin typeface="游ゴシック" panose="020F0502020204030204"/>
              <a:ea typeface="+mn-ea"/>
              <a:cs typeface="+mn-cs"/>
            </a:endParaRPr>
          </a:p>
        </p:txBody>
      </p:sp>
      <p:sp>
        <p:nvSpPr>
          <p:cNvPr id="202" name="object 202"/>
          <p:cNvSpPr/>
          <p:nvPr/>
        </p:nvSpPr>
        <p:spPr>
          <a:xfrm>
            <a:off x="2477562" y="2707509"/>
            <a:ext cx="71816" cy="71816"/>
          </a:xfrm>
          <a:prstGeom prst="rect">
            <a:avLst/>
          </a:prstGeom>
          <a:blipFill>
            <a:blip r:embed="rId11" cstate="print"/>
            <a:stretch>
              <a:fillRect/>
            </a:stretch>
          </a:blipFill>
        </p:spPr>
        <p:txBody>
          <a:bodyPr wrap="square" lIns="0" tIns="0" rIns="0" bIns="0" rtlCol="0"/>
          <a:lstStyle/>
          <a:p>
            <a:pPr marL="0" marR="0" lvl="0" indent="0" algn="l" defTabSz="566654" rtl="0" eaLnBrk="1" fontAlgn="auto" latinLnBrk="0" hangingPunct="1">
              <a:lnSpc>
                <a:spcPct val="100000"/>
              </a:lnSpc>
              <a:spcBef>
                <a:spcPts val="0"/>
              </a:spcBef>
              <a:spcAft>
                <a:spcPts val="0"/>
              </a:spcAft>
              <a:buClrTx/>
              <a:buSzTx/>
              <a:buFontTx/>
              <a:buNone/>
              <a:tabLst/>
              <a:defRPr/>
            </a:pPr>
            <a:endParaRPr kumimoji="1" sz="674" b="0" i="0" u="none" strike="noStrike" kern="1200" cap="none" spc="0" normalizeH="0" baseline="0" noProof="0">
              <a:ln>
                <a:noFill/>
              </a:ln>
              <a:solidFill>
                <a:prstClr val="black"/>
              </a:solidFill>
              <a:effectLst/>
              <a:uLnTx/>
              <a:uFillTx/>
              <a:latin typeface="游ゴシック" panose="020F0502020204030204"/>
              <a:ea typeface="+mn-ea"/>
              <a:cs typeface="+mn-cs"/>
            </a:endParaRPr>
          </a:p>
        </p:txBody>
      </p:sp>
      <p:sp>
        <p:nvSpPr>
          <p:cNvPr id="203" name="object 203"/>
          <p:cNvSpPr/>
          <p:nvPr/>
        </p:nvSpPr>
        <p:spPr>
          <a:xfrm>
            <a:off x="2934225" y="2707509"/>
            <a:ext cx="71816" cy="71816"/>
          </a:xfrm>
          <a:prstGeom prst="rect">
            <a:avLst/>
          </a:prstGeom>
          <a:blipFill>
            <a:blip r:embed="rId9" cstate="print"/>
            <a:stretch>
              <a:fillRect/>
            </a:stretch>
          </a:blipFill>
        </p:spPr>
        <p:txBody>
          <a:bodyPr wrap="square" lIns="0" tIns="0" rIns="0" bIns="0" rtlCol="0"/>
          <a:lstStyle/>
          <a:p>
            <a:pPr marL="0" marR="0" lvl="0" indent="0" algn="l" defTabSz="566654" rtl="0" eaLnBrk="1" fontAlgn="auto" latinLnBrk="0" hangingPunct="1">
              <a:lnSpc>
                <a:spcPct val="100000"/>
              </a:lnSpc>
              <a:spcBef>
                <a:spcPts val="0"/>
              </a:spcBef>
              <a:spcAft>
                <a:spcPts val="0"/>
              </a:spcAft>
              <a:buClrTx/>
              <a:buSzTx/>
              <a:buFontTx/>
              <a:buNone/>
              <a:tabLst/>
              <a:defRPr/>
            </a:pPr>
            <a:endParaRPr kumimoji="1" sz="674" b="0" i="0" u="none" strike="noStrike" kern="1200" cap="none" spc="0" normalizeH="0" baseline="0" noProof="0">
              <a:ln>
                <a:noFill/>
              </a:ln>
              <a:solidFill>
                <a:prstClr val="black"/>
              </a:solidFill>
              <a:effectLst/>
              <a:uLnTx/>
              <a:uFillTx/>
              <a:latin typeface="游ゴシック" panose="020F0502020204030204"/>
              <a:ea typeface="+mn-ea"/>
              <a:cs typeface="+mn-cs"/>
            </a:endParaRPr>
          </a:p>
        </p:txBody>
      </p:sp>
      <p:sp>
        <p:nvSpPr>
          <p:cNvPr id="204" name="object 204"/>
          <p:cNvSpPr/>
          <p:nvPr/>
        </p:nvSpPr>
        <p:spPr>
          <a:xfrm>
            <a:off x="3390889" y="2707509"/>
            <a:ext cx="71816" cy="71816"/>
          </a:xfrm>
          <a:prstGeom prst="rect">
            <a:avLst/>
          </a:prstGeom>
          <a:blipFill>
            <a:blip r:embed="rId4" cstate="print"/>
            <a:stretch>
              <a:fillRect/>
            </a:stretch>
          </a:blipFill>
        </p:spPr>
        <p:txBody>
          <a:bodyPr wrap="square" lIns="0" tIns="0" rIns="0" bIns="0" rtlCol="0"/>
          <a:lstStyle/>
          <a:p>
            <a:pPr marL="0" marR="0" lvl="0" indent="0" algn="l" defTabSz="566654" rtl="0" eaLnBrk="1" fontAlgn="auto" latinLnBrk="0" hangingPunct="1">
              <a:lnSpc>
                <a:spcPct val="100000"/>
              </a:lnSpc>
              <a:spcBef>
                <a:spcPts val="0"/>
              </a:spcBef>
              <a:spcAft>
                <a:spcPts val="0"/>
              </a:spcAft>
              <a:buClrTx/>
              <a:buSzTx/>
              <a:buFontTx/>
              <a:buNone/>
              <a:tabLst/>
              <a:defRPr/>
            </a:pPr>
            <a:endParaRPr kumimoji="1" sz="674" b="0" i="0" u="none" strike="noStrike" kern="1200" cap="none" spc="0" normalizeH="0" baseline="0" noProof="0">
              <a:ln>
                <a:noFill/>
              </a:ln>
              <a:solidFill>
                <a:prstClr val="black"/>
              </a:solidFill>
              <a:effectLst/>
              <a:uLnTx/>
              <a:uFillTx/>
              <a:latin typeface="游ゴシック" panose="020F0502020204030204"/>
              <a:ea typeface="+mn-ea"/>
              <a:cs typeface="+mn-cs"/>
            </a:endParaRPr>
          </a:p>
        </p:txBody>
      </p:sp>
      <p:sp>
        <p:nvSpPr>
          <p:cNvPr id="205" name="object 205"/>
          <p:cNvSpPr/>
          <p:nvPr/>
        </p:nvSpPr>
        <p:spPr>
          <a:xfrm>
            <a:off x="3847553" y="2707509"/>
            <a:ext cx="71816" cy="71816"/>
          </a:xfrm>
          <a:prstGeom prst="rect">
            <a:avLst/>
          </a:prstGeom>
          <a:blipFill>
            <a:blip r:embed="rId3" cstate="print"/>
            <a:stretch>
              <a:fillRect/>
            </a:stretch>
          </a:blipFill>
        </p:spPr>
        <p:txBody>
          <a:bodyPr wrap="square" lIns="0" tIns="0" rIns="0" bIns="0" rtlCol="0"/>
          <a:lstStyle/>
          <a:p>
            <a:pPr marL="0" marR="0" lvl="0" indent="0" algn="l" defTabSz="566654" rtl="0" eaLnBrk="1" fontAlgn="auto" latinLnBrk="0" hangingPunct="1">
              <a:lnSpc>
                <a:spcPct val="100000"/>
              </a:lnSpc>
              <a:spcBef>
                <a:spcPts val="0"/>
              </a:spcBef>
              <a:spcAft>
                <a:spcPts val="0"/>
              </a:spcAft>
              <a:buClrTx/>
              <a:buSzTx/>
              <a:buFontTx/>
              <a:buNone/>
              <a:tabLst/>
              <a:defRPr/>
            </a:pPr>
            <a:endParaRPr kumimoji="1" sz="674" b="0" i="0" u="none" strike="noStrike" kern="1200" cap="none" spc="0" normalizeH="0" baseline="0" noProof="0">
              <a:ln>
                <a:noFill/>
              </a:ln>
              <a:solidFill>
                <a:prstClr val="black"/>
              </a:solidFill>
              <a:effectLst/>
              <a:uLnTx/>
              <a:uFillTx/>
              <a:latin typeface="游ゴシック" panose="020F0502020204030204"/>
              <a:ea typeface="+mn-ea"/>
              <a:cs typeface="+mn-cs"/>
            </a:endParaRPr>
          </a:p>
        </p:txBody>
      </p:sp>
      <p:sp>
        <p:nvSpPr>
          <p:cNvPr id="206" name="object 206"/>
          <p:cNvSpPr/>
          <p:nvPr/>
        </p:nvSpPr>
        <p:spPr>
          <a:xfrm>
            <a:off x="4304216" y="2707509"/>
            <a:ext cx="71816" cy="71816"/>
          </a:xfrm>
          <a:prstGeom prst="rect">
            <a:avLst/>
          </a:prstGeom>
          <a:blipFill>
            <a:blip r:embed="rId4" cstate="print"/>
            <a:stretch>
              <a:fillRect/>
            </a:stretch>
          </a:blipFill>
        </p:spPr>
        <p:txBody>
          <a:bodyPr wrap="square" lIns="0" tIns="0" rIns="0" bIns="0" rtlCol="0"/>
          <a:lstStyle/>
          <a:p>
            <a:pPr marL="0" marR="0" lvl="0" indent="0" algn="l" defTabSz="566654" rtl="0" eaLnBrk="1" fontAlgn="auto" latinLnBrk="0" hangingPunct="1">
              <a:lnSpc>
                <a:spcPct val="100000"/>
              </a:lnSpc>
              <a:spcBef>
                <a:spcPts val="0"/>
              </a:spcBef>
              <a:spcAft>
                <a:spcPts val="0"/>
              </a:spcAft>
              <a:buClrTx/>
              <a:buSzTx/>
              <a:buFontTx/>
              <a:buNone/>
              <a:tabLst/>
              <a:defRPr/>
            </a:pPr>
            <a:endParaRPr kumimoji="1" sz="674" b="0" i="0" u="none" strike="noStrike" kern="1200" cap="none" spc="0" normalizeH="0" baseline="0" noProof="0">
              <a:ln>
                <a:noFill/>
              </a:ln>
              <a:solidFill>
                <a:prstClr val="black"/>
              </a:solidFill>
              <a:effectLst/>
              <a:uLnTx/>
              <a:uFillTx/>
              <a:latin typeface="游ゴシック" panose="020F0502020204030204"/>
              <a:ea typeface="+mn-ea"/>
              <a:cs typeface="+mn-cs"/>
            </a:endParaRPr>
          </a:p>
        </p:txBody>
      </p:sp>
      <p:sp>
        <p:nvSpPr>
          <p:cNvPr id="207" name="object 207"/>
          <p:cNvSpPr/>
          <p:nvPr/>
        </p:nvSpPr>
        <p:spPr>
          <a:xfrm>
            <a:off x="194245" y="3164284"/>
            <a:ext cx="71816" cy="71816"/>
          </a:xfrm>
          <a:prstGeom prst="rect">
            <a:avLst/>
          </a:prstGeom>
          <a:blipFill>
            <a:blip r:embed="rId3" cstate="print"/>
            <a:stretch>
              <a:fillRect/>
            </a:stretch>
          </a:blipFill>
        </p:spPr>
        <p:txBody>
          <a:bodyPr wrap="square" lIns="0" tIns="0" rIns="0" bIns="0" rtlCol="0"/>
          <a:lstStyle/>
          <a:p>
            <a:pPr marL="0" marR="0" lvl="0" indent="0" algn="l" defTabSz="566654" rtl="0" eaLnBrk="1" fontAlgn="auto" latinLnBrk="0" hangingPunct="1">
              <a:lnSpc>
                <a:spcPct val="100000"/>
              </a:lnSpc>
              <a:spcBef>
                <a:spcPts val="0"/>
              </a:spcBef>
              <a:spcAft>
                <a:spcPts val="0"/>
              </a:spcAft>
              <a:buClrTx/>
              <a:buSzTx/>
              <a:buFontTx/>
              <a:buNone/>
              <a:tabLst/>
              <a:defRPr/>
            </a:pPr>
            <a:endParaRPr kumimoji="1" sz="674" b="0" i="0" u="none" strike="noStrike" kern="1200" cap="none" spc="0" normalizeH="0" baseline="0" noProof="0">
              <a:ln>
                <a:noFill/>
              </a:ln>
              <a:solidFill>
                <a:prstClr val="black"/>
              </a:solidFill>
              <a:effectLst/>
              <a:uLnTx/>
              <a:uFillTx/>
              <a:latin typeface="游ゴシック" panose="020F0502020204030204"/>
              <a:ea typeface="+mn-ea"/>
              <a:cs typeface="+mn-cs"/>
            </a:endParaRPr>
          </a:p>
        </p:txBody>
      </p:sp>
      <p:sp>
        <p:nvSpPr>
          <p:cNvPr id="208" name="object 208"/>
          <p:cNvSpPr/>
          <p:nvPr/>
        </p:nvSpPr>
        <p:spPr>
          <a:xfrm>
            <a:off x="650909" y="3164284"/>
            <a:ext cx="71816" cy="71816"/>
          </a:xfrm>
          <a:prstGeom prst="rect">
            <a:avLst/>
          </a:prstGeom>
          <a:blipFill>
            <a:blip r:embed="rId9" cstate="print"/>
            <a:stretch>
              <a:fillRect/>
            </a:stretch>
          </a:blipFill>
        </p:spPr>
        <p:txBody>
          <a:bodyPr wrap="square" lIns="0" tIns="0" rIns="0" bIns="0" rtlCol="0"/>
          <a:lstStyle/>
          <a:p>
            <a:pPr marL="0" marR="0" lvl="0" indent="0" algn="l" defTabSz="566654" rtl="0" eaLnBrk="1" fontAlgn="auto" latinLnBrk="0" hangingPunct="1">
              <a:lnSpc>
                <a:spcPct val="100000"/>
              </a:lnSpc>
              <a:spcBef>
                <a:spcPts val="0"/>
              </a:spcBef>
              <a:spcAft>
                <a:spcPts val="0"/>
              </a:spcAft>
              <a:buClrTx/>
              <a:buSzTx/>
              <a:buFontTx/>
              <a:buNone/>
              <a:tabLst/>
              <a:defRPr/>
            </a:pPr>
            <a:endParaRPr kumimoji="1" sz="674" b="0" i="0" u="none" strike="noStrike" kern="1200" cap="none" spc="0" normalizeH="0" baseline="0" noProof="0">
              <a:ln>
                <a:noFill/>
              </a:ln>
              <a:solidFill>
                <a:prstClr val="black"/>
              </a:solidFill>
              <a:effectLst/>
              <a:uLnTx/>
              <a:uFillTx/>
              <a:latin typeface="游ゴシック" panose="020F0502020204030204"/>
              <a:ea typeface="+mn-ea"/>
              <a:cs typeface="+mn-cs"/>
            </a:endParaRPr>
          </a:p>
        </p:txBody>
      </p:sp>
      <p:sp>
        <p:nvSpPr>
          <p:cNvPr id="209" name="object 209"/>
          <p:cNvSpPr/>
          <p:nvPr/>
        </p:nvSpPr>
        <p:spPr>
          <a:xfrm>
            <a:off x="1107572" y="3164284"/>
            <a:ext cx="71816" cy="71816"/>
          </a:xfrm>
          <a:prstGeom prst="rect">
            <a:avLst/>
          </a:prstGeom>
          <a:blipFill>
            <a:blip r:embed="rId4" cstate="print"/>
            <a:stretch>
              <a:fillRect/>
            </a:stretch>
          </a:blipFill>
        </p:spPr>
        <p:txBody>
          <a:bodyPr wrap="square" lIns="0" tIns="0" rIns="0" bIns="0" rtlCol="0"/>
          <a:lstStyle/>
          <a:p>
            <a:pPr marL="0" marR="0" lvl="0" indent="0" algn="l" defTabSz="566654" rtl="0" eaLnBrk="1" fontAlgn="auto" latinLnBrk="0" hangingPunct="1">
              <a:lnSpc>
                <a:spcPct val="100000"/>
              </a:lnSpc>
              <a:spcBef>
                <a:spcPts val="0"/>
              </a:spcBef>
              <a:spcAft>
                <a:spcPts val="0"/>
              </a:spcAft>
              <a:buClrTx/>
              <a:buSzTx/>
              <a:buFontTx/>
              <a:buNone/>
              <a:tabLst/>
              <a:defRPr/>
            </a:pPr>
            <a:endParaRPr kumimoji="1" sz="674" b="0" i="0" u="none" strike="noStrike" kern="1200" cap="none" spc="0" normalizeH="0" baseline="0" noProof="0">
              <a:ln>
                <a:noFill/>
              </a:ln>
              <a:solidFill>
                <a:prstClr val="black"/>
              </a:solidFill>
              <a:effectLst/>
              <a:uLnTx/>
              <a:uFillTx/>
              <a:latin typeface="游ゴシック" panose="020F0502020204030204"/>
              <a:ea typeface="+mn-ea"/>
              <a:cs typeface="+mn-cs"/>
            </a:endParaRPr>
          </a:p>
        </p:txBody>
      </p:sp>
      <p:sp>
        <p:nvSpPr>
          <p:cNvPr id="210" name="object 210"/>
          <p:cNvSpPr/>
          <p:nvPr/>
        </p:nvSpPr>
        <p:spPr>
          <a:xfrm>
            <a:off x="1564235" y="3164284"/>
            <a:ext cx="71816" cy="71816"/>
          </a:xfrm>
          <a:prstGeom prst="rect">
            <a:avLst/>
          </a:prstGeom>
          <a:blipFill>
            <a:blip r:embed="rId6" cstate="print"/>
            <a:stretch>
              <a:fillRect/>
            </a:stretch>
          </a:blipFill>
        </p:spPr>
        <p:txBody>
          <a:bodyPr wrap="square" lIns="0" tIns="0" rIns="0" bIns="0" rtlCol="0"/>
          <a:lstStyle/>
          <a:p>
            <a:pPr marL="0" marR="0" lvl="0" indent="0" algn="l" defTabSz="566654" rtl="0" eaLnBrk="1" fontAlgn="auto" latinLnBrk="0" hangingPunct="1">
              <a:lnSpc>
                <a:spcPct val="100000"/>
              </a:lnSpc>
              <a:spcBef>
                <a:spcPts val="0"/>
              </a:spcBef>
              <a:spcAft>
                <a:spcPts val="0"/>
              </a:spcAft>
              <a:buClrTx/>
              <a:buSzTx/>
              <a:buFontTx/>
              <a:buNone/>
              <a:tabLst/>
              <a:defRPr/>
            </a:pPr>
            <a:endParaRPr kumimoji="1" sz="674" b="0" i="0" u="none" strike="noStrike" kern="1200" cap="none" spc="0" normalizeH="0" baseline="0" noProof="0">
              <a:ln>
                <a:noFill/>
              </a:ln>
              <a:solidFill>
                <a:prstClr val="black"/>
              </a:solidFill>
              <a:effectLst/>
              <a:uLnTx/>
              <a:uFillTx/>
              <a:latin typeface="游ゴシック" panose="020F0502020204030204"/>
              <a:ea typeface="+mn-ea"/>
              <a:cs typeface="+mn-cs"/>
            </a:endParaRPr>
          </a:p>
        </p:txBody>
      </p:sp>
      <p:sp>
        <p:nvSpPr>
          <p:cNvPr id="211" name="object 211"/>
          <p:cNvSpPr/>
          <p:nvPr/>
        </p:nvSpPr>
        <p:spPr>
          <a:xfrm>
            <a:off x="2020898" y="3164284"/>
            <a:ext cx="71816" cy="71816"/>
          </a:xfrm>
          <a:prstGeom prst="rect">
            <a:avLst/>
          </a:prstGeom>
          <a:blipFill>
            <a:blip r:embed="rId5" cstate="print"/>
            <a:stretch>
              <a:fillRect/>
            </a:stretch>
          </a:blipFill>
        </p:spPr>
        <p:txBody>
          <a:bodyPr wrap="square" lIns="0" tIns="0" rIns="0" bIns="0" rtlCol="0"/>
          <a:lstStyle/>
          <a:p>
            <a:pPr marL="0" marR="0" lvl="0" indent="0" algn="l" defTabSz="566654" rtl="0" eaLnBrk="1" fontAlgn="auto" latinLnBrk="0" hangingPunct="1">
              <a:lnSpc>
                <a:spcPct val="100000"/>
              </a:lnSpc>
              <a:spcBef>
                <a:spcPts val="0"/>
              </a:spcBef>
              <a:spcAft>
                <a:spcPts val="0"/>
              </a:spcAft>
              <a:buClrTx/>
              <a:buSzTx/>
              <a:buFontTx/>
              <a:buNone/>
              <a:tabLst/>
              <a:defRPr/>
            </a:pPr>
            <a:endParaRPr kumimoji="1" sz="674" b="0" i="0" u="none" strike="noStrike" kern="1200" cap="none" spc="0" normalizeH="0" baseline="0" noProof="0">
              <a:ln>
                <a:noFill/>
              </a:ln>
              <a:solidFill>
                <a:prstClr val="black"/>
              </a:solidFill>
              <a:effectLst/>
              <a:uLnTx/>
              <a:uFillTx/>
              <a:latin typeface="游ゴシック" panose="020F0502020204030204"/>
              <a:ea typeface="+mn-ea"/>
              <a:cs typeface="+mn-cs"/>
            </a:endParaRPr>
          </a:p>
        </p:txBody>
      </p:sp>
      <p:sp>
        <p:nvSpPr>
          <p:cNvPr id="212" name="object 212"/>
          <p:cNvSpPr/>
          <p:nvPr/>
        </p:nvSpPr>
        <p:spPr>
          <a:xfrm>
            <a:off x="2477562" y="3164284"/>
            <a:ext cx="71816" cy="71816"/>
          </a:xfrm>
          <a:prstGeom prst="rect">
            <a:avLst/>
          </a:prstGeom>
          <a:blipFill>
            <a:blip r:embed="rId10" cstate="print"/>
            <a:stretch>
              <a:fillRect/>
            </a:stretch>
          </a:blipFill>
        </p:spPr>
        <p:txBody>
          <a:bodyPr wrap="square" lIns="0" tIns="0" rIns="0" bIns="0" rtlCol="0"/>
          <a:lstStyle/>
          <a:p>
            <a:pPr marL="0" marR="0" lvl="0" indent="0" algn="l" defTabSz="566654" rtl="0" eaLnBrk="1" fontAlgn="auto" latinLnBrk="0" hangingPunct="1">
              <a:lnSpc>
                <a:spcPct val="100000"/>
              </a:lnSpc>
              <a:spcBef>
                <a:spcPts val="0"/>
              </a:spcBef>
              <a:spcAft>
                <a:spcPts val="0"/>
              </a:spcAft>
              <a:buClrTx/>
              <a:buSzTx/>
              <a:buFontTx/>
              <a:buNone/>
              <a:tabLst/>
              <a:defRPr/>
            </a:pPr>
            <a:endParaRPr kumimoji="1" sz="674" b="0" i="0" u="none" strike="noStrike" kern="1200" cap="none" spc="0" normalizeH="0" baseline="0" noProof="0">
              <a:ln>
                <a:noFill/>
              </a:ln>
              <a:solidFill>
                <a:prstClr val="black"/>
              </a:solidFill>
              <a:effectLst/>
              <a:uLnTx/>
              <a:uFillTx/>
              <a:latin typeface="游ゴシック" panose="020F0502020204030204"/>
              <a:ea typeface="+mn-ea"/>
              <a:cs typeface="+mn-cs"/>
            </a:endParaRPr>
          </a:p>
        </p:txBody>
      </p:sp>
      <p:sp>
        <p:nvSpPr>
          <p:cNvPr id="213" name="object 213"/>
          <p:cNvSpPr/>
          <p:nvPr/>
        </p:nvSpPr>
        <p:spPr>
          <a:xfrm>
            <a:off x="2934225" y="3164284"/>
            <a:ext cx="71816" cy="71816"/>
          </a:xfrm>
          <a:prstGeom prst="rect">
            <a:avLst/>
          </a:prstGeom>
          <a:blipFill>
            <a:blip r:embed="rId6" cstate="print"/>
            <a:stretch>
              <a:fillRect/>
            </a:stretch>
          </a:blipFill>
        </p:spPr>
        <p:txBody>
          <a:bodyPr wrap="square" lIns="0" tIns="0" rIns="0" bIns="0" rtlCol="0"/>
          <a:lstStyle/>
          <a:p>
            <a:pPr marL="0" marR="0" lvl="0" indent="0" algn="l" defTabSz="566654" rtl="0" eaLnBrk="1" fontAlgn="auto" latinLnBrk="0" hangingPunct="1">
              <a:lnSpc>
                <a:spcPct val="100000"/>
              </a:lnSpc>
              <a:spcBef>
                <a:spcPts val="0"/>
              </a:spcBef>
              <a:spcAft>
                <a:spcPts val="0"/>
              </a:spcAft>
              <a:buClrTx/>
              <a:buSzTx/>
              <a:buFontTx/>
              <a:buNone/>
              <a:tabLst/>
              <a:defRPr/>
            </a:pPr>
            <a:endParaRPr kumimoji="1" sz="674" b="0" i="0" u="none" strike="noStrike" kern="1200" cap="none" spc="0" normalizeH="0" baseline="0" noProof="0">
              <a:ln>
                <a:noFill/>
              </a:ln>
              <a:solidFill>
                <a:prstClr val="black"/>
              </a:solidFill>
              <a:effectLst/>
              <a:uLnTx/>
              <a:uFillTx/>
              <a:latin typeface="游ゴシック" panose="020F0502020204030204"/>
              <a:ea typeface="+mn-ea"/>
              <a:cs typeface="+mn-cs"/>
            </a:endParaRPr>
          </a:p>
        </p:txBody>
      </p:sp>
      <p:sp>
        <p:nvSpPr>
          <p:cNvPr id="214" name="object 214"/>
          <p:cNvSpPr/>
          <p:nvPr/>
        </p:nvSpPr>
        <p:spPr>
          <a:xfrm>
            <a:off x="3390889" y="3164284"/>
            <a:ext cx="71816" cy="71816"/>
          </a:xfrm>
          <a:prstGeom prst="rect">
            <a:avLst/>
          </a:prstGeom>
          <a:blipFill>
            <a:blip r:embed="rId9" cstate="print"/>
            <a:stretch>
              <a:fillRect/>
            </a:stretch>
          </a:blipFill>
        </p:spPr>
        <p:txBody>
          <a:bodyPr wrap="square" lIns="0" tIns="0" rIns="0" bIns="0" rtlCol="0"/>
          <a:lstStyle/>
          <a:p>
            <a:pPr marL="0" marR="0" lvl="0" indent="0" algn="l" defTabSz="566654" rtl="0" eaLnBrk="1" fontAlgn="auto" latinLnBrk="0" hangingPunct="1">
              <a:lnSpc>
                <a:spcPct val="100000"/>
              </a:lnSpc>
              <a:spcBef>
                <a:spcPts val="0"/>
              </a:spcBef>
              <a:spcAft>
                <a:spcPts val="0"/>
              </a:spcAft>
              <a:buClrTx/>
              <a:buSzTx/>
              <a:buFontTx/>
              <a:buNone/>
              <a:tabLst/>
              <a:defRPr/>
            </a:pPr>
            <a:endParaRPr kumimoji="1" sz="674" b="0" i="0" u="none" strike="noStrike" kern="1200" cap="none" spc="0" normalizeH="0" baseline="0" noProof="0">
              <a:ln>
                <a:noFill/>
              </a:ln>
              <a:solidFill>
                <a:prstClr val="black"/>
              </a:solidFill>
              <a:effectLst/>
              <a:uLnTx/>
              <a:uFillTx/>
              <a:latin typeface="游ゴシック" panose="020F0502020204030204"/>
              <a:ea typeface="+mn-ea"/>
              <a:cs typeface="+mn-cs"/>
            </a:endParaRPr>
          </a:p>
        </p:txBody>
      </p:sp>
      <p:sp>
        <p:nvSpPr>
          <p:cNvPr id="215" name="object 215"/>
          <p:cNvSpPr/>
          <p:nvPr/>
        </p:nvSpPr>
        <p:spPr>
          <a:xfrm>
            <a:off x="3847553" y="3164284"/>
            <a:ext cx="71816" cy="71816"/>
          </a:xfrm>
          <a:prstGeom prst="rect">
            <a:avLst/>
          </a:prstGeom>
          <a:blipFill>
            <a:blip r:embed="rId8" cstate="print"/>
            <a:stretch>
              <a:fillRect/>
            </a:stretch>
          </a:blipFill>
        </p:spPr>
        <p:txBody>
          <a:bodyPr wrap="square" lIns="0" tIns="0" rIns="0" bIns="0" rtlCol="0"/>
          <a:lstStyle/>
          <a:p>
            <a:pPr marL="0" marR="0" lvl="0" indent="0" algn="l" defTabSz="566654" rtl="0" eaLnBrk="1" fontAlgn="auto" latinLnBrk="0" hangingPunct="1">
              <a:lnSpc>
                <a:spcPct val="100000"/>
              </a:lnSpc>
              <a:spcBef>
                <a:spcPts val="0"/>
              </a:spcBef>
              <a:spcAft>
                <a:spcPts val="0"/>
              </a:spcAft>
              <a:buClrTx/>
              <a:buSzTx/>
              <a:buFontTx/>
              <a:buNone/>
              <a:tabLst/>
              <a:defRPr/>
            </a:pPr>
            <a:endParaRPr kumimoji="1" sz="674" b="0" i="0" u="none" strike="noStrike" kern="1200" cap="none" spc="0" normalizeH="0" baseline="0" noProof="0">
              <a:ln>
                <a:noFill/>
              </a:ln>
              <a:solidFill>
                <a:prstClr val="black"/>
              </a:solidFill>
              <a:effectLst/>
              <a:uLnTx/>
              <a:uFillTx/>
              <a:latin typeface="游ゴシック" panose="020F0502020204030204"/>
              <a:ea typeface="+mn-ea"/>
              <a:cs typeface="+mn-cs"/>
            </a:endParaRPr>
          </a:p>
        </p:txBody>
      </p:sp>
      <p:sp>
        <p:nvSpPr>
          <p:cNvPr id="216" name="object 216"/>
          <p:cNvSpPr/>
          <p:nvPr/>
        </p:nvSpPr>
        <p:spPr>
          <a:xfrm>
            <a:off x="4304216" y="3164284"/>
            <a:ext cx="71816" cy="71816"/>
          </a:xfrm>
          <a:prstGeom prst="rect">
            <a:avLst/>
          </a:prstGeom>
          <a:blipFill>
            <a:blip r:embed="rId3" cstate="print"/>
            <a:stretch>
              <a:fillRect/>
            </a:stretch>
          </a:blipFill>
        </p:spPr>
        <p:txBody>
          <a:bodyPr wrap="square" lIns="0" tIns="0" rIns="0" bIns="0" rtlCol="0"/>
          <a:lstStyle/>
          <a:p>
            <a:pPr marL="0" marR="0" lvl="0" indent="0" algn="l" defTabSz="566654" rtl="0" eaLnBrk="1" fontAlgn="auto" latinLnBrk="0" hangingPunct="1">
              <a:lnSpc>
                <a:spcPct val="100000"/>
              </a:lnSpc>
              <a:spcBef>
                <a:spcPts val="0"/>
              </a:spcBef>
              <a:spcAft>
                <a:spcPts val="0"/>
              </a:spcAft>
              <a:buClrTx/>
              <a:buSzTx/>
              <a:buFontTx/>
              <a:buNone/>
              <a:tabLst/>
              <a:defRPr/>
            </a:pPr>
            <a:endParaRPr kumimoji="1" sz="674" b="0" i="0" u="none" strike="noStrike" kern="1200" cap="none" spc="0" normalizeH="0" baseline="0" noProof="0">
              <a:ln>
                <a:noFill/>
              </a:ln>
              <a:solidFill>
                <a:prstClr val="black"/>
              </a:solidFill>
              <a:effectLst/>
              <a:uLnTx/>
              <a:uFillTx/>
              <a:latin typeface="游ゴシック" panose="020F0502020204030204"/>
              <a:ea typeface="+mn-ea"/>
              <a:cs typeface="+mn-cs"/>
            </a:endParaRPr>
          </a:p>
        </p:txBody>
      </p:sp>
      <p:sp>
        <p:nvSpPr>
          <p:cNvPr id="217" name="object 217"/>
          <p:cNvSpPr/>
          <p:nvPr/>
        </p:nvSpPr>
        <p:spPr>
          <a:xfrm>
            <a:off x="194245" y="3621060"/>
            <a:ext cx="71816" cy="71816"/>
          </a:xfrm>
          <a:prstGeom prst="rect">
            <a:avLst/>
          </a:prstGeom>
          <a:blipFill>
            <a:blip r:embed="rId5" cstate="print"/>
            <a:stretch>
              <a:fillRect/>
            </a:stretch>
          </a:blipFill>
        </p:spPr>
        <p:txBody>
          <a:bodyPr wrap="square" lIns="0" tIns="0" rIns="0" bIns="0" rtlCol="0"/>
          <a:lstStyle/>
          <a:p>
            <a:pPr marL="0" marR="0" lvl="0" indent="0" algn="l" defTabSz="566654" rtl="0" eaLnBrk="1" fontAlgn="auto" latinLnBrk="0" hangingPunct="1">
              <a:lnSpc>
                <a:spcPct val="100000"/>
              </a:lnSpc>
              <a:spcBef>
                <a:spcPts val="0"/>
              </a:spcBef>
              <a:spcAft>
                <a:spcPts val="0"/>
              </a:spcAft>
              <a:buClrTx/>
              <a:buSzTx/>
              <a:buFontTx/>
              <a:buNone/>
              <a:tabLst/>
              <a:defRPr/>
            </a:pPr>
            <a:endParaRPr kumimoji="1" sz="674" b="0" i="0" u="none" strike="noStrike" kern="1200" cap="none" spc="0" normalizeH="0" baseline="0" noProof="0">
              <a:ln>
                <a:noFill/>
              </a:ln>
              <a:solidFill>
                <a:prstClr val="black"/>
              </a:solidFill>
              <a:effectLst/>
              <a:uLnTx/>
              <a:uFillTx/>
              <a:latin typeface="游ゴシック" panose="020F0502020204030204"/>
              <a:ea typeface="+mn-ea"/>
              <a:cs typeface="+mn-cs"/>
            </a:endParaRPr>
          </a:p>
        </p:txBody>
      </p:sp>
      <p:sp>
        <p:nvSpPr>
          <p:cNvPr id="218" name="object 218"/>
          <p:cNvSpPr/>
          <p:nvPr/>
        </p:nvSpPr>
        <p:spPr>
          <a:xfrm>
            <a:off x="650909" y="3621060"/>
            <a:ext cx="71816" cy="71816"/>
          </a:xfrm>
          <a:prstGeom prst="rect">
            <a:avLst/>
          </a:prstGeom>
          <a:blipFill>
            <a:blip r:embed="rId6" cstate="print"/>
            <a:stretch>
              <a:fillRect/>
            </a:stretch>
          </a:blipFill>
        </p:spPr>
        <p:txBody>
          <a:bodyPr wrap="square" lIns="0" tIns="0" rIns="0" bIns="0" rtlCol="0"/>
          <a:lstStyle/>
          <a:p>
            <a:pPr marL="0" marR="0" lvl="0" indent="0" algn="l" defTabSz="566654" rtl="0" eaLnBrk="1" fontAlgn="auto" latinLnBrk="0" hangingPunct="1">
              <a:lnSpc>
                <a:spcPct val="100000"/>
              </a:lnSpc>
              <a:spcBef>
                <a:spcPts val="0"/>
              </a:spcBef>
              <a:spcAft>
                <a:spcPts val="0"/>
              </a:spcAft>
              <a:buClrTx/>
              <a:buSzTx/>
              <a:buFontTx/>
              <a:buNone/>
              <a:tabLst/>
              <a:defRPr/>
            </a:pPr>
            <a:endParaRPr kumimoji="1" sz="674" b="0" i="0" u="none" strike="noStrike" kern="1200" cap="none" spc="0" normalizeH="0" baseline="0" noProof="0">
              <a:ln>
                <a:noFill/>
              </a:ln>
              <a:solidFill>
                <a:prstClr val="black"/>
              </a:solidFill>
              <a:effectLst/>
              <a:uLnTx/>
              <a:uFillTx/>
              <a:latin typeface="游ゴシック" panose="020F0502020204030204"/>
              <a:ea typeface="+mn-ea"/>
              <a:cs typeface="+mn-cs"/>
            </a:endParaRPr>
          </a:p>
        </p:txBody>
      </p:sp>
      <p:sp>
        <p:nvSpPr>
          <p:cNvPr id="219" name="object 219"/>
          <p:cNvSpPr/>
          <p:nvPr/>
        </p:nvSpPr>
        <p:spPr>
          <a:xfrm>
            <a:off x="1107572" y="3621060"/>
            <a:ext cx="71816" cy="71816"/>
          </a:xfrm>
          <a:prstGeom prst="rect">
            <a:avLst/>
          </a:prstGeom>
          <a:blipFill>
            <a:blip r:embed="rId3" cstate="print"/>
            <a:stretch>
              <a:fillRect/>
            </a:stretch>
          </a:blipFill>
        </p:spPr>
        <p:txBody>
          <a:bodyPr wrap="square" lIns="0" tIns="0" rIns="0" bIns="0" rtlCol="0"/>
          <a:lstStyle/>
          <a:p>
            <a:pPr marL="0" marR="0" lvl="0" indent="0" algn="l" defTabSz="566654" rtl="0" eaLnBrk="1" fontAlgn="auto" latinLnBrk="0" hangingPunct="1">
              <a:lnSpc>
                <a:spcPct val="100000"/>
              </a:lnSpc>
              <a:spcBef>
                <a:spcPts val="0"/>
              </a:spcBef>
              <a:spcAft>
                <a:spcPts val="0"/>
              </a:spcAft>
              <a:buClrTx/>
              <a:buSzTx/>
              <a:buFontTx/>
              <a:buNone/>
              <a:tabLst/>
              <a:defRPr/>
            </a:pPr>
            <a:endParaRPr kumimoji="1" sz="674" b="0" i="0" u="none" strike="noStrike" kern="1200" cap="none" spc="0" normalizeH="0" baseline="0" noProof="0">
              <a:ln>
                <a:noFill/>
              </a:ln>
              <a:solidFill>
                <a:prstClr val="black"/>
              </a:solidFill>
              <a:effectLst/>
              <a:uLnTx/>
              <a:uFillTx/>
              <a:latin typeface="游ゴシック" panose="020F0502020204030204"/>
              <a:ea typeface="+mn-ea"/>
              <a:cs typeface="+mn-cs"/>
            </a:endParaRPr>
          </a:p>
        </p:txBody>
      </p:sp>
      <p:sp>
        <p:nvSpPr>
          <p:cNvPr id="220" name="object 220"/>
          <p:cNvSpPr/>
          <p:nvPr/>
        </p:nvSpPr>
        <p:spPr>
          <a:xfrm>
            <a:off x="1564235" y="3621060"/>
            <a:ext cx="71816" cy="71816"/>
          </a:xfrm>
          <a:prstGeom prst="rect">
            <a:avLst/>
          </a:prstGeom>
          <a:blipFill>
            <a:blip r:embed="rId4" cstate="print"/>
            <a:stretch>
              <a:fillRect/>
            </a:stretch>
          </a:blipFill>
        </p:spPr>
        <p:txBody>
          <a:bodyPr wrap="square" lIns="0" tIns="0" rIns="0" bIns="0" rtlCol="0"/>
          <a:lstStyle/>
          <a:p>
            <a:pPr marL="0" marR="0" lvl="0" indent="0" algn="l" defTabSz="566654" rtl="0" eaLnBrk="1" fontAlgn="auto" latinLnBrk="0" hangingPunct="1">
              <a:lnSpc>
                <a:spcPct val="100000"/>
              </a:lnSpc>
              <a:spcBef>
                <a:spcPts val="0"/>
              </a:spcBef>
              <a:spcAft>
                <a:spcPts val="0"/>
              </a:spcAft>
              <a:buClrTx/>
              <a:buSzTx/>
              <a:buFontTx/>
              <a:buNone/>
              <a:tabLst/>
              <a:defRPr/>
            </a:pPr>
            <a:endParaRPr kumimoji="1" sz="674" b="0" i="0" u="none" strike="noStrike" kern="1200" cap="none" spc="0" normalizeH="0" baseline="0" noProof="0">
              <a:ln>
                <a:noFill/>
              </a:ln>
              <a:solidFill>
                <a:prstClr val="black"/>
              </a:solidFill>
              <a:effectLst/>
              <a:uLnTx/>
              <a:uFillTx/>
              <a:latin typeface="游ゴシック" panose="020F0502020204030204"/>
              <a:ea typeface="+mn-ea"/>
              <a:cs typeface="+mn-cs"/>
            </a:endParaRPr>
          </a:p>
        </p:txBody>
      </p:sp>
      <p:sp>
        <p:nvSpPr>
          <p:cNvPr id="221" name="object 221"/>
          <p:cNvSpPr/>
          <p:nvPr/>
        </p:nvSpPr>
        <p:spPr>
          <a:xfrm>
            <a:off x="2020898" y="3621060"/>
            <a:ext cx="71816" cy="71816"/>
          </a:xfrm>
          <a:prstGeom prst="rect">
            <a:avLst/>
          </a:prstGeom>
          <a:blipFill>
            <a:blip r:embed="rId3" cstate="print"/>
            <a:stretch>
              <a:fillRect/>
            </a:stretch>
          </a:blipFill>
        </p:spPr>
        <p:txBody>
          <a:bodyPr wrap="square" lIns="0" tIns="0" rIns="0" bIns="0" rtlCol="0"/>
          <a:lstStyle/>
          <a:p>
            <a:pPr marL="0" marR="0" lvl="0" indent="0" algn="l" defTabSz="566654" rtl="0" eaLnBrk="1" fontAlgn="auto" latinLnBrk="0" hangingPunct="1">
              <a:lnSpc>
                <a:spcPct val="100000"/>
              </a:lnSpc>
              <a:spcBef>
                <a:spcPts val="0"/>
              </a:spcBef>
              <a:spcAft>
                <a:spcPts val="0"/>
              </a:spcAft>
              <a:buClrTx/>
              <a:buSzTx/>
              <a:buFontTx/>
              <a:buNone/>
              <a:tabLst/>
              <a:defRPr/>
            </a:pPr>
            <a:endParaRPr kumimoji="1" sz="674" b="0" i="0" u="none" strike="noStrike" kern="1200" cap="none" spc="0" normalizeH="0" baseline="0" noProof="0">
              <a:ln>
                <a:noFill/>
              </a:ln>
              <a:solidFill>
                <a:prstClr val="black"/>
              </a:solidFill>
              <a:effectLst/>
              <a:uLnTx/>
              <a:uFillTx/>
              <a:latin typeface="游ゴシック" panose="020F0502020204030204"/>
              <a:ea typeface="+mn-ea"/>
              <a:cs typeface="+mn-cs"/>
            </a:endParaRPr>
          </a:p>
        </p:txBody>
      </p:sp>
      <p:sp>
        <p:nvSpPr>
          <p:cNvPr id="222" name="object 222"/>
          <p:cNvSpPr/>
          <p:nvPr/>
        </p:nvSpPr>
        <p:spPr>
          <a:xfrm>
            <a:off x="2477562" y="3621060"/>
            <a:ext cx="71816" cy="71816"/>
          </a:xfrm>
          <a:prstGeom prst="rect">
            <a:avLst/>
          </a:prstGeom>
          <a:blipFill>
            <a:blip r:embed="rId7" cstate="print"/>
            <a:stretch>
              <a:fillRect/>
            </a:stretch>
          </a:blipFill>
        </p:spPr>
        <p:txBody>
          <a:bodyPr wrap="square" lIns="0" tIns="0" rIns="0" bIns="0" rtlCol="0"/>
          <a:lstStyle/>
          <a:p>
            <a:pPr marL="0" marR="0" lvl="0" indent="0" algn="l" defTabSz="566654" rtl="0" eaLnBrk="1" fontAlgn="auto" latinLnBrk="0" hangingPunct="1">
              <a:lnSpc>
                <a:spcPct val="100000"/>
              </a:lnSpc>
              <a:spcBef>
                <a:spcPts val="0"/>
              </a:spcBef>
              <a:spcAft>
                <a:spcPts val="0"/>
              </a:spcAft>
              <a:buClrTx/>
              <a:buSzTx/>
              <a:buFontTx/>
              <a:buNone/>
              <a:tabLst/>
              <a:defRPr/>
            </a:pPr>
            <a:endParaRPr kumimoji="1" sz="674" b="0" i="0" u="none" strike="noStrike" kern="1200" cap="none" spc="0" normalizeH="0" baseline="0" noProof="0">
              <a:ln>
                <a:noFill/>
              </a:ln>
              <a:solidFill>
                <a:prstClr val="black"/>
              </a:solidFill>
              <a:effectLst/>
              <a:uLnTx/>
              <a:uFillTx/>
              <a:latin typeface="游ゴシック" panose="020F0502020204030204"/>
              <a:ea typeface="+mn-ea"/>
              <a:cs typeface="+mn-cs"/>
            </a:endParaRPr>
          </a:p>
        </p:txBody>
      </p:sp>
      <p:sp>
        <p:nvSpPr>
          <p:cNvPr id="223" name="object 223"/>
          <p:cNvSpPr/>
          <p:nvPr/>
        </p:nvSpPr>
        <p:spPr>
          <a:xfrm>
            <a:off x="2934225" y="3621060"/>
            <a:ext cx="71816" cy="71816"/>
          </a:xfrm>
          <a:prstGeom prst="rect">
            <a:avLst/>
          </a:prstGeom>
          <a:blipFill>
            <a:blip r:embed="rId5" cstate="print"/>
            <a:stretch>
              <a:fillRect/>
            </a:stretch>
          </a:blipFill>
        </p:spPr>
        <p:txBody>
          <a:bodyPr wrap="square" lIns="0" tIns="0" rIns="0" bIns="0" rtlCol="0"/>
          <a:lstStyle/>
          <a:p>
            <a:pPr marL="0" marR="0" lvl="0" indent="0" algn="l" defTabSz="566654" rtl="0" eaLnBrk="1" fontAlgn="auto" latinLnBrk="0" hangingPunct="1">
              <a:lnSpc>
                <a:spcPct val="100000"/>
              </a:lnSpc>
              <a:spcBef>
                <a:spcPts val="0"/>
              </a:spcBef>
              <a:spcAft>
                <a:spcPts val="0"/>
              </a:spcAft>
              <a:buClrTx/>
              <a:buSzTx/>
              <a:buFontTx/>
              <a:buNone/>
              <a:tabLst/>
              <a:defRPr/>
            </a:pPr>
            <a:endParaRPr kumimoji="1" sz="674" b="0" i="0" u="none" strike="noStrike" kern="1200" cap="none" spc="0" normalizeH="0" baseline="0" noProof="0">
              <a:ln>
                <a:noFill/>
              </a:ln>
              <a:solidFill>
                <a:prstClr val="black"/>
              </a:solidFill>
              <a:effectLst/>
              <a:uLnTx/>
              <a:uFillTx/>
              <a:latin typeface="游ゴシック" panose="020F0502020204030204"/>
              <a:ea typeface="+mn-ea"/>
              <a:cs typeface="+mn-cs"/>
            </a:endParaRPr>
          </a:p>
        </p:txBody>
      </p:sp>
      <p:sp>
        <p:nvSpPr>
          <p:cNvPr id="224" name="object 224"/>
          <p:cNvSpPr/>
          <p:nvPr/>
        </p:nvSpPr>
        <p:spPr>
          <a:xfrm>
            <a:off x="3390889" y="3621060"/>
            <a:ext cx="71816" cy="71816"/>
          </a:xfrm>
          <a:prstGeom prst="rect">
            <a:avLst/>
          </a:prstGeom>
          <a:blipFill>
            <a:blip r:embed="rId3" cstate="print"/>
            <a:stretch>
              <a:fillRect/>
            </a:stretch>
          </a:blipFill>
        </p:spPr>
        <p:txBody>
          <a:bodyPr wrap="square" lIns="0" tIns="0" rIns="0" bIns="0" rtlCol="0"/>
          <a:lstStyle/>
          <a:p>
            <a:pPr marL="0" marR="0" lvl="0" indent="0" algn="l" defTabSz="566654" rtl="0" eaLnBrk="1" fontAlgn="auto" latinLnBrk="0" hangingPunct="1">
              <a:lnSpc>
                <a:spcPct val="100000"/>
              </a:lnSpc>
              <a:spcBef>
                <a:spcPts val="0"/>
              </a:spcBef>
              <a:spcAft>
                <a:spcPts val="0"/>
              </a:spcAft>
              <a:buClrTx/>
              <a:buSzTx/>
              <a:buFontTx/>
              <a:buNone/>
              <a:tabLst/>
              <a:defRPr/>
            </a:pPr>
            <a:endParaRPr kumimoji="1" sz="674" b="0" i="0" u="none" strike="noStrike" kern="1200" cap="none" spc="0" normalizeH="0" baseline="0" noProof="0">
              <a:ln>
                <a:noFill/>
              </a:ln>
              <a:solidFill>
                <a:prstClr val="black"/>
              </a:solidFill>
              <a:effectLst/>
              <a:uLnTx/>
              <a:uFillTx/>
              <a:latin typeface="游ゴシック" panose="020F0502020204030204"/>
              <a:ea typeface="+mn-ea"/>
              <a:cs typeface="+mn-cs"/>
            </a:endParaRPr>
          </a:p>
        </p:txBody>
      </p:sp>
      <p:sp>
        <p:nvSpPr>
          <p:cNvPr id="225" name="object 225"/>
          <p:cNvSpPr/>
          <p:nvPr/>
        </p:nvSpPr>
        <p:spPr>
          <a:xfrm>
            <a:off x="3847553" y="3621060"/>
            <a:ext cx="71816" cy="71816"/>
          </a:xfrm>
          <a:prstGeom prst="rect">
            <a:avLst/>
          </a:prstGeom>
          <a:blipFill>
            <a:blip r:embed="rId5" cstate="print"/>
            <a:stretch>
              <a:fillRect/>
            </a:stretch>
          </a:blipFill>
        </p:spPr>
        <p:txBody>
          <a:bodyPr wrap="square" lIns="0" tIns="0" rIns="0" bIns="0" rtlCol="0"/>
          <a:lstStyle/>
          <a:p>
            <a:pPr marL="0" marR="0" lvl="0" indent="0" algn="l" defTabSz="566654" rtl="0" eaLnBrk="1" fontAlgn="auto" latinLnBrk="0" hangingPunct="1">
              <a:lnSpc>
                <a:spcPct val="100000"/>
              </a:lnSpc>
              <a:spcBef>
                <a:spcPts val="0"/>
              </a:spcBef>
              <a:spcAft>
                <a:spcPts val="0"/>
              </a:spcAft>
              <a:buClrTx/>
              <a:buSzTx/>
              <a:buFontTx/>
              <a:buNone/>
              <a:tabLst/>
              <a:defRPr/>
            </a:pPr>
            <a:endParaRPr kumimoji="1" sz="674" b="0" i="0" u="none" strike="noStrike" kern="1200" cap="none" spc="0" normalizeH="0" baseline="0" noProof="0">
              <a:ln>
                <a:noFill/>
              </a:ln>
              <a:solidFill>
                <a:prstClr val="black"/>
              </a:solidFill>
              <a:effectLst/>
              <a:uLnTx/>
              <a:uFillTx/>
              <a:latin typeface="游ゴシック" panose="020F0502020204030204"/>
              <a:ea typeface="+mn-ea"/>
              <a:cs typeface="+mn-cs"/>
            </a:endParaRPr>
          </a:p>
        </p:txBody>
      </p:sp>
      <p:sp>
        <p:nvSpPr>
          <p:cNvPr id="226" name="object 226"/>
          <p:cNvSpPr/>
          <p:nvPr/>
        </p:nvSpPr>
        <p:spPr>
          <a:xfrm>
            <a:off x="4304216" y="3621060"/>
            <a:ext cx="71816" cy="71816"/>
          </a:xfrm>
          <a:prstGeom prst="rect">
            <a:avLst/>
          </a:prstGeom>
          <a:blipFill>
            <a:blip r:embed="rId4" cstate="print"/>
            <a:stretch>
              <a:fillRect/>
            </a:stretch>
          </a:blipFill>
        </p:spPr>
        <p:txBody>
          <a:bodyPr wrap="square" lIns="0" tIns="0" rIns="0" bIns="0" rtlCol="0"/>
          <a:lstStyle/>
          <a:p>
            <a:pPr marL="0" marR="0" lvl="0" indent="0" algn="l" defTabSz="566654" rtl="0" eaLnBrk="1" fontAlgn="auto" latinLnBrk="0" hangingPunct="1">
              <a:lnSpc>
                <a:spcPct val="100000"/>
              </a:lnSpc>
              <a:spcBef>
                <a:spcPts val="0"/>
              </a:spcBef>
              <a:spcAft>
                <a:spcPts val="0"/>
              </a:spcAft>
              <a:buClrTx/>
              <a:buSzTx/>
              <a:buFontTx/>
              <a:buNone/>
              <a:tabLst/>
              <a:defRPr/>
            </a:pPr>
            <a:endParaRPr kumimoji="1" sz="674" b="0" i="0" u="none" strike="noStrike" kern="1200" cap="none" spc="0" normalizeH="0" baseline="0" noProof="0">
              <a:ln>
                <a:noFill/>
              </a:ln>
              <a:solidFill>
                <a:prstClr val="black"/>
              </a:solidFill>
              <a:effectLst/>
              <a:uLnTx/>
              <a:uFillTx/>
              <a:latin typeface="游ゴシック" panose="020F0502020204030204"/>
              <a:ea typeface="+mn-ea"/>
              <a:cs typeface="+mn-cs"/>
            </a:endParaRPr>
          </a:p>
        </p:txBody>
      </p:sp>
      <p:sp>
        <p:nvSpPr>
          <p:cNvPr id="227" name="object 227"/>
          <p:cNvSpPr/>
          <p:nvPr/>
        </p:nvSpPr>
        <p:spPr>
          <a:xfrm>
            <a:off x="194245" y="4077836"/>
            <a:ext cx="71816" cy="71816"/>
          </a:xfrm>
          <a:prstGeom prst="rect">
            <a:avLst/>
          </a:prstGeom>
          <a:blipFill>
            <a:blip r:embed="rId8" cstate="print"/>
            <a:stretch>
              <a:fillRect/>
            </a:stretch>
          </a:blipFill>
        </p:spPr>
        <p:txBody>
          <a:bodyPr wrap="square" lIns="0" tIns="0" rIns="0" bIns="0" rtlCol="0"/>
          <a:lstStyle/>
          <a:p>
            <a:pPr marL="0" marR="0" lvl="0" indent="0" algn="l" defTabSz="566654" rtl="0" eaLnBrk="1" fontAlgn="auto" latinLnBrk="0" hangingPunct="1">
              <a:lnSpc>
                <a:spcPct val="100000"/>
              </a:lnSpc>
              <a:spcBef>
                <a:spcPts val="0"/>
              </a:spcBef>
              <a:spcAft>
                <a:spcPts val="0"/>
              </a:spcAft>
              <a:buClrTx/>
              <a:buSzTx/>
              <a:buFontTx/>
              <a:buNone/>
              <a:tabLst/>
              <a:defRPr/>
            </a:pPr>
            <a:endParaRPr kumimoji="1" sz="674" b="0" i="0" u="none" strike="noStrike" kern="1200" cap="none" spc="0" normalizeH="0" baseline="0" noProof="0">
              <a:ln>
                <a:noFill/>
              </a:ln>
              <a:solidFill>
                <a:prstClr val="black"/>
              </a:solidFill>
              <a:effectLst/>
              <a:uLnTx/>
              <a:uFillTx/>
              <a:latin typeface="游ゴシック" panose="020F0502020204030204"/>
              <a:ea typeface="+mn-ea"/>
              <a:cs typeface="+mn-cs"/>
            </a:endParaRPr>
          </a:p>
        </p:txBody>
      </p:sp>
      <p:sp>
        <p:nvSpPr>
          <p:cNvPr id="228" name="object 228"/>
          <p:cNvSpPr/>
          <p:nvPr/>
        </p:nvSpPr>
        <p:spPr>
          <a:xfrm>
            <a:off x="650909" y="4077836"/>
            <a:ext cx="71816" cy="71816"/>
          </a:xfrm>
          <a:prstGeom prst="rect">
            <a:avLst/>
          </a:prstGeom>
          <a:blipFill>
            <a:blip r:embed="rId5" cstate="print"/>
            <a:stretch>
              <a:fillRect/>
            </a:stretch>
          </a:blipFill>
        </p:spPr>
        <p:txBody>
          <a:bodyPr wrap="square" lIns="0" tIns="0" rIns="0" bIns="0" rtlCol="0"/>
          <a:lstStyle/>
          <a:p>
            <a:pPr marL="0" marR="0" lvl="0" indent="0" algn="l" defTabSz="566654" rtl="0" eaLnBrk="1" fontAlgn="auto" latinLnBrk="0" hangingPunct="1">
              <a:lnSpc>
                <a:spcPct val="100000"/>
              </a:lnSpc>
              <a:spcBef>
                <a:spcPts val="0"/>
              </a:spcBef>
              <a:spcAft>
                <a:spcPts val="0"/>
              </a:spcAft>
              <a:buClrTx/>
              <a:buSzTx/>
              <a:buFontTx/>
              <a:buNone/>
              <a:tabLst/>
              <a:defRPr/>
            </a:pPr>
            <a:endParaRPr kumimoji="1" sz="674" b="0" i="0" u="none" strike="noStrike" kern="1200" cap="none" spc="0" normalizeH="0" baseline="0" noProof="0">
              <a:ln>
                <a:noFill/>
              </a:ln>
              <a:solidFill>
                <a:prstClr val="black"/>
              </a:solidFill>
              <a:effectLst/>
              <a:uLnTx/>
              <a:uFillTx/>
              <a:latin typeface="游ゴシック" panose="020F0502020204030204"/>
              <a:ea typeface="+mn-ea"/>
              <a:cs typeface="+mn-cs"/>
            </a:endParaRPr>
          </a:p>
        </p:txBody>
      </p:sp>
      <p:sp>
        <p:nvSpPr>
          <p:cNvPr id="229" name="object 229"/>
          <p:cNvSpPr/>
          <p:nvPr/>
        </p:nvSpPr>
        <p:spPr>
          <a:xfrm>
            <a:off x="1107572" y="4077836"/>
            <a:ext cx="71816" cy="71816"/>
          </a:xfrm>
          <a:prstGeom prst="rect">
            <a:avLst/>
          </a:prstGeom>
          <a:blipFill>
            <a:blip r:embed="rId9" cstate="print"/>
            <a:stretch>
              <a:fillRect/>
            </a:stretch>
          </a:blipFill>
        </p:spPr>
        <p:txBody>
          <a:bodyPr wrap="square" lIns="0" tIns="0" rIns="0" bIns="0" rtlCol="0"/>
          <a:lstStyle/>
          <a:p>
            <a:pPr marL="0" marR="0" lvl="0" indent="0" algn="l" defTabSz="566654" rtl="0" eaLnBrk="1" fontAlgn="auto" latinLnBrk="0" hangingPunct="1">
              <a:lnSpc>
                <a:spcPct val="100000"/>
              </a:lnSpc>
              <a:spcBef>
                <a:spcPts val="0"/>
              </a:spcBef>
              <a:spcAft>
                <a:spcPts val="0"/>
              </a:spcAft>
              <a:buClrTx/>
              <a:buSzTx/>
              <a:buFontTx/>
              <a:buNone/>
              <a:tabLst/>
              <a:defRPr/>
            </a:pPr>
            <a:endParaRPr kumimoji="1" sz="674" b="0" i="0" u="none" strike="noStrike" kern="1200" cap="none" spc="0" normalizeH="0" baseline="0" noProof="0">
              <a:ln>
                <a:noFill/>
              </a:ln>
              <a:solidFill>
                <a:prstClr val="black"/>
              </a:solidFill>
              <a:effectLst/>
              <a:uLnTx/>
              <a:uFillTx/>
              <a:latin typeface="游ゴシック" panose="020F0502020204030204"/>
              <a:ea typeface="+mn-ea"/>
              <a:cs typeface="+mn-cs"/>
            </a:endParaRPr>
          </a:p>
        </p:txBody>
      </p:sp>
      <p:sp>
        <p:nvSpPr>
          <p:cNvPr id="230" name="object 230"/>
          <p:cNvSpPr/>
          <p:nvPr/>
        </p:nvSpPr>
        <p:spPr>
          <a:xfrm>
            <a:off x="1564235" y="4077836"/>
            <a:ext cx="71816" cy="71816"/>
          </a:xfrm>
          <a:prstGeom prst="rect">
            <a:avLst/>
          </a:prstGeom>
          <a:blipFill>
            <a:blip r:embed="rId5" cstate="print"/>
            <a:stretch>
              <a:fillRect/>
            </a:stretch>
          </a:blipFill>
        </p:spPr>
        <p:txBody>
          <a:bodyPr wrap="square" lIns="0" tIns="0" rIns="0" bIns="0" rtlCol="0"/>
          <a:lstStyle/>
          <a:p>
            <a:pPr marL="0" marR="0" lvl="0" indent="0" algn="l" defTabSz="566654" rtl="0" eaLnBrk="1" fontAlgn="auto" latinLnBrk="0" hangingPunct="1">
              <a:lnSpc>
                <a:spcPct val="100000"/>
              </a:lnSpc>
              <a:spcBef>
                <a:spcPts val="0"/>
              </a:spcBef>
              <a:spcAft>
                <a:spcPts val="0"/>
              </a:spcAft>
              <a:buClrTx/>
              <a:buSzTx/>
              <a:buFontTx/>
              <a:buNone/>
              <a:tabLst/>
              <a:defRPr/>
            </a:pPr>
            <a:endParaRPr kumimoji="1" sz="674" b="0" i="0" u="none" strike="noStrike" kern="1200" cap="none" spc="0" normalizeH="0" baseline="0" noProof="0">
              <a:ln>
                <a:noFill/>
              </a:ln>
              <a:solidFill>
                <a:prstClr val="black"/>
              </a:solidFill>
              <a:effectLst/>
              <a:uLnTx/>
              <a:uFillTx/>
              <a:latin typeface="游ゴシック" panose="020F0502020204030204"/>
              <a:ea typeface="+mn-ea"/>
              <a:cs typeface="+mn-cs"/>
            </a:endParaRPr>
          </a:p>
        </p:txBody>
      </p:sp>
      <p:sp>
        <p:nvSpPr>
          <p:cNvPr id="231" name="object 231"/>
          <p:cNvSpPr/>
          <p:nvPr/>
        </p:nvSpPr>
        <p:spPr>
          <a:xfrm>
            <a:off x="2020898" y="4077836"/>
            <a:ext cx="71816" cy="71816"/>
          </a:xfrm>
          <a:prstGeom prst="rect">
            <a:avLst/>
          </a:prstGeom>
          <a:blipFill>
            <a:blip r:embed="rId6" cstate="print"/>
            <a:stretch>
              <a:fillRect/>
            </a:stretch>
          </a:blipFill>
        </p:spPr>
        <p:txBody>
          <a:bodyPr wrap="square" lIns="0" tIns="0" rIns="0" bIns="0" rtlCol="0"/>
          <a:lstStyle/>
          <a:p>
            <a:pPr marL="0" marR="0" lvl="0" indent="0" algn="l" defTabSz="566654" rtl="0" eaLnBrk="1" fontAlgn="auto" latinLnBrk="0" hangingPunct="1">
              <a:lnSpc>
                <a:spcPct val="100000"/>
              </a:lnSpc>
              <a:spcBef>
                <a:spcPts val="0"/>
              </a:spcBef>
              <a:spcAft>
                <a:spcPts val="0"/>
              </a:spcAft>
              <a:buClrTx/>
              <a:buSzTx/>
              <a:buFontTx/>
              <a:buNone/>
              <a:tabLst/>
              <a:defRPr/>
            </a:pPr>
            <a:endParaRPr kumimoji="1" sz="674" b="0" i="0" u="none" strike="noStrike" kern="1200" cap="none" spc="0" normalizeH="0" baseline="0" noProof="0">
              <a:ln>
                <a:noFill/>
              </a:ln>
              <a:solidFill>
                <a:prstClr val="black"/>
              </a:solidFill>
              <a:effectLst/>
              <a:uLnTx/>
              <a:uFillTx/>
              <a:latin typeface="游ゴシック" panose="020F0502020204030204"/>
              <a:ea typeface="+mn-ea"/>
              <a:cs typeface="+mn-cs"/>
            </a:endParaRPr>
          </a:p>
        </p:txBody>
      </p:sp>
      <p:sp>
        <p:nvSpPr>
          <p:cNvPr id="232" name="object 232"/>
          <p:cNvSpPr/>
          <p:nvPr/>
        </p:nvSpPr>
        <p:spPr>
          <a:xfrm>
            <a:off x="2477562" y="4077836"/>
            <a:ext cx="71816" cy="71816"/>
          </a:xfrm>
          <a:prstGeom prst="rect">
            <a:avLst/>
          </a:prstGeom>
          <a:blipFill>
            <a:blip r:embed="rId10" cstate="print"/>
            <a:stretch>
              <a:fillRect/>
            </a:stretch>
          </a:blipFill>
        </p:spPr>
        <p:txBody>
          <a:bodyPr wrap="square" lIns="0" tIns="0" rIns="0" bIns="0" rtlCol="0"/>
          <a:lstStyle/>
          <a:p>
            <a:pPr marL="0" marR="0" lvl="0" indent="0" algn="l" defTabSz="566654" rtl="0" eaLnBrk="1" fontAlgn="auto" latinLnBrk="0" hangingPunct="1">
              <a:lnSpc>
                <a:spcPct val="100000"/>
              </a:lnSpc>
              <a:spcBef>
                <a:spcPts val="0"/>
              </a:spcBef>
              <a:spcAft>
                <a:spcPts val="0"/>
              </a:spcAft>
              <a:buClrTx/>
              <a:buSzTx/>
              <a:buFontTx/>
              <a:buNone/>
              <a:tabLst/>
              <a:defRPr/>
            </a:pPr>
            <a:endParaRPr kumimoji="1" sz="674" b="0" i="0" u="none" strike="noStrike" kern="1200" cap="none" spc="0" normalizeH="0" baseline="0" noProof="0">
              <a:ln>
                <a:noFill/>
              </a:ln>
              <a:solidFill>
                <a:prstClr val="black"/>
              </a:solidFill>
              <a:effectLst/>
              <a:uLnTx/>
              <a:uFillTx/>
              <a:latin typeface="游ゴシック" panose="020F0502020204030204"/>
              <a:ea typeface="+mn-ea"/>
              <a:cs typeface="+mn-cs"/>
            </a:endParaRPr>
          </a:p>
        </p:txBody>
      </p:sp>
      <p:sp>
        <p:nvSpPr>
          <p:cNvPr id="233" name="object 233"/>
          <p:cNvSpPr/>
          <p:nvPr/>
        </p:nvSpPr>
        <p:spPr>
          <a:xfrm>
            <a:off x="2934225" y="4077836"/>
            <a:ext cx="71816" cy="71816"/>
          </a:xfrm>
          <a:prstGeom prst="rect">
            <a:avLst/>
          </a:prstGeom>
          <a:blipFill>
            <a:blip r:embed="rId4" cstate="print"/>
            <a:stretch>
              <a:fillRect/>
            </a:stretch>
          </a:blipFill>
        </p:spPr>
        <p:txBody>
          <a:bodyPr wrap="square" lIns="0" tIns="0" rIns="0" bIns="0" rtlCol="0"/>
          <a:lstStyle/>
          <a:p>
            <a:pPr marL="0" marR="0" lvl="0" indent="0" algn="l" defTabSz="566654" rtl="0" eaLnBrk="1" fontAlgn="auto" latinLnBrk="0" hangingPunct="1">
              <a:lnSpc>
                <a:spcPct val="100000"/>
              </a:lnSpc>
              <a:spcBef>
                <a:spcPts val="0"/>
              </a:spcBef>
              <a:spcAft>
                <a:spcPts val="0"/>
              </a:spcAft>
              <a:buClrTx/>
              <a:buSzTx/>
              <a:buFontTx/>
              <a:buNone/>
              <a:tabLst/>
              <a:defRPr/>
            </a:pPr>
            <a:endParaRPr kumimoji="1" sz="674" b="0" i="0" u="none" strike="noStrike" kern="1200" cap="none" spc="0" normalizeH="0" baseline="0" noProof="0">
              <a:ln>
                <a:noFill/>
              </a:ln>
              <a:solidFill>
                <a:prstClr val="black"/>
              </a:solidFill>
              <a:effectLst/>
              <a:uLnTx/>
              <a:uFillTx/>
              <a:latin typeface="游ゴシック" panose="020F0502020204030204"/>
              <a:ea typeface="+mn-ea"/>
              <a:cs typeface="+mn-cs"/>
            </a:endParaRPr>
          </a:p>
        </p:txBody>
      </p:sp>
      <p:sp>
        <p:nvSpPr>
          <p:cNvPr id="234" name="object 234"/>
          <p:cNvSpPr/>
          <p:nvPr/>
        </p:nvSpPr>
        <p:spPr>
          <a:xfrm>
            <a:off x="3390889" y="4077836"/>
            <a:ext cx="71816" cy="71816"/>
          </a:xfrm>
          <a:prstGeom prst="rect">
            <a:avLst/>
          </a:prstGeom>
          <a:blipFill>
            <a:blip r:embed="rId9" cstate="print"/>
            <a:stretch>
              <a:fillRect/>
            </a:stretch>
          </a:blipFill>
        </p:spPr>
        <p:txBody>
          <a:bodyPr wrap="square" lIns="0" tIns="0" rIns="0" bIns="0" rtlCol="0"/>
          <a:lstStyle/>
          <a:p>
            <a:pPr marL="0" marR="0" lvl="0" indent="0" algn="l" defTabSz="566654" rtl="0" eaLnBrk="1" fontAlgn="auto" latinLnBrk="0" hangingPunct="1">
              <a:lnSpc>
                <a:spcPct val="100000"/>
              </a:lnSpc>
              <a:spcBef>
                <a:spcPts val="0"/>
              </a:spcBef>
              <a:spcAft>
                <a:spcPts val="0"/>
              </a:spcAft>
              <a:buClrTx/>
              <a:buSzTx/>
              <a:buFontTx/>
              <a:buNone/>
              <a:tabLst/>
              <a:defRPr/>
            </a:pPr>
            <a:endParaRPr kumimoji="1" sz="674" b="0" i="0" u="none" strike="noStrike" kern="1200" cap="none" spc="0" normalizeH="0" baseline="0" noProof="0">
              <a:ln>
                <a:noFill/>
              </a:ln>
              <a:solidFill>
                <a:prstClr val="black"/>
              </a:solidFill>
              <a:effectLst/>
              <a:uLnTx/>
              <a:uFillTx/>
              <a:latin typeface="游ゴシック" panose="020F0502020204030204"/>
              <a:ea typeface="+mn-ea"/>
              <a:cs typeface="+mn-cs"/>
            </a:endParaRPr>
          </a:p>
        </p:txBody>
      </p:sp>
      <p:sp>
        <p:nvSpPr>
          <p:cNvPr id="235" name="object 235"/>
          <p:cNvSpPr/>
          <p:nvPr/>
        </p:nvSpPr>
        <p:spPr>
          <a:xfrm>
            <a:off x="3847553" y="4077836"/>
            <a:ext cx="71816" cy="71816"/>
          </a:xfrm>
          <a:prstGeom prst="rect">
            <a:avLst/>
          </a:prstGeom>
          <a:blipFill>
            <a:blip r:embed="rId9" cstate="print"/>
            <a:stretch>
              <a:fillRect/>
            </a:stretch>
          </a:blipFill>
        </p:spPr>
        <p:txBody>
          <a:bodyPr wrap="square" lIns="0" tIns="0" rIns="0" bIns="0" rtlCol="0"/>
          <a:lstStyle/>
          <a:p>
            <a:pPr marL="0" marR="0" lvl="0" indent="0" algn="l" defTabSz="566654" rtl="0" eaLnBrk="1" fontAlgn="auto" latinLnBrk="0" hangingPunct="1">
              <a:lnSpc>
                <a:spcPct val="100000"/>
              </a:lnSpc>
              <a:spcBef>
                <a:spcPts val="0"/>
              </a:spcBef>
              <a:spcAft>
                <a:spcPts val="0"/>
              </a:spcAft>
              <a:buClrTx/>
              <a:buSzTx/>
              <a:buFontTx/>
              <a:buNone/>
              <a:tabLst/>
              <a:defRPr/>
            </a:pPr>
            <a:endParaRPr kumimoji="1" sz="674" b="0" i="0" u="none" strike="noStrike" kern="1200" cap="none" spc="0" normalizeH="0" baseline="0" noProof="0">
              <a:ln>
                <a:noFill/>
              </a:ln>
              <a:solidFill>
                <a:prstClr val="black"/>
              </a:solidFill>
              <a:effectLst/>
              <a:uLnTx/>
              <a:uFillTx/>
              <a:latin typeface="游ゴシック" panose="020F0502020204030204"/>
              <a:ea typeface="+mn-ea"/>
              <a:cs typeface="+mn-cs"/>
            </a:endParaRPr>
          </a:p>
        </p:txBody>
      </p:sp>
      <p:sp>
        <p:nvSpPr>
          <p:cNvPr id="236" name="object 236"/>
          <p:cNvSpPr/>
          <p:nvPr/>
        </p:nvSpPr>
        <p:spPr>
          <a:xfrm>
            <a:off x="4304216" y="4077836"/>
            <a:ext cx="71816" cy="71816"/>
          </a:xfrm>
          <a:prstGeom prst="rect">
            <a:avLst/>
          </a:prstGeom>
          <a:blipFill>
            <a:blip r:embed="rId3" cstate="print"/>
            <a:stretch>
              <a:fillRect/>
            </a:stretch>
          </a:blipFill>
        </p:spPr>
        <p:txBody>
          <a:bodyPr wrap="square" lIns="0" tIns="0" rIns="0" bIns="0" rtlCol="0"/>
          <a:lstStyle/>
          <a:p>
            <a:pPr marL="0" marR="0" lvl="0" indent="0" algn="l" defTabSz="566654" rtl="0" eaLnBrk="1" fontAlgn="auto" latinLnBrk="0" hangingPunct="1">
              <a:lnSpc>
                <a:spcPct val="100000"/>
              </a:lnSpc>
              <a:spcBef>
                <a:spcPts val="0"/>
              </a:spcBef>
              <a:spcAft>
                <a:spcPts val="0"/>
              </a:spcAft>
              <a:buClrTx/>
              <a:buSzTx/>
              <a:buFontTx/>
              <a:buNone/>
              <a:tabLst/>
              <a:defRPr/>
            </a:pPr>
            <a:endParaRPr kumimoji="1" sz="674" b="0" i="0" u="none" strike="noStrike" kern="1200" cap="none" spc="0" normalizeH="0" baseline="0" noProof="0">
              <a:ln>
                <a:noFill/>
              </a:ln>
              <a:solidFill>
                <a:prstClr val="black"/>
              </a:solidFill>
              <a:effectLst/>
              <a:uLnTx/>
              <a:uFillTx/>
              <a:latin typeface="游ゴシック" panose="020F0502020204030204"/>
              <a:ea typeface="+mn-ea"/>
              <a:cs typeface="+mn-cs"/>
            </a:endParaRPr>
          </a:p>
        </p:txBody>
      </p:sp>
      <p:sp>
        <p:nvSpPr>
          <p:cNvPr id="237" name="object 237"/>
          <p:cNvSpPr/>
          <p:nvPr/>
        </p:nvSpPr>
        <p:spPr>
          <a:xfrm>
            <a:off x="194245" y="4534611"/>
            <a:ext cx="71816" cy="71816"/>
          </a:xfrm>
          <a:prstGeom prst="rect">
            <a:avLst/>
          </a:prstGeom>
          <a:blipFill>
            <a:blip r:embed="rId6" cstate="print"/>
            <a:stretch>
              <a:fillRect/>
            </a:stretch>
          </a:blipFill>
        </p:spPr>
        <p:txBody>
          <a:bodyPr wrap="square" lIns="0" tIns="0" rIns="0" bIns="0" rtlCol="0"/>
          <a:lstStyle/>
          <a:p>
            <a:pPr marL="0" marR="0" lvl="0" indent="0" algn="l" defTabSz="566654" rtl="0" eaLnBrk="1" fontAlgn="auto" latinLnBrk="0" hangingPunct="1">
              <a:lnSpc>
                <a:spcPct val="100000"/>
              </a:lnSpc>
              <a:spcBef>
                <a:spcPts val="0"/>
              </a:spcBef>
              <a:spcAft>
                <a:spcPts val="0"/>
              </a:spcAft>
              <a:buClrTx/>
              <a:buSzTx/>
              <a:buFontTx/>
              <a:buNone/>
              <a:tabLst/>
              <a:defRPr/>
            </a:pPr>
            <a:endParaRPr kumimoji="1" sz="674" b="0" i="0" u="none" strike="noStrike" kern="1200" cap="none" spc="0" normalizeH="0" baseline="0" noProof="0">
              <a:ln>
                <a:noFill/>
              </a:ln>
              <a:solidFill>
                <a:prstClr val="black"/>
              </a:solidFill>
              <a:effectLst/>
              <a:uLnTx/>
              <a:uFillTx/>
              <a:latin typeface="游ゴシック" panose="020F0502020204030204"/>
              <a:ea typeface="+mn-ea"/>
              <a:cs typeface="+mn-cs"/>
            </a:endParaRPr>
          </a:p>
        </p:txBody>
      </p:sp>
      <p:sp>
        <p:nvSpPr>
          <p:cNvPr id="238" name="object 238"/>
          <p:cNvSpPr/>
          <p:nvPr/>
        </p:nvSpPr>
        <p:spPr>
          <a:xfrm>
            <a:off x="650909" y="4534611"/>
            <a:ext cx="71816" cy="71816"/>
          </a:xfrm>
          <a:prstGeom prst="rect">
            <a:avLst/>
          </a:prstGeom>
          <a:blipFill>
            <a:blip r:embed="rId4" cstate="print"/>
            <a:stretch>
              <a:fillRect/>
            </a:stretch>
          </a:blipFill>
        </p:spPr>
        <p:txBody>
          <a:bodyPr wrap="square" lIns="0" tIns="0" rIns="0" bIns="0" rtlCol="0"/>
          <a:lstStyle/>
          <a:p>
            <a:pPr marL="0" marR="0" lvl="0" indent="0" algn="l" defTabSz="566654" rtl="0" eaLnBrk="1" fontAlgn="auto" latinLnBrk="0" hangingPunct="1">
              <a:lnSpc>
                <a:spcPct val="100000"/>
              </a:lnSpc>
              <a:spcBef>
                <a:spcPts val="0"/>
              </a:spcBef>
              <a:spcAft>
                <a:spcPts val="0"/>
              </a:spcAft>
              <a:buClrTx/>
              <a:buSzTx/>
              <a:buFontTx/>
              <a:buNone/>
              <a:tabLst/>
              <a:defRPr/>
            </a:pPr>
            <a:endParaRPr kumimoji="1" sz="674" b="0" i="0" u="none" strike="noStrike" kern="1200" cap="none" spc="0" normalizeH="0" baseline="0" noProof="0">
              <a:ln>
                <a:noFill/>
              </a:ln>
              <a:solidFill>
                <a:prstClr val="black"/>
              </a:solidFill>
              <a:effectLst/>
              <a:uLnTx/>
              <a:uFillTx/>
              <a:latin typeface="游ゴシック" panose="020F0502020204030204"/>
              <a:ea typeface="+mn-ea"/>
              <a:cs typeface="+mn-cs"/>
            </a:endParaRPr>
          </a:p>
        </p:txBody>
      </p:sp>
      <p:sp>
        <p:nvSpPr>
          <p:cNvPr id="239" name="object 239"/>
          <p:cNvSpPr/>
          <p:nvPr/>
        </p:nvSpPr>
        <p:spPr>
          <a:xfrm>
            <a:off x="1107572" y="4534611"/>
            <a:ext cx="71816" cy="71816"/>
          </a:xfrm>
          <a:prstGeom prst="rect">
            <a:avLst/>
          </a:prstGeom>
          <a:blipFill>
            <a:blip r:embed="rId9" cstate="print"/>
            <a:stretch>
              <a:fillRect/>
            </a:stretch>
          </a:blipFill>
        </p:spPr>
        <p:txBody>
          <a:bodyPr wrap="square" lIns="0" tIns="0" rIns="0" bIns="0" rtlCol="0"/>
          <a:lstStyle/>
          <a:p>
            <a:pPr marL="0" marR="0" lvl="0" indent="0" algn="l" defTabSz="566654" rtl="0" eaLnBrk="1" fontAlgn="auto" latinLnBrk="0" hangingPunct="1">
              <a:lnSpc>
                <a:spcPct val="100000"/>
              </a:lnSpc>
              <a:spcBef>
                <a:spcPts val="0"/>
              </a:spcBef>
              <a:spcAft>
                <a:spcPts val="0"/>
              </a:spcAft>
              <a:buClrTx/>
              <a:buSzTx/>
              <a:buFontTx/>
              <a:buNone/>
              <a:tabLst/>
              <a:defRPr/>
            </a:pPr>
            <a:endParaRPr kumimoji="1" sz="674" b="0" i="0" u="none" strike="noStrike" kern="1200" cap="none" spc="0" normalizeH="0" baseline="0" noProof="0">
              <a:ln>
                <a:noFill/>
              </a:ln>
              <a:solidFill>
                <a:prstClr val="black"/>
              </a:solidFill>
              <a:effectLst/>
              <a:uLnTx/>
              <a:uFillTx/>
              <a:latin typeface="游ゴシック" panose="020F0502020204030204"/>
              <a:ea typeface="+mn-ea"/>
              <a:cs typeface="+mn-cs"/>
            </a:endParaRPr>
          </a:p>
        </p:txBody>
      </p:sp>
      <p:sp>
        <p:nvSpPr>
          <p:cNvPr id="240" name="object 240"/>
          <p:cNvSpPr/>
          <p:nvPr/>
        </p:nvSpPr>
        <p:spPr>
          <a:xfrm>
            <a:off x="1564235" y="4534611"/>
            <a:ext cx="71816" cy="71816"/>
          </a:xfrm>
          <a:prstGeom prst="rect">
            <a:avLst/>
          </a:prstGeom>
          <a:blipFill>
            <a:blip r:embed="rId8" cstate="print"/>
            <a:stretch>
              <a:fillRect/>
            </a:stretch>
          </a:blipFill>
        </p:spPr>
        <p:txBody>
          <a:bodyPr wrap="square" lIns="0" tIns="0" rIns="0" bIns="0" rtlCol="0"/>
          <a:lstStyle/>
          <a:p>
            <a:pPr marL="0" marR="0" lvl="0" indent="0" algn="l" defTabSz="566654" rtl="0" eaLnBrk="1" fontAlgn="auto" latinLnBrk="0" hangingPunct="1">
              <a:lnSpc>
                <a:spcPct val="100000"/>
              </a:lnSpc>
              <a:spcBef>
                <a:spcPts val="0"/>
              </a:spcBef>
              <a:spcAft>
                <a:spcPts val="0"/>
              </a:spcAft>
              <a:buClrTx/>
              <a:buSzTx/>
              <a:buFontTx/>
              <a:buNone/>
              <a:tabLst/>
              <a:defRPr/>
            </a:pPr>
            <a:endParaRPr kumimoji="1" sz="674" b="0" i="0" u="none" strike="noStrike" kern="1200" cap="none" spc="0" normalizeH="0" baseline="0" noProof="0">
              <a:ln>
                <a:noFill/>
              </a:ln>
              <a:solidFill>
                <a:prstClr val="black"/>
              </a:solidFill>
              <a:effectLst/>
              <a:uLnTx/>
              <a:uFillTx/>
              <a:latin typeface="游ゴシック" panose="020F0502020204030204"/>
              <a:ea typeface="+mn-ea"/>
              <a:cs typeface="+mn-cs"/>
            </a:endParaRPr>
          </a:p>
        </p:txBody>
      </p:sp>
      <p:sp>
        <p:nvSpPr>
          <p:cNvPr id="241" name="object 241"/>
          <p:cNvSpPr/>
          <p:nvPr/>
        </p:nvSpPr>
        <p:spPr>
          <a:xfrm>
            <a:off x="2020898" y="4534611"/>
            <a:ext cx="71816" cy="71816"/>
          </a:xfrm>
          <a:prstGeom prst="rect">
            <a:avLst/>
          </a:prstGeom>
          <a:blipFill>
            <a:blip r:embed="rId5" cstate="print"/>
            <a:stretch>
              <a:fillRect/>
            </a:stretch>
          </a:blipFill>
        </p:spPr>
        <p:txBody>
          <a:bodyPr wrap="square" lIns="0" tIns="0" rIns="0" bIns="0" rtlCol="0"/>
          <a:lstStyle/>
          <a:p>
            <a:pPr marL="0" marR="0" lvl="0" indent="0" algn="l" defTabSz="566654" rtl="0" eaLnBrk="1" fontAlgn="auto" latinLnBrk="0" hangingPunct="1">
              <a:lnSpc>
                <a:spcPct val="100000"/>
              </a:lnSpc>
              <a:spcBef>
                <a:spcPts val="0"/>
              </a:spcBef>
              <a:spcAft>
                <a:spcPts val="0"/>
              </a:spcAft>
              <a:buClrTx/>
              <a:buSzTx/>
              <a:buFontTx/>
              <a:buNone/>
              <a:tabLst/>
              <a:defRPr/>
            </a:pPr>
            <a:endParaRPr kumimoji="1" sz="674" b="0" i="0" u="none" strike="noStrike" kern="1200" cap="none" spc="0" normalizeH="0" baseline="0" noProof="0">
              <a:ln>
                <a:noFill/>
              </a:ln>
              <a:solidFill>
                <a:prstClr val="black"/>
              </a:solidFill>
              <a:effectLst/>
              <a:uLnTx/>
              <a:uFillTx/>
              <a:latin typeface="游ゴシック" panose="020F0502020204030204"/>
              <a:ea typeface="+mn-ea"/>
              <a:cs typeface="+mn-cs"/>
            </a:endParaRPr>
          </a:p>
        </p:txBody>
      </p:sp>
      <p:sp>
        <p:nvSpPr>
          <p:cNvPr id="242" name="object 242"/>
          <p:cNvSpPr/>
          <p:nvPr/>
        </p:nvSpPr>
        <p:spPr>
          <a:xfrm>
            <a:off x="2477562" y="4534611"/>
            <a:ext cx="71816" cy="71816"/>
          </a:xfrm>
          <a:prstGeom prst="rect">
            <a:avLst/>
          </a:prstGeom>
          <a:blipFill>
            <a:blip r:embed="rId11" cstate="print"/>
            <a:stretch>
              <a:fillRect/>
            </a:stretch>
          </a:blipFill>
        </p:spPr>
        <p:txBody>
          <a:bodyPr wrap="square" lIns="0" tIns="0" rIns="0" bIns="0" rtlCol="0"/>
          <a:lstStyle/>
          <a:p>
            <a:pPr marL="0" marR="0" lvl="0" indent="0" algn="l" defTabSz="566654" rtl="0" eaLnBrk="1" fontAlgn="auto" latinLnBrk="0" hangingPunct="1">
              <a:lnSpc>
                <a:spcPct val="100000"/>
              </a:lnSpc>
              <a:spcBef>
                <a:spcPts val="0"/>
              </a:spcBef>
              <a:spcAft>
                <a:spcPts val="0"/>
              </a:spcAft>
              <a:buClrTx/>
              <a:buSzTx/>
              <a:buFontTx/>
              <a:buNone/>
              <a:tabLst/>
              <a:defRPr/>
            </a:pPr>
            <a:endParaRPr kumimoji="1" sz="674" b="0" i="0" u="none" strike="noStrike" kern="1200" cap="none" spc="0" normalizeH="0" baseline="0" noProof="0">
              <a:ln>
                <a:noFill/>
              </a:ln>
              <a:solidFill>
                <a:prstClr val="black"/>
              </a:solidFill>
              <a:effectLst/>
              <a:uLnTx/>
              <a:uFillTx/>
              <a:latin typeface="游ゴシック" panose="020F0502020204030204"/>
              <a:ea typeface="+mn-ea"/>
              <a:cs typeface="+mn-cs"/>
            </a:endParaRPr>
          </a:p>
        </p:txBody>
      </p:sp>
      <p:sp>
        <p:nvSpPr>
          <p:cNvPr id="243" name="object 243"/>
          <p:cNvSpPr/>
          <p:nvPr/>
        </p:nvSpPr>
        <p:spPr>
          <a:xfrm>
            <a:off x="2934225" y="4534611"/>
            <a:ext cx="71816" cy="71816"/>
          </a:xfrm>
          <a:prstGeom prst="rect">
            <a:avLst/>
          </a:prstGeom>
          <a:blipFill>
            <a:blip r:embed="rId5" cstate="print"/>
            <a:stretch>
              <a:fillRect/>
            </a:stretch>
          </a:blipFill>
        </p:spPr>
        <p:txBody>
          <a:bodyPr wrap="square" lIns="0" tIns="0" rIns="0" bIns="0" rtlCol="0"/>
          <a:lstStyle/>
          <a:p>
            <a:pPr marL="0" marR="0" lvl="0" indent="0" algn="l" defTabSz="566654" rtl="0" eaLnBrk="1" fontAlgn="auto" latinLnBrk="0" hangingPunct="1">
              <a:lnSpc>
                <a:spcPct val="100000"/>
              </a:lnSpc>
              <a:spcBef>
                <a:spcPts val="0"/>
              </a:spcBef>
              <a:spcAft>
                <a:spcPts val="0"/>
              </a:spcAft>
              <a:buClrTx/>
              <a:buSzTx/>
              <a:buFontTx/>
              <a:buNone/>
              <a:tabLst/>
              <a:defRPr/>
            </a:pPr>
            <a:endParaRPr kumimoji="1" sz="674" b="0" i="0" u="none" strike="noStrike" kern="1200" cap="none" spc="0" normalizeH="0" baseline="0" noProof="0">
              <a:ln>
                <a:noFill/>
              </a:ln>
              <a:solidFill>
                <a:prstClr val="black"/>
              </a:solidFill>
              <a:effectLst/>
              <a:uLnTx/>
              <a:uFillTx/>
              <a:latin typeface="游ゴシック" panose="020F0502020204030204"/>
              <a:ea typeface="+mn-ea"/>
              <a:cs typeface="+mn-cs"/>
            </a:endParaRPr>
          </a:p>
        </p:txBody>
      </p:sp>
      <p:sp>
        <p:nvSpPr>
          <p:cNvPr id="244" name="object 244"/>
          <p:cNvSpPr/>
          <p:nvPr/>
        </p:nvSpPr>
        <p:spPr>
          <a:xfrm>
            <a:off x="3390889" y="4534611"/>
            <a:ext cx="71816" cy="71816"/>
          </a:xfrm>
          <a:prstGeom prst="rect">
            <a:avLst/>
          </a:prstGeom>
          <a:blipFill>
            <a:blip r:embed="rId6" cstate="print"/>
            <a:stretch>
              <a:fillRect/>
            </a:stretch>
          </a:blipFill>
        </p:spPr>
        <p:txBody>
          <a:bodyPr wrap="square" lIns="0" tIns="0" rIns="0" bIns="0" rtlCol="0"/>
          <a:lstStyle/>
          <a:p>
            <a:pPr marL="0" marR="0" lvl="0" indent="0" algn="l" defTabSz="566654" rtl="0" eaLnBrk="1" fontAlgn="auto" latinLnBrk="0" hangingPunct="1">
              <a:lnSpc>
                <a:spcPct val="100000"/>
              </a:lnSpc>
              <a:spcBef>
                <a:spcPts val="0"/>
              </a:spcBef>
              <a:spcAft>
                <a:spcPts val="0"/>
              </a:spcAft>
              <a:buClrTx/>
              <a:buSzTx/>
              <a:buFontTx/>
              <a:buNone/>
              <a:tabLst/>
              <a:defRPr/>
            </a:pPr>
            <a:endParaRPr kumimoji="1" sz="674" b="0" i="0" u="none" strike="noStrike" kern="1200" cap="none" spc="0" normalizeH="0" baseline="0" noProof="0">
              <a:ln>
                <a:noFill/>
              </a:ln>
              <a:solidFill>
                <a:prstClr val="black"/>
              </a:solidFill>
              <a:effectLst/>
              <a:uLnTx/>
              <a:uFillTx/>
              <a:latin typeface="游ゴシック" panose="020F0502020204030204"/>
              <a:ea typeface="+mn-ea"/>
              <a:cs typeface="+mn-cs"/>
            </a:endParaRPr>
          </a:p>
        </p:txBody>
      </p:sp>
      <p:sp>
        <p:nvSpPr>
          <p:cNvPr id="245" name="object 245"/>
          <p:cNvSpPr/>
          <p:nvPr/>
        </p:nvSpPr>
        <p:spPr>
          <a:xfrm>
            <a:off x="3847553" y="4534611"/>
            <a:ext cx="71816" cy="71816"/>
          </a:xfrm>
          <a:prstGeom prst="rect">
            <a:avLst/>
          </a:prstGeom>
          <a:blipFill>
            <a:blip r:embed="rId5" cstate="print"/>
            <a:stretch>
              <a:fillRect/>
            </a:stretch>
          </a:blipFill>
        </p:spPr>
        <p:txBody>
          <a:bodyPr wrap="square" lIns="0" tIns="0" rIns="0" bIns="0" rtlCol="0"/>
          <a:lstStyle/>
          <a:p>
            <a:pPr marL="0" marR="0" lvl="0" indent="0" algn="l" defTabSz="566654" rtl="0" eaLnBrk="1" fontAlgn="auto" latinLnBrk="0" hangingPunct="1">
              <a:lnSpc>
                <a:spcPct val="100000"/>
              </a:lnSpc>
              <a:spcBef>
                <a:spcPts val="0"/>
              </a:spcBef>
              <a:spcAft>
                <a:spcPts val="0"/>
              </a:spcAft>
              <a:buClrTx/>
              <a:buSzTx/>
              <a:buFontTx/>
              <a:buNone/>
              <a:tabLst/>
              <a:defRPr/>
            </a:pPr>
            <a:endParaRPr kumimoji="1" sz="674" b="0" i="0" u="none" strike="noStrike" kern="1200" cap="none" spc="0" normalizeH="0" baseline="0" noProof="0">
              <a:ln>
                <a:noFill/>
              </a:ln>
              <a:solidFill>
                <a:prstClr val="black"/>
              </a:solidFill>
              <a:effectLst/>
              <a:uLnTx/>
              <a:uFillTx/>
              <a:latin typeface="游ゴシック" panose="020F0502020204030204"/>
              <a:ea typeface="+mn-ea"/>
              <a:cs typeface="+mn-cs"/>
            </a:endParaRPr>
          </a:p>
        </p:txBody>
      </p:sp>
      <p:sp>
        <p:nvSpPr>
          <p:cNvPr id="246" name="object 246"/>
          <p:cNvSpPr/>
          <p:nvPr/>
        </p:nvSpPr>
        <p:spPr>
          <a:xfrm>
            <a:off x="4304216" y="4534611"/>
            <a:ext cx="71816" cy="71816"/>
          </a:xfrm>
          <a:prstGeom prst="rect">
            <a:avLst/>
          </a:prstGeom>
          <a:blipFill>
            <a:blip r:embed="rId4" cstate="print"/>
            <a:stretch>
              <a:fillRect/>
            </a:stretch>
          </a:blipFill>
        </p:spPr>
        <p:txBody>
          <a:bodyPr wrap="square" lIns="0" tIns="0" rIns="0" bIns="0" rtlCol="0"/>
          <a:lstStyle/>
          <a:p>
            <a:pPr marL="0" marR="0" lvl="0" indent="0" algn="l" defTabSz="566654" rtl="0" eaLnBrk="1" fontAlgn="auto" latinLnBrk="0" hangingPunct="1">
              <a:lnSpc>
                <a:spcPct val="100000"/>
              </a:lnSpc>
              <a:spcBef>
                <a:spcPts val="0"/>
              </a:spcBef>
              <a:spcAft>
                <a:spcPts val="0"/>
              </a:spcAft>
              <a:buClrTx/>
              <a:buSzTx/>
              <a:buFontTx/>
              <a:buNone/>
              <a:tabLst/>
              <a:defRPr/>
            </a:pPr>
            <a:endParaRPr kumimoji="1" sz="674" b="0" i="0" u="none" strike="noStrike" kern="1200" cap="none" spc="0" normalizeH="0" baseline="0" noProof="0">
              <a:ln>
                <a:noFill/>
              </a:ln>
              <a:solidFill>
                <a:prstClr val="black"/>
              </a:solidFill>
              <a:effectLst/>
              <a:uLnTx/>
              <a:uFillTx/>
              <a:latin typeface="游ゴシック" panose="020F0502020204030204"/>
              <a:ea typeface="+mn-ea"/>
              <a:cs typeface="+mn-cs"/>
            </a:endParaRPr>
          </a:p>
        </p:txBody>
      </p:sp>
      <p:sp>
        <p:nvSpPr>
          <p:cNvPr id="247" name="object 247"/>
          <p:cNvSpPr/>
          <p:nvPr/>
        </p:nvSpPr>
        <p:spPr>
          <a:xfrm>
            <a:off x="194245" y="4991386"/>
            <a:ext cx="71816" cy="71816"/>
          </a:xfrm>
          <a:prstGeom prst="rect">
            <a:avLst/>
          </a:prstGeom>
          <a:blipFill>
            <a:blip r:embed="rId8" cstate="print"/>
            <a:stretch>
              <a:fillRect/>
            </a:stretch>
          </a:blipFill>
        </p:spPr>
        <p:txBody>
          <a:bodyPr wrap="square" lIns="0" tIns="0" rIns="0" bIns="0" rtlCol="0"/>
          <a:lstStyle/>
          <a:p>
            <a:pPr marL="0" marR="0" lvl="0" indent="0" algn="l" defTabSz="566654" rtl="0" eaLnBrk="1" fontAlgn="auto" latinLnBrk="0" hangingPunct="1">
              <a:lnSpc>
                <a:spcPct val="100000"/>
              </a:lnSpc>
              <a:spcBef>
                <a:spcPts val="0"/>
              </a:spcBef>
              <a:spcAft>
                <a:spcPts val="0"/>
              </a:spcAft>
              <a:buClrTx/>
              <a:buSzTx/>
              <a:buFontTx/>
              <a:buNone/>
              <a:tabLst/>
              <a:defRPr/>
            </a:pPr>
            <a:endParaRPr kumimoji="1" sz="674" b="0" i="0" u="none" strike="noStrike" kern="1200" cap="none" spc="0" normalizeH="0" baseline="0" noProof="0">
              <a:ln>
                <a:noFill/>
              </a:ln>
              <a:solidFill>
                <a:prstClr val="black"/>
              </a:solidFill>
              <a:effectLst/>
              <a:uLnTx/>
              <a:uFillTx/>
              <a:latin typeface="游ゴシック" panose="020F0502020204030204"/>
              <a:ea typeface="+mn-ea"/>
              <a:cs typeface="+mn-cs"/>
            </a:endParaRPr>
          </a:p>
        </p:txBody>
      </p:sp>
      <p:sp>
        <p:nvSpPr>
          <p:cNvPr id="248" name="object 248"/>
          <p:cNvSpPr/>
          <p:nvPr/>
        </p:nvSpPr>
        <p:spPr>
          <a:xfrm>
            <a:off x="650909" y="4991386"/>
            <a:ext cx="71816" cy="71816"/>
          </a:xfrm>
          <a:prstGeom prst="rect">
            <a:avLst/>
          </a:prstGeom>
          <a:blipFill>
            <a:blip r:embed="rId4" cstate="print"/>
            <a:stretch>
              <a:fillRect/>
            </a:stretch>
          </a:blipFill>
        </p:spPr>
        <p:txBody>
          <a:bodyPr wrap="square" lIns="0" tIns="0" rIns="0" bIns="0" rtlCol="0"/>
          <a:lstStyle/>
          <a:p>
            <a:pPr marL="0" marR="0" lvl="0" indent="0" algn="l" defTabSz="566654" rtl="0" eaLnBrk="1" fontAlgn="auto" latinLnBrk="0" hangingPunct="1">
              <a:lnSpc>
                <a:spcPct val="100000"/>
              </a:lnSpc>
              <a:spcBef>
                <a:spcPts val="0"/>
              </a:spcBef>
              <a:spcAft>
                <a:spcPts val="0"/>
              </a:spcAft>
              <a:buClrTx/>
              <a:buSzTx/>
              <a:buFontTx/>
              <a:buNone/>
              <a:tabLst/>
              <a:defRPr/>
            </a:pPr>
            <a:endParaRPr kumimoji="1" sz="674" b="0" i="0" u="none" strike="noStrike" kern="1200" cap="none" spc="0" normalizeH="0" baseline="0" noProof="0">
              <a:ln>
                <a:noFill/>
              </a:ln>
              <a:solidFill>
                <a:prstClr val="black"/>
              </a:solidFill>
              <a:effectLst/>
              <a:uLnTx/>
              <a:uFillTx/>
              <a:latin typeface="游ゴシック" panose="020F0502020204030204"/>
              <a:ea typeface="+mn-ea"/>
              <a:cs typeface="+mn-cs"/>
            </a:endParaRPr>
          </a:p>
        </p:txBody>
      </p:sp>
      <p:sp>
        <p:nvSpPr>
          <p:cNvPr id="249" name="object 249"/>
          <p:cNvSpPr/>
          <p:nvPr/>
        </p:nvSpPr>
        <p:spPr>
          <a:xfrm>
            <a:off x="1107572" y="4991386"/>
            <a:ext cx="71816" cy="71816"/>
          </a:xfrm>
          <a:prstGeom prst="rect">
            <a:avLst/>
          </a:prstGeom>
          <a:blipFill>
            <a:blip r:embed="rId6" cstate="print"/>
            <a:stretch>
              <a:fillRect/>
            </a:stretch>
          </a:blipFill>
        </p:spPr>
        <p:txBody>
          <a:bodyPr wrap="square" lIns="0" tIns="0" rIns="0" bIns="0" rtlCol="0"/>
          <a:lstStyle/>
          <a:p>
            <a:pPr marL="0" marR="0" lvl="0" indent="0" algn="l" defTabSz="566654" rtl="0" eaLnBrk="1" fontAlgn="auto" latinLnBrk="0" hangingPunct="1">
              <a:lnSpc>
                <a:spcPct val="100000"/>
              </a:lnSpc>
              <a:spcBef>
                <a:spcPts val="0"/>
              </a:spcBef>
              <a:spcAft>
                <a:spcPts val="0"/>
              </a:spcAft>
              <a:buClrTx/>
              <a:buSzTx/>
              <a:buFontTx/>
              <a:buNone/>
              <a:tabLst/>
              <a:defRPr/>
            </a:pPr>
            <a:endParaRPr kumimoji="1" sz="674" b="0" i="0" u="none" strike="noStrike" kern="1200" cap="none" spc="0" normalizeH="0" baseline="0" noProof="0">
              <a:ln>
                <a:noFill/>
              </a:ln>
              <a:solidFill>
                <a:prstClr val="black"/>
              </a:solidFill>
              <a:effectLst/>
              <a:uLnTx/>
              <a:uFillTx/>
              <a:latin typeface="游ゴシック" panose="020F0502020204030204"/>
              <a:ea typeface="+mn-ea"/>
              <a:cs typeface="+mn-cs"/>
            </a:endParaRPr>
          </a:p>
        </p:txBody>
      </p:sp>
      <p:sp>
        <p:nvSpPr>
          <p:cNvPr id="250" name="object 250"/>
          <p:cNvSpPr/>
          <p:nvPr/>
        </p:nvSpPr>
        <p:spPr>
          <a:xfrm>
            <a:off x="1564235" y="4991386"/>
            <a:ext cx="71816" cy="71816"/>
          </a:xfrm>
          <a:prstGeom prst="rect">
            <a:avLst/>
          </a:prstGeom>
          <a:blipFill>
            <a:blip r:embed="rId4" cstate="print"/>
            <a:stretch>
              <a:fillRect/>
            </a:stretch>
          </a:blipFill>
        </p:spPr>
        <p:txBody>
          <a:bodyPr wrap="square" lIns="0" tIns="0" rIns="0" bIns="0" rtlCol="0"/>
          <a:lstStyle/>
          <a:p>
            <a:pPr marL="0" marR="0" lvl="0" indent="0" algn="l" defTabSz="566654" rtl="0" eaLnBrk="1" fontAlgn="auto" latinLnBrk="0" hangingPunct="1">
              <a:lnSpc>
                <a:spcPct val="100000"/>
              </a:lnSpc>
              <a:spcBef>
                <a:spcPts val="0"/>
              </a:spcBef>
              <a:spcAft>
                <a:spcPts val="0"/>
              </a:spcAft>
              <a:buClrTx/>
              <a:buSzTx/>
              <a:buFontTx/>
              <a:buNone/>
              <a:tabLst/>
              <a:defRPr/>
            </a:pPr>
            <a:endParaRPr kumimoji="1" sz="674" b="0" i="0" u="none" strike="noStrike" kern="1200" cap="none" spc="0" normalizeH="0" baseline="0" noProof="0">
              <a:ln>
                <a:noFill/>
              </a:ln>
              <a:solidFill>
                <a:prstClr val="black"/>
              </a:solidFill>
              <a:effectLst/>
              <a:uLnTx/>
              <a:uFillTx/>
              <a:latin typeface="游ゴシック" panose="020F0502020204030204"/>
              <a:ea typeface="+mn-ea"/>
              <a:cs typeface="+mn-cs"/>
            </a:endParaRPr>
          </a:p>
        </p:txBody>
      </p:sp>
      <p:sp>
        <p:nvSpPr>
          <p:cNvPr id="251" name="object 251"/>
          <p:cNvSpPr/>
          <p:nvPr/>
        </p:nvSpPr>
        <p:spPr>
          <a:xfrm>
            <a:off x="2020898" y="4991386"/>
            <a:ext cx="71816" cy="71816"/>
          </a:xfrm>
          <a:prstGeom prst="rect">
            <a:avLst/>
          </a:prstGeom>
          <a:blipFill>
            <a:blip r:embed="rId3" cstate="print"/>
            <a:stretch>
              <a:fillRect/>
            </a:stretch>
          </a:blipFill>
        </p:spPr>
        <p:txBody>
          <a:bodyPr wrap="square" lIns="0" tIns="0" rIns="0" bIns="0" rtlCol="0"/>
          <a:lstStyle/>
          <a:p>
            <a:pPr marL="0" marR="0" lvl="0" indent="0" algn="l" defTabSz="566654" rtl="0" eaLnBrk="1" fontAlgn="auto" latinLnBrk="0" hangingPunct="1">
              <a:lnSpc>
                <a:spcPct val="100000"/>
              </a:lnSpc>
              <a:spcBef>
                <a:spcPts val="0"/>
              </a:spcBef>
              <a:spcAft>
                <a:spcPts val="0"/>
              </a:spcAft>
              <a:buClrTx/>
              <a:buSzTx/>
              <a:buFontTx/>
              <a:buNone/>
              <a:tabLst/>
              <a:defRPr/>
            </a:pPr>
            <a:endParaRPr kumimoji="1" sz="674" b="0" i="0" u="none" strike="noStrike" kern="1200" cap="none" spc="0" normalizeH="0" baseline="0" noProof="0">
              <a:ln>
                <a:noFill/>
              </a:ln>
              <a:solidFill>
                <a:prstClr val="black"/>
              </a:solidFill>
              <a:effectLst/>
              <a:uLnTx/>
              <a:uFillTx/>
              <a:latin typeface="游ゴシック" panose="020F0502020204030204"/>
              <a:ea typeface="+mn-ea"/>
              <a:cs typeface="+mn-cs"/>
            </a:endParaRPr>
          </a:p>
        </p:txBody>
      </p:sp>
      <p:sp>
        <p:nvSpPr>
          <p:cNvPr id="252" name="object 252"/>
          <p:cNvSpPr/>
          <p:nvPr/>
        </p:nvSpPr>
        <p:spPr>
          <a:xfrm>
            <a:off x="2477562" y="4991386"/>
            <a:ext cx="71816" cy="71816"/>
          </a:xfrm>
          <a:prstGeom prst="rect">
            <a:avLst/>
          </a:prstGeom>
          <a:blipFill>
            <a:blip r:embed="rId11" cstate="print"/>
            <a:stretch>
              <a:fillRect/>
            </a:stretch>
          </a:blipFill>
        </p:spPr>
        <p:txBody>
          <a:bodyPr wrap="square" lIns="0" tIns="0" rIns="0" bIns="0" rtlCol="0"/>
          <a:lstStyle/>
          <a:p>
            <a:pPr marL="0" marR="0" lvl="0" indent="0" algn="l" defTabSz="566654" rtl="0" eaLnBrk="1" fontAlgn="auto" latinLnBrk="0" hangingPunct="1">
              <a:lnSpc>
                <a:spcPct val="100000"/>
              </a:lnSpc>
              <a:spcBef>
                <a:spcPts val="0"/>
              </a:spcBef>
              <a:spcAft>
                <a:spcPts val="0"/>
              </a:spcAft>
              <a:buClrTx/>
              <a:buSzTx/>
              <a:buFontTx/>
              <a:buNone/>
              <a:tabLst/>
              <a:defRPr/>
            </a:pPr>
            <a:endParaRPr kumimoji="1" sz="674" b="0" i="0" u="none" strike="noStrike" kern="1200" cap="none" spc="0" normalizeH="0" baseline="0" noProof="0">
              <a:ln>
                <a:noFill/>
              </a:ln>
              <a:solidFill>
                <a:prstClr val="black"/>
              </a:solidFill>
              <a:effectLst/>
              <a:uLnTx/>
              <a:uFillTx/>
              <a:latin typeface="游ゴシック" panose="020F0502020204030204"/>
              <a:ea typeface="+mn-ea"/>
              <a:cs typeface="+mn-cs"/>
            </a:endParaRPr>
          </a:p>
        </p:txBody>
      </p:sp>
      <p:sp>
        <p:nvSpPr>
          <p:cNvPr id="253" name="object 253"/>
          <p:cNvSpPr/>
          <p:nvPr/>
        </p:nvSpPr>
        <p:spPr>
          <a:xfrm>
            <a:off x="2934225" y="4991386"/>
            <a:ext cx="71816" cy="71816"/>
          </a:xfrm>
          <a:prstGeom prst="rect">
            <a:avLst/>
          </a:prstGeom>
          <a:blipFill>
            <a:blip r:embed="rId3" cstate="print"/>
            <a:stretch>
              <a:fillRect/>
            </a:stretch>
          </a:blipFill>
        </p:spPr>
        <p:txBody>
          <a:bodyPr wrap="square" lIns="0" tIns="0" rIns="0" bIns="0" rtlCol="0"/>
          <a:lstStyle/>
          <a:p>
            <a:pPr marL="0" marR="0" lvl="0" indent="0" algn="l" defTabSz="566654" rtl="0" eaLnBrk="1" fontAlgn="auto" latinLnBrk="0" hangingPunct="1">
              <a:lnSpc>
                <a:spcPct val="100000"/>
              </a:lnSpc>
              <a:spcBef>
                <a:spcPts val="0"/>
              </a:spcBef>
              <a:spcAft>
                <a:spcPts val="0"/>
              </a:spcAft>
              <a:buClrTx/>
              <a:buSzTx/>
              <a:buFontTx/>
              <a:buNone/>
              <a:tabLst/>
              <a:defRPr/>
            </a:pPr>
            <a:endParaRPr kumimoji="1" sz="674" b="0" i="0" u="none" strike="noStrike" kern="1200" cap="none" spc="0" normalizeH="0" baseline="0" noProof="0">
              <a:ln>
                <a:noFill/>
              </a:ln>
              <a:solidFill>
                <a:prstClr val="black"/>
              </a:solidFill>
              <a:effectLst/>
              <a:uLnTx/>
              <a:uFillTx/>
              <a:latin typeface="游ゴシック" panose="020F0502020204030204"/>
              <a:ea typeface="+mn-ea"/>
              <a:cs typeface="+mn-cs"/>
            </a:endParaRPr>
          </a:p>
        </p:txBody>
      </p:sp>
      <p:sp>
        <p:nvSpPr>
          <p:cNvPr id="254" name="object 254"/>
          <p:cNvSpPr/>
          <p:nvPr/>
        </p:nvSpPr>
        <p:spPr>
          <a:xfrm>
            <a:off x="3390889" y="4991386"/>
            <a:ext cx="71816" cy="71816"/>
          </a:xfrm>
          <a:prstGeom prst="rect">
            <a:avLst/>
          </a:prstGeom>
          <a:blipFill>
            <a:blip r:embed="rId4" cstate="print"/>
            <a:stretch>
              <a:fillRect/>
            </a:stretch>
          </a:blipFill>
        </p:spPr>
        <p:txBody>
          <a:bodyPr wrap="square" lIns="0" tIns="0" rIns="0" bIns="0" rtlCol="0"/>
          <a:lstStyle/>
          <a:p>
            <a:pPr marL="0" marR="0" lvl="0" indent="0" algn="l" defTabSz="566654" rtl="0" eaLnBrk="1" fontAlgn="auto" latinLnBrk="0" hangingPunct="1">
              <a:lnSpc>
                <a:spcPct val="100000"/>
              </a:lnSpc>
              <a:spcBef>
                <a:spcPts val="0"/>
              </a:spcBef>
              <a:spcAft>
                <a:spcPts val="0"/>
              </a:spcAft>
              <a:buClrTx/>
              <a:buSzTx/>
              <a:buFontTx/>
              <a:buNone/>
              <a:tabLst/>
              <a:defRPr/>
            </a:pPr>
            <a:endParaRPr kumimoji="1" sz="674" b="0" i="0" u="none" strike="noStrike" kern="1200" cap="none" spc="0" normalizeH="0" baseline="0" noProof="0">
              <a:ln>
                <a:noFill/>
              </a:ln>
              <a:solidFill>
                <a:prstClr val="black"/>
              </a:solidFill>
              <a:effectLst/>
              <a:uLnTx/>
              <a:uFillTx/>
              <a:latin typeface="游ゴシック" panose="020F0502020204030204"/>
              <a:ea typeface="+mn-ea"/>
              <a:cs typeface="+mn-cs"/>
            </a:endParaRPr>
          </a:p>
        </p:txBody>
      </p:sp>
      <p:sp>
        <p:nvSpPr>
          <p:cNvPr id="255" name="object 255"/>
          <p:cNvSpPr/>
          <p:nvPr/>
        </p:nvSpPr>
        <p:spPr>
          <a:xfrm>
            <a:off x="3847553" y="4991386"/>
            <a:ext cx="71816" cy="71816"/>
          </a:xfrm>
          <a:prstGeom prst="rect">
            <a:avLst/>
          </a:prstGeom>
          <a:blipFill>
            <a:blip r:embed="rId3" cstate="print"/>
            <a:stretch>
              <a:fillRect/>
            </a:stretch>
          </a:blipFill>
        </p:spPr>
        <p:txBody>
          <a:bodyPr wrap="square" lIns="0" tIns="0" rIns="0" bIns="0" rtlCol="0"/>
          <a:lstStyle/>
          <a:p>
            <a:pPr marL="0" marR="0" lvl="0" indent="0" algn="l" defTabSz="566654" rtl="0" eaLnBrk="1" fontAlgn="auto" latinLnBrk="0" hangingPunct="1">
              <a:lnSpc>
                <a:spcPct val="100000"/>
              </a:lnSpc>
              <a:spcBef>
                <a:spcPts val="0"/>
              </a:spcBef>
              <a:spcAft>
                <a:spcPts val="0"/>
              </a:spcAft>
              <a:buClrTx/>
              <a:buSzTx/>
              <a:buFontTx/>
              <a:buNone/>
              <a:tabLst/>
              <a:defRPr/>
            </a:pPr>
            <a:endParaRPr kumimoji="1" sz="674" b="0" i="0" u="none" strike="noStrike" kern="1200" cap="none" spc="0" normalizeH="0" baseline="0" noProof="0">
              <a:ln>
                <a:noFill/>
              </a:ln>
              <a:solidFill>
                <a:prstClr val="black"/>
              </a:solidFill>
              <a:effectLst/>
              <a:uLnTx/>
              <a:uFillTx/>
              <a:latin typeface="游ゴシック" panose="020F0502020204030204"/>
              <a:ea typeface="+mn-ea"/>
              <a:cs typeface="+mn-cs"/>
            </a:endParaRPr>
          </a:p>
        </p:txBody>
      </p:sp>
      <p:sp>
        <p:nvSpPr>
          <p:cNvPr id="256" name="object 256"/>
          <p:cNvSpPr/>
          <p:nvPr/>
        </p:nvSpPr>
        <p:spPr>
          <a:xfrm>
            <a:off x="4304216" y="4991386"/>
            <a:ext cx="71816" cy="71816"/>
          </a:xfrm>
          <a:prstGeom prst="rect">
            <a:avLst/>
          </a:prstGeom>
          <a:blipFill>
            <a:blip r:embed="rId3" cstate="print"/>
            <a:stretch>
              <a:fillRect/>
            </a:stretch>
          </a:blipFill>
        </p:spPr>
        <p:txBody>
          <a:bodyPr wrap="square" lIns="0" tIns="0" rIns="0" bIns="0" rtlCol="0"/>
          <a:lstStyle/>
          <a:p>
            <a:pPr marL="0" marR="0" lvl="0" indent="0" algn="l" defTabSz="566654" rtl="0" eaLnBrk="1" fontAlgn="auto" latinLnBrk="0" hangingPunct="1">
              <a:lnSpc>
                <a:spcPct val="100000"/>
              </a:lnSpc>
              <a:spcBef>
                <a:spcPts val="0"/>
              </a:spcBef>
              <a:spcAft>
                <a:spcPts val="0"/>
              </a:spcAft>
              <a:buClrTx/>
              <a:buSzTx/>
              <a:buFontTx/>
              <a:buNone/>
              <a:tabLst/>
              <a:defRPr/>
            </a:pPr>
            <a:endParaRPr kumimoji="1" sz="674" b="0" i="0" u="none" strike="noStrike" kern="1200" cap="none" spc="0" normalizeH="0" baseline="0" noProof="0">
              <a:ln>
                <a:noFill/>
              </a:ln>
              <a:solidFill>
                <a:prstClr val="black"/>
              </a:solidFill>
              <a:effectLst/>
              <a:uLnTx/>
              <a:uFillTx/>
              <a:latin typeface="游ゴシック" panose="020F0502020204030204"/>
              <a:ea typeface="+mn-ea"/>
              <a:cs typeface="+mn-cs"/>
            </a:endParaRPr>
          </a:p>
        </p:txBody>
      </p:sp>
      <p:sp>
        <p:nvSpPr>
          <p:cNvPr id="257" name="object 257"/>
          <p:cNvSpPr/>
          <p:nvPr/>
        </p:nvSpPr>
        <p:spPr>
          <a:xfrm>
            <a:off x="194245" y="5459271"/>
            <a:ext cx="71816" cy="71816"/>
          </a:xfrm>
          <a:prstGeom prst="rect">
            <a:avLst/>
          </a:prstGeom>
          <a:blipFill>
            <a:blip r:embed="rId3" cstate="print"/>
            <a:stretch>
              <a:fillRect/>
            </a:stretch>
          </a:blipFill>
        </p:spPr>
        <p:txBody>
          <a:bodyPr wrap="square" lIns="0" tIns="0" rIns="0" bIns="0" rtlCol="0"/>
          <a:lstStyle/>
          <a:p>
            <a:pPr marL="0" marR="0" lvl="0" indent="0" algn="l" defTabSz="566654" rtl="0" eaLnBrk="1" fontAlgn="auto" latinLnBrk="0" hangingPunct="1">
              <a:lnSpc>
                <a:spcPct val="100000"/>
              </a:lnSpc>
              <a:spcBef>
                <a:spcPts val="0"/>
              </a:spcBef>
              <a:spcAft>
                <a:spcPts val="0"/>
              </a:spcAft>
              <a:buClrTx/>
              <a:buSzTx/>
              <a:buFontTx/>
              <a:buNone/>
              <a:tabLst/>
              <a:defRPr/>
            </a:pPr>
            <a:endParaRPr kumimoji="1" sz="674" b="0" i="0" u="none" strike="noStrike" kern="1200" cap="none" spc="0" normalizeH="0" baseline="0" noProof="0">
              <a:ln>
                <a:noFill/>
              </a:ln>
              <a:solidFill>
                <a:prstClr val="black"/>
              </a:solidFill>
              <a:effectLst/>
              <a:uLnTx/>
              <a:uFillTx/>
              <a:latin typeface="游ゴシック" panose="020F0502020204030204"/>
              <a:ea typeface="+mn-ea"/>
              <a:cs typeface="+mn-cs"/>
            </a:endParaRPr>
          </a:p>
        </p:txBody>
      </p:sp>
      <p:sp>
        <p:nvSpPr>
          <p:cNvPr id="266" name="object 266"/>
          <p:cNvSpPr/>
          <p:nvPr/>
        </p:nvSpPr>
        <p:spPr>
          <a:xfrm>
            <a:off x="4304216" y="6361712"/>
            <a:ext cx="71816" cy="71816"/>
          </a:xfrm>
          <a:prstGeom prst="rect">
            <a:avLst/>
          </a:prstGeom>
          <a:blipFill>
            <a:blip r:embed="rId3" cstate="print"/>
            <a:stretch>
              <a:fillRect/>
            </a:stretch>
          </a:blipFill>
        </p:spPr>
        <p:txBody>
          <a:bodyPr wrap="square" lIns="0" tIns="0" rIns="0" bIns="0" rtlCol="0"/>
          <a:lstStyle/>
          <a:p>
            <a:pPr marL="0" marR="0" lvl="0" indent="0" algn="l" defTabSz="566654" rtl="0" eaLnBrk="1" fontAlgn="auto" latinLnBrk="0" hangingPunct="1">
              <a:lnSpc>
                <a:spcPct val="100000"/>
              </a:lnSpc>
              <a:spcBef>
                <a:spcPts val="0"/>
              </a:spcBef>
              <a:spcAft>
                <a:spcPts val="0"/>
              </a:spcAft>
              <a:buClrTx/>
              <a:buSzTx/>
              <a:buFontTx/>
              <a:buNone/>
              <a:tabLst/>
              <a:defRPr/>
            </a:pPr>
            <a:endParaRPr kumimoji="1" sz="674" b="0" i="0" u="none" strike="noStrike" kern="1200" cap="none" spc="0" normalizeH="0" baseline="0" noProof="0">
              <a:ln>
                <a:noFill/>
              </a:ln>
              <a:solidFill>
                <a:prstClr val="black"/>
              </a:solidFill>
              <a:effectLst/>
              <a:uLnTx/>
              <a:uFillTx/>
              <a:latin typeface="游ゴシック" panose="020F0502020204030204"/>
              <a:ea typeface="+mn-ea"/>
              <a:cs typeface="+mn-cs"/>
            </a:endParaRPr>
          </a:p>
        </p:txBody>
      </p:sp>
      <p:sp>
        <p:nvSpPr>
          <p:cNvPr id="267" name="object 267"/>
          <p:cNvSpPr/>
          <p:nvPr/>
        </p:nvSpPr>
        <p:spPr>
          <a:xfrm>
            <a:off x="194245" y="5910778"/>
            <a:ext cx="71816" cy="71816"/>
          </a:xfrm>
          <a:prstGeom prst="rect">
            <a:avLst/>
          </a:prstGeom>
          <a:blipFill>
            <a:blip r:embed="rId6" cstate="print"/>
            <a:stretch>
              <a:fillRect/>
            </a:stretch>
          </a:blipFill>
        </p:spPr>
        <p:txBody>
          <a:bodyPr wrap="square" lIns="0" tIns="0" rIns="0" bIns="0" rtlCol="0"/>
          <a:lstStyle/>
          <a:p>
            <a:pPr marL="0" marR="0" lvl="0" indent="0" algn="l" defTabSz="566654" rtl="0" eaLnBrk="1" fontAlgn="auto" latinLnBrk="0" hangingPunct="1">
              <a:lnSpc>
                <a:spcPct val="100000"/>
              </a:lnSpc>
              <a:spcBef>
                <a:spcPts val="0"/>
              </a:spcBef>
              <a:spcAft>
                <a:spcPts val="0"/>
              </a:spcAft>
              <a:buClrTx/>
              <a:buSzTx/>
              <a:buFontTx/>
              <a:buNone/>
              <a:tabLst/>
              <a:defRPr/>
            </a:pPr>
            <a:endParaRPr kumimoji="1" sz="674" b="0" i="0" u="none" strike="noStrike" kern="1200" cap="none" spc="0" normalizeH="0" baseline="0" noProof="0">
              <a:ln>
                <a:noFill/>
              </a:ln>
              <a:solidFill>
                <a:prstClr val="black"/>
              </a:solidFill>
              <a:effectLst/>
              <a:uLnTx/>
              <a:uFillTx/>
              <a:latin typeface="游ゴシック" panose="020F0502020204030204"/>
              <a:ea typeface="+mn-ea"/>
              <a:cs typeface="+mn-cs"/>
            </a:endParaRPr>
          </a:p>
        </p:txBody>
      </p:sp>
      <p:sp>
        <p:nvSpPr>
          <p:cNvPr id="276" name="object 276"/>
          <p:cNvSpPr/>
          <p:nvPr/>
        </p:nvSpPr>
        <p:spPr>
          <a:xfrm>
            <a:off x="8820168" y="5910778"/>
            <a:ext cx="71816" cy="71816"/>
          </a:xfrm>
          <a:prstGeom prst="rect">
            <a:avLst/>
          </a:prstGeom>
          <a:blipFill>
            <a:blip r:embed="rId8" cstate="print"/>
            <a:stretch>
              <a:fillRect/>
            </a:stretch>
          </a:blipFill>
        </p:spPr>
        <p:txBody>
          <a:bodyPr wrap="square" lIns="0" tIns="0" rIns="0" bIns="0" rtlCol="0"/>
          <a:lstStyle/>
          <a:p>
            <a:pPr marL="0" marR="0" lvl="0" indent="0" algn="l" defTabSz="566654" rtl="0" eaLnBrk="1" fontAlgn="auto" latinLnBrk="0" hangingPunct="1">
              <a:lnSpc>
                <a:spcPct val="100000"/>
              </a:lnSpc>
              <a:spcBef>
                <a:spcPts val="0"/>
              </a:spcBef>
              <a:spcAft>
                <a:spcPts val="0"/>
              </a:spcAft>
              <a:buClrTx/>
              <a:buSzTx/>
              <a:buFontTx/>
              <a:buNone/>
              <a:tabLst/>
              <a:defRPr/>
            </a:pPr>
            <a:endParaRPr kumimoji="1" sz="674" b="0" i="0" u="none" strike="noStrike" kern="1200" cap="none" spc="0" normalizeH="0" baseline="0" noProof="0">
              <a:ln>
                <a:noFill/>
              </a:ln>
              <a:solidFill>
                <a:prstClr val="black"/>
              </a:solidFill>
              <a:effectLst/>
              <a:uLnTx/>
              <a:uFillTx/>
              <a:latin typeface="游ゴシック" panose="020F0502020204030204"/>
              <a:ea typeface="+mn-ea"/>
              <a:cs typeface="+mn-cs"/>
            </a:endParaRPr>
          </a:p>
        </p:txBody>
      </p:sp>
      <p:sp>
        <p:nvSpPr>
          <p:cNvPr id="277" name="object 277"/>
          <p:cNvSpPr/>
          <p:nvPr/>
        </p:nvSpPr>
        <p:spPr>
          <a:xfrm>
            <a:off x="194245" y="6361712"/>
            <a:ext cx="71816" cy="71816"/>
          </a:xfrm>
          <a:prstGeom prst="rect">
            <a:avLst/>
          </a:prstGeom>
          <a:blipFill>
            <a:blip r:embed="rId8" cstate="print"/>
            <a:stretch>
              <a:fillRect/>
            </a:stretch>
          </a:blipFill>
        </p:spPr>
        <p:txBody>
          <a:bodyPr wrap="square" lIns="0" tIns="0" rIns="0" bIns="0" rtlCol="0"/>
          <a:lstStyle/>
          <a:p>
            <a:pPr marL="0" marR="0" lvl="0" indent="0" algn="l" defTabSz="566654" rtl="0" eaLnBrk="1" fontAlgn="auto" latinLnBrk="0" hangingPunct="1">
              <a:lnSpc>
                <a:spcPct val="100000"/>
              </a:lnSpc>
              <a:spcBef>
                <a:spcPts val="0"/>
              </a:spcBef>
              <a:spcAft>
                <a:spcPts val="0"/>
              </a:spcAft>
              <a:buClrTx/>
              <a:buSzTx/>
              <a:buFontTx/>
              <a:buNone/>
              <a:tabLst/>
              <a:defRPr/>
            </a:pPr>
            <a:endParaRPr kumimoji="1" sz="674" b="0" i="0" u="none" strike="noStrike" kern="1200" cap="none" spc="0" normalizeH="0" baseline="0" noProof="0">
              <a:ln>
                <a:noFill/>
              </a:ln>
              <a:solidFill>
                <a:prstClr val="black"/>
              </a:solidFill>
              <a:effectLst/>
              <a:uLnTx/>
              <a:uFillTx/>
              <a:latin typeface="游ゴシック" panose="020F0502020204030204"/>
              <a:ea typeface="+mn-ea"/>
              <a:cs typeface="+mn-cs"/>
            </a:endParaRPr>
          </a:p>
        </p:txBody>
      </p:sp>
      <p:sp>
        <p:nvSpPr>
          <p:cNvPr id="278" name="object 278"/>
          <p:cNvSpPr/>
          <p:nvPr/>
        </p:nvSpPr>
        <p:spPr>
          <a:xfrm>
            <a:off x="650909" y="6361712"/>
            <a:ext cx="71816" cy="71816"/>
          </a:xfrm>
          <a:prstGeom prst="rect">
            <a:avLst/>
          </a:prstGeom>
          <a:blipFill>
            <a:blip r:embed="rId3" cstate="print"/>
            <a:stretch>
              <a:fillRect/>
            </a:stretch>
          </a:blipFill>
        </p:spPr>
        <p:txBody>
          <a:bodyPr wrap="square" lIns="0" tIns="0" rIns="0" bIns="0" rtlCol="0"/>
          <a:lstStyle/>
          <a:p>
            <a:pPr marL="0" marR="0" lvl="0" indent="0" algn="l" defTabSz="566654" rtl="0" eaLnBrk="1" fontAlgn="auto" latinLnBrk="0" hangingPunct="1">
              <a:lnSpc>
                <a:spcPct val="100000"/>
              </a:lnSpc>
              <a:spcBef>
                <a:spcPts val="0"/>
              </a:spcBef>
              <a:spcAft>
                <a:spcPts val="0"/>
              </a:spcAft>
              <a:buClrTx/>
              <a:buSzTx/>
              <a:buFontTx/>
              <a:buNone/>
              <a:tabLst/>
              <a:defRPr/>
            </a:pPr>
            <a:endParaRPr kumimoji="1" sz="674" b="0" i="0" u="none" strike="noStrike" kern="1200" cap="none" spc="0" normalizeH="0" baseline="0" noProof="0">
              <a:ln>
                <a:noFill/>
              </a:ln>
              <a:solidFill>
                <a:prstClr val="black"/>
              </a:solidFill>
              <a:effectLst/>
              <a:uLnTx/>
              <a:uFillTx/>
              <a:latin typeface="游ゴシック" panose="020F0502020204030204"/>
              <a:ea typeface="+mn-ea"/>
              <a:cs typeface="+mn-cs"/>
            </a:endParaRPr>
          </a:p>
        </p:txBody>
      </p:sp>
      <p:sp>
        <p:nvSpPr>
          <p:cNvPr id="279" name="object 279"/>
          <p:cNvSpPr/>
          <p:nvPr/>
        </p:nvSpPr>
        <p:spPr>
          <a:xfrm>
            <a:off x="1107572" y="6361712"/>
            <a:ext cx="71816" cy="71816"/>
          </a:xfrm>
          <a:prstGeom prst="rect">
            <a:avLst/>
          </a:prstGeom>
          <a:blipFill>
            <a:blip r:embed="rId8" cstate="print"/>
            <a:stretch>
              <a:fillRect/>
            </a:stretch>
          </a:blipFill>
        </p:spPr>
        <p:txBody>
          <a:bodyPr wrap="square" lIns="0" tIns="0" rIns="0" bIns="0" rtlCol="0"/>
          <a:lstStyle/>
          <a:p>
            <a:pPr marL="0" marR="0" lvl="0" indent="0" algn="l" defTabSz="566654" rtl="0" eaLnBrk="1" fontAlgn="auto" latinLnBrk="0" hangingPunct="1">
              <a:lnSpc>
                <a:spcPct val="100000"/>
              </a:lnSpc>
              <a:spcBef>
                <a:spcPts val="0"/>
              </a:spcBef>
              <a:spcAft>
                <a:spcPts val="0"/>
              </a:spcAft>
              <a:buClrTx/>
              <a:buSzTx/>
              <a:buFontTx/>
              <a:buNone/>
              <a:tabLst/>
              <a:defRPr/>
            </a:pPr>
            <a:endParaRPr kumimoji="1" sz="674" b="0" i="0" u="none" strike="noStrike" kern="1200" cap="none" spc="0" normalizeH="0" baseline="0" noProof="0">
              <a:ln>
                <a:noFill/>
              </a:ln>
              <a:solidFill>
                <a:prstClr val="black"/>
              </a:solidFill>
              <a:effectLst/>
              <a:uLnTx/>
              <a:uFillTx/>
              <a:latin typeface="游ゴシック" panose="020F0502020204030204"/>
              <a:ea typeface="+mn-ea"/>
              <a:cs typeface="+mn-cs"/>
            </a:endParaRPr>
          </a:p>
        </p:txBody>
      </p:sp>
      <p:sp>
        <p:nvSpPr>
          <p:cNvPr id="280" name="object 280"/>
          <p:cNvSpPr/>
          <p:nvPr/>
        </p:nvSpPr>
        <p:spPr>
          <a:xfrm>
            <a:off x="1564235" y="6361712"/>
            <a:ext cx="71816" cy="71816"/>
          </a:xfrm>
          <a:prstGeom prst="rect">
            <a:avLst/>
          </a:prstGeom>
          <a:blipFill>
            <a:blip r:embed="rId5" cstate="print"/>
            <a:stretch>
              <a:fillRect/>
            </a:stretch>
          </a:blipFill>
        </p:spPr>
        <p:txBody>
          <a:bodyPr wrap="square" lIns="0" tIns="0" rIns="0" bIns="0" rtlCol="0"/>
          <a:lstStyle/>
          <a:p>
            <a:pPr marL="0" marR="0" lvl="0" indent="0" algn="l" defTabSz="566654" rtl="0" eaLnBrk="1" fontAlgn="auto" latinLnBrk="0" hangingPunct="1">
              <a:lnSpc>
                <a:spcPct val="100000"/>
              </a:lnSpc>
              <a:spcBef>
                <a:spcPts val="0"/>
              </a:spcBef>
              <a:spcAft>
                <a:spcPts val="0"/>
              </a:spcAft>
              <a:buClrTx/>
              <a:buSzTx/>
              <a:buFontTx/>
              <a:buNone/>
              <a:tabLst/>
              <a:defRPr/>
            </a:pPr>
            <a:endParaRPr kumimoji="1" sz="674" b="0" i="0" u="none" strike="noStrike" kern="1200" cap="none" spc="0" normalizeH="0" baseline="0" noProof="0">
              <a:ln>
                <a:noFill/>
              </a:ln>
              <a:solidFill>
                <a:prstClr val="black"/>
              </a:solidFill>
              <a:effectLst/>
              <a:uLnTx/>
              <a:uFillTx/>
              <a:latin typeface="游ゴシック" panose="020F0502020204030204"/>
              <a:ea typeface="+mn-ea"/>
              <a:cs typeface="+mn-cs"/>
            </a:endParaRPr>
          </a:p>
        </p:txBody>
      </p:sp>
      <p:sp>
        <p:nvSpPr>
          <p:cNvPr id="281" name="object 281"/>
          <p:cNvSpPr/>
          <p:nvPr/>
        </p:nvSpPr>
        <p:spPr>
          <a:xfrm>
            <a:off x="2020898" y="6361712"/>
            <a:ext cx="71816" cy="71816"/>
          </a:xfrm>
          <a:prstGeom prst="rect">
            <a:avLst/>
          </a:prstGeom>
          <a:blipFill>
            <a:blip r:embed="rId6" cstate="print"/>
            <a:stretch>
              <a:fillRect/>
            </a:stretch>
          </a:blipFill>
        </p:spPr>
        <p:txBody>
          <a:bodyPr wrap="square" lIns="0" tIns="0" rIns="0" bIns="0" rtlCol="0"/>
          <a:lstStyle/>
          <a:p>
            <a:pPr marL="0" marR="0" lvl="0" indent="0" algn="l" defTabSz="566654" rtl="0" eaLnBrk="1" fontAlgn="auto" latinLnBrk="0" hangingPunct="1">
              <a:lnSpc>
                <a:spcPct val="100000"/>
              </a:lnSpc>
              <a:spcBef>
                <a:spcPts val="0"/>
              </a:spcBef>
              <a:spcAft>
                <a:spcPts val="0"/>
              </a:spcAft>
              <a:buClrTx/>
              <a:buSzTx/>
              <a:buFontTx/>
              <a:buNone/>
              <a:tabLst/>
              <a:defRPr/>
            </a:pPr>
            <a:endParaRPr kumimoji="1" sz="674" b="0" i="0" u="none" strike="noStrike" kern="1200" cap="none" spc="0" normalizeH="0" baseline="0" noProof="0">
              <a:ln>
                <a:noFill/>
              </a:ln>
              <a:solidFill>
                <a:prstClr val="black"/>
              </a:solidFill>
              <a:effectLst/>
              <a:uLnTx/>
              <a:uFillTx/>
              <a:latin typeface="游ゴシック" panose="020F0502020204030204"/>
              <a:ea typeface="+mn-ea"/>
              <a:cs typeface="+mn-cs"/>
            </a:endParaRPr>
          </a:p>
        </p:txBody>
      </p:sp>
      <p:sp>
        <p:nvSpPr>
          <p:cNvPr id="282" name="object 282"/>
          <p:cNvSpPr/>
          <p:nvPr/>
        </p:nvSpPr>
        <p:spPr>
          <a:xfrm>
            <a:off x="2477562" y="6361712"/>
            <a:ext cx="71816" cy="71816"/>
          </a:xfrm>
          <a:prstGeom prst="rect">
            <a:avLst/>
          </a:prstGeom>
          <a:blipFill>
            <a:blip r:embed="rId12" cstate="print"/>
            <a:stretch>
              <a:fillRect/>
            </a:stretch>
          </a:blipFill>
        </p:spPr>
        <p:txBody>
          <a:bodyPr wrap="square" lIns="0" tIns="0" rIns="0" bIns="0" rtlCol="0"/>
          <a:lstStyle/>
          <a:p>
            <a:pPr marL="0" marR="0" lvl="0" indent="0" algn="l" defTabSz="566654" rtl="0" eaLnBrk="1" fontAlgn="auto" latinLnBrk="0" hangingPunct="1">
              <a:lnSpc>
                <a:spcPct val="100000"/>
              </a:lnSpc>
              <a:spcBef>
                <a:spcPts val="0"/>
              </a:spcBef>
              <a:spcAft>
                <a:spcPts val="0"/>
              </a:spcAft>
              <a:buClrTx/>
              <a:buSzTx/>
              <a:buFontTx/>
              <a:buNone/>
              <a:tabLst/>
              <a:defRPr/>
            </a:pPr>
            <a:endParaRPr kumimoji="1" sz="674" b="0" i="0" u="none" strike="noStrike" kern="1200" cap="none" spc="0" normalizeH="0" baseline="0" noProof="0">
              <a:ln>
                <a:noFill/>
              </a:ln>
              <a:solidFill>
                <a:prstClr val="black"/>
              </a:solidFill>
              <a:effectLst/>
              <a:uLnTx/>
              <a:uFillTx/>
              <a:latin typeface="游ゴシック" panose="020F0502020204030204"/>
              <a:ea typeface="+mn-ea"/>
              <a:cs typeface="+mn-cs"/>
            </a:endParaRPr>
          </a:p>
        </p:txBody>
      </p:sp>
      <p:sp>
        <p:nvSpPr>
          <p:cNvPr id="283" name="object 283"/>
          <p:cNvSpPr/>
          <p:nvPr/>
        </p:nvSpPr>
        <p:spPr>
          <a:xfrm>
            <a:off x="2934225" y="6361712"/>
            <a:ext cx="71816" cy="71816"/>
          </a:xfrm>
          <a:prstGeom prst="rect">
            <a:avLst/>
          </a:prstGeom>
          <a:blipFill>
            <a:blip r:embed="rId8" cstate="print"/>
            <a:stretch>
              <a:fillRect/>
            </a:stretch>
          </a:blipFill>
        </p:spPr>
        <p:txBody>
          <a:bodyPr wrap="square" lIns="0" tIns="0" rIns="0" bIns="0" rtlCol="0"/>
          <a:lstStyle/>
          <a:p>
            <a:pPr marL="0" marR="0" lvl="0" indent="0" algn="l" defTabSz="566654" rtl="0" eaLnBrk="1" fontAlgn="auto" latinLnBrk="0" hangingPunct="1">
              <a:lnSpc>
                <a:spcPct val="100000"/>
              </a:lnSpc>
              <a:spcBef>
                <a:spcPts val="0"/>
              </a:spcBef>
              <a:spcAft>
                <a:spcPts val="0"/>
              </a:spcAft>
              <a:buClrTx/>
              <a:buSzTx/>
              <a:buFontTx/>
              <a:buNone/>
              <a:tabLst/>
              <a:defRPr/>
            </a:pPr>
            <a:endParaRPr kumimoji="1" sz="674" b="0" i="0" u="none" strike="noStrike" kern="1200" cap="none" spc="0" normalizeH="0" baseline="0" noProof="0">
              <a:ln>
                <a:noFill/>
              </a:ln>
              <a:solidFill>
                <a:prstClr val="black"/>
              </a:solidFill>
              <a:effectLst/>
              <a:uLnTx/>
              <a:uFillTx/>
              <a:latin typeface="游ゴシック" panose="020F0502020204030204"/>
              <a:ea typeface="+mn-ea"/>
              <a:cs typeface="+mn-cs"/>
            </a:endParaRPr>
          </a:p>
        </p:txBody>
      </p:sp>
      <p:sp>
        <p:nvSpPr>
          <p:cNvPr id="284" name="object 284"/>
          <p:cNvSpPr/>
          <p:nvPr/>
        </p:nvSpPr>
        <p:spPr>
          <a:xfrm>
            <a:off x="3390889" y="6361712"/>
            <a:ext cx="71816" cy="71816"/>
          </a:xfrm>
          <a:prstGeom prst="rect">
            <a:avLst/>
          </a:prstGeom>
          <a:blipFill>
            <a:blip r:embed="rId3" cstate="print"/>
            <a:stretch>
              <a:fillRect/>
            </a:stretch>
          </a:blipFill>
        </p:spPr>
        <p:txBody>
          <a:bodyPr wrap="square" lIns="0" tIns="0" rIns="0" bIns="0" rtlCol="0"/>
          <a:lstStyle/>
          <a:p>
            <a:pPr marL="0" marR="0" lvl="0" indent="0" algn="l" defTabSz="566654" rtl="0" eaLnBrk="1" fontAlgn="auto" latinLnBrk="0" hangingPunct="1">
              <a:lnSpc>
                <a:spcPct val="100000"/>
              </a:lnSpc>
              <a:spcBef>
                <a:spcPts val="0"/>
              </a:spcBef>
              <a:spcAft>
                <a:spcPts val="0"/>
              </a:spcAft>
              <a:buClrTx/>
              <a:buSzTx/>
              <a:buFontTx/>
              <a:buNone/>
              <a:tabLst/>
              <a:defRPr/>
            </a:pPr>
            <a:endParaRPr kumimoji="1" sz="674" b="0" i="0" u="none" strike="noStrike" kern="1200" cap="none" spc="0" normalizeH="0" baseline="0" noProof="0">
              <a:ln>
                <a:noFill/>
              </a:ln>
              <a:solidFill>
                <a:prstClr val="black"/>
              </a:solidFill>
              <a:effectLst/>
              <a:uLnTx/>
              <a:uFillTx/>
              <a:latin typeface="游ゴシック" panose="020F0502020204030204"/>
              <a:ea typeface="+mn-ea"/>
              <a:cs typeface="+mn-cs"/>
            </a:endParaRPr>
          </a:p>
        </p:txBody>
      </p:sp>
      <p:sp>
        <p:nvSpPr>
          <p:cNvPr id="285" name="object 285"/>
          <p:cNvSpPr/>
          <p:nvPr/>
        </p:nvSpPr>
        <p:spPr>
          <a:xfrm>
            <a:off x="3847553" y="6361712"/>
            <a:ext cx="71816" cy="71816"/>
          </a:xfrm>
          <a:prstGeom prst="rect">
            <a:avLst/>
          </a:prstGeom>
          <a:blipFill>
            <a:blip r:embed="rId4" cstate="print"/>
            <a:stretch>
              <a:fillRect/>
            </a:stretch>
          </a:blipFill>
        </p:spPr>
        <p:txBody>
          <a:bodyPr wrap="square" lIns="0" tIns="0" rIns="0" bIns="0" rtlCol="0"/>
          <a:lstStyle/>
          <a:p>
            <a:pPr marL="0" marR="0" lvl="0" indent="0" algn="l" defTabSz="566654" rtl="0" eaLnBrk="1" fontAlgn="auto" latinLnBrk="0" hangingPunct="1">
              <a:lnSpc>
                <a:spcPct val="100000"/>
              </a:lnSpc>
              <a:spcBef>
                <a:spcPts val="0"/>
              </a:spcBef>
              <a:spcAft>
                <a:spcPts val="0"/>
              </a:spcAft>
              <a:buClrTx/>
              <a:buSzTx/>
              <a:buFontTx/>
              <a:buNone/>
              <a:tabLst/>
              <a:defRPr/>
            </a:pPr>
            <a:endParaRPr kumimoji="1" sz="674" b="0" i="0" u="none" strike="noStrike" kern="1200" cap="none" spc="0" normalizeH="0" baseline="0" noProof="0">
              <a:ln>
                <a:noFill/>
              </a:ln>
              <a:solidFill>
                <a:prstClr val="black"/>
              </a:solidFill>
              <a:effectLst/>
              <a:uLnTx/>
              <a:uFillTx/>
              <a:latin typeface="游ゴシック" panose="020F0502020204030204"/>
              <a:ea typeface="+mn-ea"/>
              <a:cs typeface="+mn-cs"/>
            </a:endParaRPr>
          </a:p>
        </p:txBody>
      </p:sp>
      <p:sp>
        <p:nvSpPr>
          <p:cNvPr id="286" name="object 286"/>
          <p:cNvSpPr/>
          <p:nvPr/>
        </p:nvSpPr>
        <p:spPr>
          <a:xfrm>
            <a:off x="8820168" y="6361712"/>
            <a:ext cx="71816" cy="71816"/>
          </a:xfrm>
          <a:prstGeom prst="rect">
            <a:avLst/>
          </a:prstGeom>
          <a:blipFill>
            <a:blip r:embed="rId6" cstate="print"/>
            <a:stretch>
              <a:fillRect/>
            </a:stretch>
          </a:blipFill>
        </p:spPr>
        <p:txBody>
          <a:bodyPr wrap="square" lIns="0" tIns="0" rIns="0" bIns="0" rtlCol="0"/>
          <a:lstStyle/>
          <a:p>
            <a:pPr marL="0" marR="0" lvl="0" indent="0" algn="l" defTabSz="566654" rtl="0" eaLnBrk="1" fontAlgn="auto" latinLnBrk="0" hangingPunct="1">
              <a:lnSpc>
                <a:spcPct val="100000"/>
              </a:lnSpc>
              <a:spcBef>
                <a:spcPts val="0"/>
              </a:spcBef>
              <a:spcAft>
                <a:spcPts val="0"/>
              </a:spcAft>
              <a:buClrTx/>
              <a:buSzTx/>
              <a:buFontTx/>
              <a:buNone/>
              <a:tabLst/>
              <a:defRPr/>
            </a:pPr>
            <a:endParaRPr kumimoji="1" sz="674" b="0" i="0" u="none" strike="noStrike" kern="1200" cap="none" spc="0" normalizeH="0" baseline="0" noProof="0">
              <a:ln>
                <a:noFill/>
              </a:ln>
              <a:solidFill>
                <a:prstClr val="black"/>
              </a:solidFill>
              <a:effectLst/>
              <a:uLnTx/>
              <a:uFillTx/>
              <a:latin typeface="游ゴシック" panose="020F0502020204030204"/>
              <a:ea typeface="+mn-ea"/>
              <a:cs typeface="+mn-cs"/>
            </a:endParaRPr>
          </a:p>
        </p:txBody>
      </p:sp>
      <p:sp>
        <p:nvSpPr>
          <p:cNvPr id="438" name="object 147">
            <a:extLst>
              <a:ext uri="{FF2B5EF4-FFF2-40B4-BE49-F238E27FC236}">
                <a16:creationId xmlns:a16="http://schemas.microsoft.com/office/drawing/2014/main" id="{1A296359-EA1D-3249-A251-E0CEEA75624F}"/>
              </a:ext>
            </a:extLst>
          </p:cNvPr>
          <p:cNvSpPr/>
          <p:nvPr/>
        </p:nvSpPr>
        <p:spPr>
          <a:xfrm>
            <a:off x="4710197" y="434743"/>
            <a:ext cx="71816" cy="71816"/>
          </a:xfrm>
          <a:prstGeom prst="rect">
            <a:avLst/>
          </a:prstGeom>
          <a:blipFill>
            <a:blip r:embed="rId3" cstate="print"/>
            <a:stretch>
              <a:fillRect/>
            </a:stretch>
          </a:blipFill>
        </p:spPr>
        <p:txBody>
          <a:bodyPr wrap="square" lIns="0" tIns="0" rIns="0" bIns="0" rtlCol="0"/>
          <a:lstStyle/>
          <a:p>
            <a:pPr marL="0" marR="0" lvl="0" indent="0" algn="l" defTabSz="566654" rtl="0" eaLnBrk="1" fontAlgn="auto" latinLnBrk="0" hangingPunct="1">
              <a:lnSpc>
                <a:spcPct val="100000"/>
              </a:lnSpc>
              <a:spcBef>
                <a:spcPts val="0"/>
              </a:spcBef>
              <a:spcAft>
                <a:spcPts val="0"/>
              </a:spcAft>
              <a:buClrTx/>
              <a:buSzTx/>
              <a:buFontTx/>
              <a:buNone/>
              <a:tabLst/>
              <a:defRPr/>
            </a:pPr>
            <a:endParaRPr kumimoji="1" sz="674" b="0" i="0" u="none" strike="noStrike" kern="1200" cap="none" spc="0" normalizeH="0" baseline="0" noProof="0">
              <a:ln>
                <a:noFill/>
              </a:ln>
              <a:solidFill>
                <a:prstClr val="black"/>
              </a:solidFill>
              <a:effectLst/>
              <a:uLnTx/>
              <a:uFillTx/>
              <a:latin typeface="游ゴシック" panose="020F0502020204030204"/>
              <a:ea typeface="+mn-ea"/>
              <a:cs typeface="+mn-cs"/>
            </a:endParaRPr>
          </a:p>
        </p:txBody>
      </p:sp>
      <p:sp>
        <p:nvSpPr>
          <p:cNvPr id="439" name="object 148">
            <a:extLst>
              <a:ext uri="{FF2B5EF4-FFF2-40B4-BE49-F238E27FC236}">
                <a16:creationId xmlns:a16="http://schemas.microsoft.com/office/drawing/2014/main" id="{D5A4F37B-97D3-5341-A28A-359C50ACB112}"/>
              </a:ext>
            </a:extLst>
          </p:cNvPr>
          <p:cNvSpPr/>
          <p:nvPr/>
        </p:nvSpPr>
        <p:spPr>
          <a:xfrm>
            <a:off x="5166860" y="434743"/>
            <a:ext cx="71816" cy="71816"/>
          </a:xfrm>
          <a:prstGeom prst="rect">
            <a:avLst/>
          </a:prstGeom>
          <a:blipFill>
            <a:blip r:embed="rId4" cstate="print"/>
            <a:stretch>
              <a:fillRect/>
            </a:stretch>
          </a:blipFill>
        </p:spPr>
        <p:txBody>
          <a:bodyPr wrap="square" lIns="0" tIns="0" rIns="0" bIns="0" rtlCol="0"/>
          <a:lstStyle/>
          <a:p>
            <a:pPr marL="0" marR="0" lvl="0" indent="0" algn="l" defTabSz="566654" rtl="0" eaLnBrk="1" fontAlgn="auto" latinLnBrk="0" hangingPunct="1">
              <a:lnSpc>
                <a:spcPct val="100000"/>
              </a:lnSpc>
              <a:spcBef>
                <a:spcPts val="0"/>
              </a:spcBef>
              <a:spcAft>
                <a:spcPts val="0"/>
              </a:spcAft>
              <a:buClrTx/>
              <a:buSzTx/>
              <a:buFontTx/>
              <a:buNone/>
              <a:tabLst/>
              <a:defRPr/>
            </a:pPr>
            <a:endParaRPr kumimoji="1" sz="674" b="0" i="0" u="none" strike="noStrike" kern="1200" cap="none" spc="0" normalizeH="0" baseline="0" noProof="0">
              <a:ln>
                <a:noFill/>
              </a:ln>
              <a:solidFill>
                <a:prstClr val="black"/>
              </a:solidFill>
              <a:effectLst/>
              <a:uLnTx/>
              <a:uFillTx/>
              <a:latin typeface="游ゴシック" panose="020F0502020204030204"/>
              <a:ea typeface="+mn-ea"/>
              <a:cs typeface="+mn-cs"/>
            </a:endParaRPr>
          </a:p>
        </p:txBody>
      </p:sp>
      <p:sp>
        <p:nvSpPr>
          <p:cNvPr id="440" name="object 149">
            <a:extLst>
              <a:ext uri="{FF2B5EF4-FFF2-40B4-BE49-F238E27FC236}">
                <a16:creationId xmlns:a16="http://schemas.microsoft.com/office/drawing/2014/main" id="{F8FBCB40-BFB7-984C-A287-0F85DE2645D4}"/>
              </a:ext>
            </a:extLst>
          </p:cNvPr>
          <p:cNvSpPr/>
          <p:nvPr/>
        </p:nvSpPr>
        <p:spPr>
          <a:xfrm>
            <a:off x="5623524" y="434743"/>
            <a:ext cx="71816" cy="71816"/>
          </a:xfrm>
          <a:prstGeom prst="rect">
            <a:avLst/>
          </a:prstGeom>
          <a:blipFill>
            <a:blip r:embed="rId3" cstate="print"/>
            <a:stretch>
              <a:fillRect/>
            </a:stretch>
          </a:blipFill>
        </p:spPr>
        <p:txBody>
          <a:bodyPr wrap="square" lIns="0" tIns="0" rIns="0" bIns="0" rtlCol="0"/>
          <a:lstStyle/>
          <a:p>
            <a:pPr marL="0" marR="0" lvl="0" indent="0" algn="l" defTabSz="566654" rtl="0" eaLnBrk="1" fontAlgn="auto" latinLnBrk="0" hangingPunct="1">
              <a:lnSpc>
                <a:spcPct val="100000"/>
              </a:lnSpc>
              <a:spcBef>
                <a:spcPts val="0"/>
              </a:spcBef>
              <a:spcAft>
                <a:spcPts val="0"/>
              </a:spcAft>
              <a:buClrTx/>
              <a:buSzTx/>
              <a:buFontTx/>
              <a:buNone/>
              <a:tabLst/>
              <a:defRPr/>
            </a:pPr>
            <a:endParaRPr kumimoji="1" sz="674" b="0" i="0" u="none" strike="noStrike" kern="1200" cap="none" spc="0" normalizeH="0" baseline="0" noProof="0">
              <a:ln>
                <a:noFill/>
              </a:ln>
              <a:solidFill>
                <a:prstClr val="black"/>
              </a:solidFill>
              <a:effectLst/>
              <a:uLnTx/>
              <a:uFillTx/>
              <a:latin typeface="游ゴシック" panose="020F0502020204030204"/>
              <a:ea typeface="+mn-ea"/>
              <a:cs typeface="+mn-cs"/>
            </a:endParaRPr>
          </a:p>
        </p:txBody>
      </p:sp>
      <p:sp>
        <p:nvSpPr>
          <p:cNvPr id="441" name="object 150">
            <a:extLst>
              <a:ext uri="{FF2B5EF4-FFF2-40B4-BE49-F238E27FC236}">
                <a16:creationId xmlns:a16="http://schemas.microsoft.com/office/drawing/2014/main" id="{A010B109-192E-B048-A9ED-539B63216ECE}"/>
              </a:ext>
            </a:extLst>
          </p:cNvPr>
          <p:cNvSpPr/>
          <p:nvPr/>
        </p:nvSpPr>
        <p:spPr>
          <a:xfrm>
            <a:off x="6080187" y="434743"/>
            <a:ext cx="71816" cy="71816"/>
          </a:xfrm>
          <a:prstGeom prst="rect">
            <a:avLst/>
          </a:prstGeom>
          <a:blipFill>
            <a:blip r:embed="rId5" cstate="print"/>
            <a:stretch>
              <a:fillRect/>
            </a:stretch>
          </a:blipFill>
        </p:spPr>
        <p:txBody>
          <a:bodyPr wrap="square" lIns="0" tIns="0" rIns="0" bIns="0" rtlCol="0"/>
          <a:lstStyle/>
          <a:p>
            <a:pPr marL="0" marR="0" lvl="0" indent="0" algn="l" defTabSz="566654" rtl="0" eaLnBrk="1" fontAlgn="auto" latinLnBrk="0" hangingPunct="1">
              <a:lnSpc>
                <a:spcPct val="100000"/>
              </a:lnSpc>
              <a:spcBef>
                <a:spcPts val="0"/>
              </a:spcBef>
              <a:spcAft>
                <a:spcPts val="0"/>
              </a:spcAft>
              <a:buClrTx/>
              <a:buSzTx/>
              <a:buFontTx/>
              <a:buNone/>
              <a:tabLst/>
              <a:defRPr/>
            </a:pPr>
            <a:endParaRPr kumimoji="1" sz="674" b="0" i="0" u="none" strike="noStrike" kern="1200" cap="none" spc="0" normalizeH="0" baseline="0" noProof="0">
              <a:ln>
                <a:noFill/>
              </a:ln>
              <a:solidFill>
                <a:prstClr val="black"/>
              </a:solidFill>
              <a:effectLst/>
              <a:uLnTx/>
              <a:uFillTx/>
              <a:latin typeface="游ゴシック" panose="020F0502020204030204"/>
              <a:ea typeface="+mn-ea"/>
              <a:cs typeface="+mn-cs"/>
            </a:endParaRPr>
          </a:p>
        </p:txBody>
      </p:sp>
      <p:sp>
        <p:nvSpPr>
          <p:cNvPr id="442" name="object 151">
            <a:extLst>
              <a:ext uri="{FF2B5EF4-FFF2-40B4-BE49-F238E27FC236}">
                <a16:creationId xmlns:a16="http://schemas.microsoft.com/office/drawing/2014/main" id="{831984A8-A8D7-B44F-9726-620D529E87E4}"/>
              </a:ext>
            </a:extLst>
          </p:cNvPr>
          <p:cNvSpPr/>
          <p:nvPr/>
        </p:nvSpPr>
        <p:spPr>
          <a:xfrm>
            <a:off x="6536850" y="434743"/>
            <a:ext cx="71816" cy="71816"/>
          </a:xfrm>
          <a:prstGeom prst="rect">
            <a:avLst/>
          </a:prstGeom>
          <a:blipFill>
            <a:blip r:embed="rId6" cstate="print"/>
            <a:stretch>
              <a:fillRect/>
            </a:stretch>
          </a:blipFill>
        </p:spPr>
        <p:txBody>
          <a:bodyPr wrap="square" lIns="0" tIns="0" rIns="0" bIns="0" rtlCol="0"/>
          <a:lstStyle/>
          <a:p>
            <a:pPr marL="0" marR="0" lvl="0" indent="0" algn="l" defTabSz="566654" rtl="0" eaLnBrk="1" fontAlgn="auto" latinLnBrk="0" hangingPunct="1">
              <a:lnSpc>
                <a:spcPct val="100000"/>
              </a:lnSpc>
              <a:spcBef>
                <a:spcPts val="0"/>
              </a:spcBef>
              <a:spcAft>
                <a:spcPts val="0"/>
              </a:spcAft>
              <a:buClrTx/>
              <a:buSzTx/>
              <a:buFontTx/>
              <a:buNone/>
              <a:tabLst/>
              <a:defRPr/>
            </a:pPr>
            <a:endParaRPr kumimoji="1" sz="674" b="0" i="0" u="none" strike="noStrike" kern="1200" cap="none" spc="0" normalizeH="0" baseline="0" noProof="0">
              <a:ln>
                <a:noFill/>
              </a:ln>
              <a:solidFill>
                <a:prstClr val="black"/>
              </a:solidFill>
              <a:effectLst/>
              <a:uLnTx/>
              <a:uFillTx/>
              <a:latin typeface="游ゴシック" panose="020F0502020204030204"/>
              <a:ea typeface="+mn-ea"/>
              <a:cs typeface="+mn-cs"/>
            </a:endParaRPr>
          </a:p>
        </p:txBody>
      </p:sp>
      <p:sp>
        <p:nvSpPr>
          <p:cNvPr id="443" name="object 152">
            <a:extLst>
              <a:ext uri="{FF2B5EF4-FFF2-40B4-BE49-F238E27FC236}">
                <a16:creationId xmlns:a16="http://schemas.microsoft.com/office/drawing/2014/main" id="{CEFD723A-09C9-3248-9852-B11FF8DCFE81}"/>
              </a:ext>
            </a:extLst>
          </p:cNvPr>
          <p:cNvSpPr/>
          <p:nvPr/>
        </p:nvSpPr>
        <p:spPr>
          <a:xfrm>
            <a:off x="6993514" y="434743"/>
            <a:ext cx="71816" cy="71816"/>
          </a:xfrm>
          <a:prstGeom prst="rect">
            <a:avLst/>
          </a:prstGeom>
          <a:blipFill>
            <a:blip r:embed="rId7" cstate="print"/>
            <a:stretch>
              <a:fillRect/>
            </a:stretch>
          </a:blipFill>
        </p:spPr>
        <p:txBody>
          <a:bodyPr wrap="square" lIns="0" tIns="0" rIns="0" bIns="0" rtlCol="0"/>
          <a:lstStyle/>
          <a:p>
            <a:pPr marL="0" marR="0" lvl="0" indent="0" algn="l" defTabSz="566654" rtl="0" eaLnBrk="1" fontAlgn="auto" latinLnBrk="0" hangingPunct="1">
              <a:lnSpc>
                <a:spcPct val="100000"/>
              </a:lnSpc>
              <a:spcBef>
                <a:spcPts val="0"/>
              </a:spcBef>
              <a:spcAft>
                <a:spcPts val="0"/>
              </a:spcAft>
              <a:buClrTx/>
              <a:buSzTx/>
              <a:buFontTx/>
              <a:buNone/>
              <a:tabLst/>
              <a:defRPr/>
            </a:pPr>
            <a:endParaRPr kumimoji="1" sz="674" b="0" i="0" u="none" strike="noStrike" kern="1200" cap="none" spc="0" normalizeH="0" baseline="0" noProof="0">
              <a:ln>
                <a:noFill/>
              </a:ln>
              <a:solidFill>
                <a:prstClr val="black"/>
              </a:solidFill>
              <a:effectLst/>
              <a:uLnTx/>
              <a:uFillTx/>
              <a:latin typeface="游ゴシック" panose="020F0502020204030204"/>
              <a:ea typeface="+mn-ea"/>
              <a:cs typeface="+mn-cs"/>
            </a:endParaRPr>
          </a:p>
        </p:txBody>
      </p:sp>
      <p:sp>
        <p:nvSpPr>
          <p:cNvPr id="444" name="object 153">
            <a:extLst>
              <a:ext uri="{FF2B5EF4-FFF2-40B4-BE49-F238E27FC236}">
                <a16:creationId xmlns:a16="http://schemas.microsoft.com/office/drawing/2014/main" id="{7E1CC1DF-C7ED-6E46-9E16-DEE59CF44F8E}"/>
              </a:ext>
            </a:extLst>
          </p:cNvPr>
          <p:cNvSpPr/>
          <p:nvPr/>
        </p:nvSpPr>
        <p:spPr>
          <a:xfrm>
            <a:off x="7450177" y="434743"/>
            <a:ext cx="71816" cy="71816"/>
          </a:xfrm>
          <a:prstGeom prst="rect">
            <a:avLst/>
          </a:prstGeom>
          <a:blipFill>
            <a:blip r:embed="rId8" cstate="print"/>
            <a:stretch>
              <a:fillRect/>
            </a:stretch>
          </a:blipFill>
        </p:spPr>
        <p:txBody>
          <a:bodyPr wrap="square" lIns="0" tIns="0" rIns="0" bIns="0" rtlCol="0"/>
          <a:lstStyle/>
          <a:p>
            <a:pPr marL="0" marR="0" lvl="0" indent="0" algn="l" defTabSz="566654" rtl="0" eaLnBrk="1" fontAlgn="auto" latinLnBrk="0" hangingPunct="1">
              <a:lnSpc>
                <a:spcPct val="100000"/>
              </a:lnSpc>
              <a:spcBef>
                <a:spcPts val="0"/>
              </a:spcBef>
              <a:spcAft>
                <a:spcPts val="0"/>
              </a:spcAft>
              <a:buClrTx/>
              <a:buSzTx/>
              <a:buFontTx/>
              <a:buNone/>
              <a:tabLst/>
              <a:defRPr/>
            </a:pPr>
            <a:endParaRPr kumimoji="1" sz="674" b="0" i="0" u="none" strike="noStrike" kern="1200" cap="none" spc="0" normalizeH="0" baseline="0" noProof="0">
              <a:ln>
                <a:noFill/>
              </a:ln>
              <a:solidFill>
                <a:prstClr val="black"/>
              </a:solidFill>
              <a:effectLst/>
              <a:uLnTx/>
              <a:uFillTx/>
              <a:latin typeface="游ゴシック" panose="020F0502020204030204"/>
              <a:ea typeface="+mn-ea"/>
              <a:cs typeface="+mn-cs"/>
            </a:endParaRPr>
          </a:p>
        </p:txBody>
      </p:sp>
      <p:sp>
        <p:nvSpPr>
          <p:cNvPr id="445" name="object 154">
            <a:extLst>
              <a:ext uri="{FF2B5EF4-FFF2-40B4-BE49-F238E27FC236}">
                <a16:creationId xmlns:a16="http://schemas.microsoft.com/office/drawing/2014/main" id="{A6EE935A-8346-4F4B-89ED-5BA21965ABC4}"/>
              </a:ext>
            </a:extLst>
          </p:cNvPr>
          <p:cNvSpPr/>
          <p:nvPr/>
        </p:nvSpPr>
        <p:spPr>
          <a:xfrm>
            <a:off x="7906841" y="434743"/>
            <a:ext cx="71816" cy="71816"/>
          </a:xfrm>
          <a:prstGeom prst="rect">
            <a:avLst/>
          </a:prstGeom>
          <a:blipFill>
            <a:blip r:embed="rId4" cstate="print"/>
            <a:stretch>
              <a:fillRect/>
            </a:stretch>
          </a:blipFill>
        </p:spPr>
        <p:txBody>
          <a:bodyPr wrap="square" lIns="0" tIns="0" rIns="0" bIns="0" rtlCol="0"/>
          <a:lstStyle/>
          <a:p>
            <a:pPr marL="0" marR="0" lvl="0" indent="0" algn="l" defTabSz="566654" rtl="0" eaLnBrk="1" fontAlgn="auto" latinLnBrk="0" hangingPunct="1">
              <a:lnSpc>
                <a:spcPct val="100000"/>
              </a:lnSpc>
              <a:spcBef>
                <a:spcPts val="0"/>
              </a:spcBef>
              <a:spcAft>
                <a:spcPts val="0"/>
              </a:spcAft>
              <a:buClrTx/>
              <a:buSzTx/>
              <a:buFontTx/>
              <a:buNone/>
              <a:tabLst/>
              <a:defRPr/>
            </a:pPr>
            <a:endParaRPr kumimoji="1" sz="674" b="0" i="0" u="none" strike="noStrike" kern="1200" cap="none" spc="0" normalizeH="0" baseline="0" noProof="0">
              <a:ln>
                <a:noFill/>
              </a:ln>
              <a:solidFill>
                <a:prstClr val="black"/>
              </a:solidFill>
              <a:effectLst/>
              <a:uLnTx/>
              <a:uFillTx/>
              <a:latin typeface="游ゴシック" panose="020F0502020204030204"/>
              <a:ea typeface="+mn-ea"/>
              <a:cs typeface="+mn-cs"/>
            </a:endParaRPr>
          </a:p>
        </p:txBody>
      </p:sp>
      <p:sp>
        <p:nvSpPr>
          <p:cNvPr id="446" name="object 155">
            <a:extLst>
              <a:ext uri="{FF2B5EF4-FFF2-40B4-BE49-F238E27FC236}">
                <a16:creationId xmlns:a16="http://schemas.microsoft.com/office/drawing/2014/main" id="{5C7C8DB4-BD1D-194C-ADA9-4BE8BF562261}"/>
              </a:ext>
            </a:extLst>
          </p:cNvPr>
          <p:cNvSpPr/>
          <p:nvPr/>
        </p:nvSpPr>
        <p:spPr>
          <a:xfrm>
            <a:off x="8363504" y="434743"/>
            <a:ext cx="71816" cy="71816"/>
          </a:xfrm>
          <a:prstGeom prst="rect">
            <a:avLst/>
          </a:prstGeom>
          <a:blipFill>
            <a:blip r:embed="rId3" cstate="print"/>
            <a:stretch>
              <a:fillRect/>
            </a:stretch>
          </a:blipFill>
        </p:spPr>
        <p:txBody>
          <a:bodyPr wrap="square" lIns="0" tIns="0" rIns="0" bIns="0" rtlCol="0"/>
          <a:lstStyle/>
          <a:p>
            <a:pPr marL="0" marR="0" lvl="0" indent="0" algn="l" defTabSz="566654" rtl="0" eaLnBrk="1" fontAlgn="auto" latinLnBrk="0" hangingPunct="1">
              <a:lnSpc>
                <a:spcPct val="100000"/>
              </a:lnSpc>
              <a:spcBef>
                <a:spcPts val="0"/>
              </a:spcBef>
              <a:spcAft>
                <a:spcPts val="0"/>
              </a:spcAft>
              <a:buClrTx/>
              <a:buSzTx/>
              <a:buFontTx/>
              <a:buNone/>
              <a:tabLst/>
              <a:defRPr/>
            </a:pPr>
            <a:endParaRPr kumimoji="1" sz="674" b="0" i="0" u="none" strike="noStrike" kern="1200" cap="none" spc="0" normalizeH="0" baseline="0" noProof="0">
              <a:ln>
                <a:noFill/>
              </a:ln>
              <a:solidFill>
                <a:prstClr val="black"/>
              </a:solidFill>
              <a:effectLst/>
              <a:uLnTx/>
              <a:uFillTx/>
              <a:latin typeface="游ゴシック" panose="020F0502020204030204"/>
              <a:ea typeface="+mn-ea"/>
              <a:cs typeface="+mn-cs"/>
            </a:endParaRPr>
          </a:p>
        </p:txBody>
      </p:sp>
      <p:sp>
        <p:nvSpPr>
          <p:cNvPr id="447" name="object 156">
            <a:extLst>
              <a:ext uri="{FF2B5EF4-FFF2-40B4-BE49-F238E27FC236}">
                <a16:creationId xmlns:a16="http://schemas.microsoft.com/office/drawing/2014/main" id="{9F30113F-4EB6-8F4A-996B-195EA3B6EB13}"/>
              </a:ext>
            </a:extLst>
          </p:cNvPr>
          <p:cNvSpPr/>
          <p:nvPr/>
        </p:nvSpPr>
        <p:spPr>
          <a:xfrm>
            <a:off x="8820168" y="434743"/>
            <a:ext cx="71816" cy="71816"/>
          </a:xfrm>
          <a:prstGeom prst="rect">
            <a:avLst/>
          </a:prstGeom>
          <a:blipFill>
            <a:blip r:embed="rId5" cstate="print"/>
            <a:stretch>
              <a:fillRect/>
            </a:stretch>
          </a:blipFill>
        </p:spPr>
        <p:txBody>
          <a:bodyPr wrap="square" lIns="0" tIns="0" rIns="0" bIns="0" rtlCol="0"/>
          <a:lstStyle/>
          <a:p>
            <a:pPr marL="0" marR="0" lvl="0" indent="0" algn="l" defTabSz="566654" rtl="0" eaLnBrk="1" fontAlgn="auto" latinLnBrk="0" hangingPunct="1">
              <a:lnSpc>
                <a:spcPct val="100000"/>
              </a:lnSpc>
              <a:spcBef>
                <a:spcPts val="0"/>
              </a:spcBef>
              <a:spcAft>
                <a:spcPts val="0"/>
              </a:spcAft>
              <a:buClrTx/>
              <a:buSzTx/>
              <a:buFontTx/>
              <a:buNone/>
              <a:tabLst/>
              <a:defRPr/>
            </a:pPr>
            <a:endParaRPr kumimoji="1" sz="674" b="0" i="0" u="none" strike="noStrike" kern="1200" cap="none" spc="0" normalizeH="0" baseline="0" noProof="0">
              <a:ln>
                <a:noFill/>
              </a:ln>
              <a:solidFill>
                <a:prstClr val="black"/>
              </a:solidFill>
              <a:effectLst/>
              <a:uLnTx/>
              <a:uFillTx/>
              <a:latin typeface="游ゴシック" panose="020F0502020204030204"/>
              <a:ea typeface="+mn-ea"/>
              <a:cs typeface="+mn-cs"/>
            </a:endParaRPr>
          </a:p>
        </p:txBody>
      </p:sp>
      <p:sp>
        <p:nvSpPr>
          <p:cNvPr id="448" name="object 157">
            <a:extLst>
              <a:ext uri="{FF2B5EF4-FFF2-40B4-BE49-F238E27FC236}">
                <a16:creationId xmlns:a16="http://schemas.microsoft.com/office/drawing/2014/main" id="{E2B52C2F-04EA-D746-9B43-19C2237F26F3}"/>
              </a:ext>
            </a:extLst>
          </p:cNvPr>
          <p:cNvSpPr/>
          <p:nvPr/>
        </p:nvSpPr>
        <p:spPr>
          <a:xfrm>
            <a:off x="4710197" y="891518"/>
            <a:ext cx="71816" cy="71816"/>
          </a:xfrm>
          <a:prstGeom prst="rect">
            <a:avLst/>
          </a:prstGeom>
          <a:blipFill>
            <a:blip r:embed="rId4" cstate="print"/>
            <a:stretch>
              <a:fillRect/>
            </a:stretch>
          </a:blipFill>
        </p:spPr>
        <p:txBody>
          <a:bodyPr wrap="square" lIns="0" tIns="0" rIns="0" bIns="0" rtlCol="0"/>
          <a:lstStyle/>
          <a:p>
            <a:pPr marL="0" marR="0" lvl="0" indent="0" algn="l" defTabSz="566654" rtl="0" eaLnBrk="1" fontAlgn="auto" latinLnBrk="0" hangingPunct="1">
              <a:lnSpc>
                <a:spcPct val="100000"/>
              </a:lnSpc>
              <a:spcBef>
                <a:spcPts val="0"/>
              </a:spcBef>
              <a:spcAft>
                <a:spcPts val="0"/>
              </a:spcAft>
              <a:buClrTx/>
              <a:buSzTx/>
              <a:buFontTx/>
              <a:buNone/>
              <a:tabLst/>
              <a:defRPr/>
            </a:pPr>
            <a:endParaRPr kumimoji="1" sz="674" b="0" i="0" u="none" strike="noStrike" kern="1200" cap="none" spc="0" normalizeH="0" baseline="0" noProof="0">
              <a:ln>
                <a:noFill/>
              </a:ln>
              <a:solidFill>
                <a:prstClr val="black"/>
              </a:solidFill>
              <a:effectLst/>
              <a:uLnTx/>
              <a:uFillTx/>
              <a:latin typeface="游ゴシック" panose="020F0502020204030204"/>
              <a:ea typeface="+mn-ea"/>
              <a:cs typeface="+mn-cs"/>
            </a:endParaRPr>
          </a:p>
        </p:txBody>
      </p:sp>
      <p:sp>
        <p:nvSpPr>
          <p:cNvPr id="449" name="object 158">
            <a:extLst>
              <a:ext uri="{FF2B5EF4-FFF2-40B4-BE49-F238E27FC236}">
                <a16:creationId xmlns:a16="http://schemas.microsoft.com/office/drawing/2014/main" id="{3D016E56-9E10-F242-816F-48C2F399247D}"/>
              </a:ext>
            </a:extLst>
          </p:cNvPr>
          <p:cNvSpPr/>
          <p:nvPr/>
        </p:nvSpPr>
        <p:spPr>
          <a:xfrm>
            <a:off x="5166860" y="891518"/>
            <a:ext cx="71816" cy="71816"/>
          </a:xfrm>
          <a:prstGeom prst="rect">
            <a:avLst/>
          </a:prstGeom>
          <a:blipFill>
            <a:blip r:embed="rId9" cstate="print"/>
            <a:stretch>
              <a:fillRect/>
            </a:stretch>
          </a:blipFill>
        </p:spPr>
        <p:txBody>
          <a:bodyPr wrap="square" lIns="0" tIns="0" rIns="0" bIns="0" rtlCol="0"/>
          <a:lstStyle/>
          <a:p>
            <a:pPr marL="0" marR="0" lvl="0" indent="0" algn="l" defTabSz="566654" rtl="0" eaLnBrk="1" fontAlgn="auto" latinLnBrk="0" hangingPunct="1">
              <a:lnSpc>
                <a:spcPct val="100000"/>
              </a:lnSpc>
              <a:spcBef>
                <a:spcPts val="0"/>
              </a:spcBef>
              <a:spcAft>
                <a:spcPts val="0"/>
              </a:spcAft>
              <a:buClrTx/>
              <a:buSzTx/>
              <a:buFontTx/>
              <a:buNone/>
              <a:tabLst/>
              <a:defRPr/>
            </a:pPr>
            <a:endParaRPr kumimoji="1" sz="674" b="0" i="0" u="none" strike="noStrike" kern="1200" cap="none" spc="0" normalizeH="0" baseline="0" noProof="0">
              <a:ln>
                <a:noFill/>
              </a:ln>
              <a:solidFill>
                <a:prstClr val="black"/>
              </a:solidFill>
              <a:effectLst/>
              <a:uLnTx/>
              <a:uFillTx/>
              <a:latin typeface="游ゴシック" panose="020F0502020204030204"/>
              <a:ea typeface="+mn-ea"/>
              <a:cs typeface="+mn-cs"/>
            </a:endParaRPr>
          </a:p>
        </p:txBody>
      </p:sp>
      <p:sp>
        <p:nvSpPr>
          <p:cNvPr id="450" name="object 159">
            <a:extLst>
              <a:ext uri="{FF2B5EF4-FFF2-40B4-BE49-F238E27FC236}">
                <a16:creationId xmlns:a16="http://schemas.microsoft.com/office/drawing/2014/main" id="{B053B271-05F4-214F-8822-7F1EAADB7608}"/>
              </a:ext>
            </a:extLst>
          </p:cNvPr>
          <p:cNvSpPr/>
          <p:nvPr/>
        </p:nvSpPr>
        <p:spPr>
          <a:xfrm>
            <a:off x="5623524" y="891518"/>
            <a:ext cx="71816" cy="71816"/>
          </a:xfrm>
          <a:prstGeom prst="rect">
            <a:avLst/>
          </a:prstGeom>
          <a:blipFill>
            <a:blip r:embed="rId8" cstate="print"/>
            <a:stretch>
              <a:fillRect/>
            </a:stretch>
          </a:blipFill>
        </p:spPr>
        <p:txBody>
          <a:bodyPr wrap="square" lIns="0" tIns="0" rIns="0" bIns="0" rtlCol="0"/>
          <a:lstStyle/>
          <a:p>
            <a:pPr marL="0" marR="0" lvl="0" indent="0" algn="l" defTabSz="566654" rtl="0" eaLnBrk="1" fontAlgn="auto" latinLnBrk="0" hangingPunct="1">
              <a:lnSpc>
                <a:spcPct val="100000"/>
              </a:lnSpc>
              <a:spcBef>
                <a:spcPts val="0"/>
              </a:spcBef>
              <a:spcAft>
                <a:spcPts val="0"/>
              </a:spcAft>
              <a:buClrTx/>
              <a:buSzTx/>
              <a:buFontTx/>
              <a:buNone/>
              <a:tabLst/>
              <a:defRPr/>
            </a:pPr>
            <a:endParaRPr kumimoji="1" sz="674" b="0" i="0" u="none" strike="noStrike" kern="1200" cap="none" spc="0" normalizeH="0" baseline="0" noProof="0">
              <a:ln>
                <a:noFill/>
              </a:ln>
              <a:solidFill>
                <a:prstClr val="black"/>
              </a:solidFill>
              <a:effectLst/>
              <a:uLnTx/>
              <a:uFillTx/>
              <a:latin typeface="游ゴシック" panose="020F0502020204030204"/>
              <a:ea typeface="+mn-ea"/>
              <a:cs typeface="+mn-cs"/>
            </a:endParaRPr>
          </a:p>
        </p:txBody>
      </p:sp>
      <p:sp>
        <p:nvSpPr>
          <p:cNvPr id="451" name="object 160">
            <a:extLst>
              <a:ext uri="{FF2B5EF4-FFF2-40B4-BE49-F238E27FC236}">
                <a16:creationId xmlns:a16="http://schemas.microsoft.com/office/drawing/2014/main" id="{381EC0E9-B3E0-704C-A5F2-C6E4ECE047C6}"/>
              </a:ext>
            </a:extLst>
          </p:cNvPr>
          <p:cNvSpPr/>
          <p:nvPr/>
        </p:nvSpPr>
        <p:spPr>
          <a:xfrm>
            <a:off x="6080187" y="891518"/>
            <a:ext cx="71816" cy="71816"/>
          </a:xfrm>
          <a:prstGeom prst="rect">
            <a:avLst/>
          </a:prstGeom>
          <a:blipFill>
            <a:blip r:embed="rId9" cstate="print"/>
            <a:stretch>
              <a:fillRect/>
            </a:stretch>
          </a:blipFill>
        </p:spPr>
        <p:txBody>
          <a:bodyPr wrap="square" lIns="0" tIns="0" rIns="0" bIns="0" rtlCol="0"/>
          <a:lstStyle/>
          <a:p>
            <a:pPr marL="0" marR="0" lvl="0" indent="0" algn="l" defTabSz="566654" rtl="0" eaLnBrk="1" fontAlgn="auto" latinLnBrk="0" hangingPunct="1">
              <a:lnSpc>
                <a:spcPct val="100000"/>
              </a:lnSpc>
              <a:spcBef>
                <a:spcPts val="0"/>
              </a:spcBef>
              <a:spcAft>
                <a:spcPts val="0"/>
              </a:spcAft>
              <a:buClrTx/>
              <a:buSzTx/>
              <a:buFontTx/>
              <a:buNone/>
              <a:tabLst/>
              <a:defRPr/>
            </a:pPr>
            <a:endParaRPr kumimoji="1" sz="674" b="0" i="0" u="none" strike="noStrike" kern="1200" cap="none" spc="0" normalizeH="0" baseline="0" noProof="0">
              <a:ln>
                <a:noFill/>
              </a:ln>
              <a:solidFill>
                <a:prstClr val="black"/>
              </a:solidFill>
              <a:effectLst/>
              <a:uLnTx/>
              <a:uFillTx/>
              <a:latin typeface="游ゴシック" panose="020F0502020204030204"/>
              <a:ea typeface="+mn-ea"/>
              <a:cs typeface="+mn-cs"/>
            </a:endParaRPr>
          </a:p>
        </p:txBody>
      </p:sp>
      <p:sp>
        <p:nvSpPr>
          <p:cNvPr id="452" name="object 161">
            <a:extLst>
              <a:ext uri="{FF2B5EF4-FFF2-40B4-BE49-F238E27FC236}">
                <a16:creationId xmlns:a16="http://schemas.microsoft.com/office/drawing/2014/main" id="{9D416E1B-C6EC-8341-91D9-D572A4875721}"/>
              </a:ext>
            </a:extLst>
          </p:cNvPr>
          <p:cNvSpPr/>
          <p:nvPr/>
        </p:nvSpPr>
        <p:spPr>
          <a:xfrm>
            <a:off x="6536850" y="891518"/>
            <a:ext cx="71816" cy="71816"/>
          </a:xfrm>
          <a:prstGeom prst="rect">
            <a:avLst/>
          </a:prstGeom>
          <a:blipFill>
            <a:blip r:embed="rId3" cstate="print"/>
            <a:stretch>
              <a:fillRect/>
            </a:stretch>
          </a:blipFill>
        </p:spPr>
        <p:txBody>
          <a:bodyPr wrap="square" lIns="0" tIns="0" rIns="0" bIns="0" rtlCol="0"/>
          <a:lstStyle/>
          <a:p>
            <a:pPr marL="0" marR="0" lvl="0" indent="0" algn="l" defTabSz="566654" rtl="0" eaLnBrk="1" fontAlgn="auto" latinLnBrk="0" hangingPunct="1">
              <a:lnSpc>
                <a:spcPct val="100000"/>
              </a:lnSpc>
              <a:spcBef>
                <a:spcPts val="0"/>
              </a:spcBef>
              <a:spcAft>
                <a:spcPts val="0"/>
              </a:spcAft>
              <a:buClrTx/>
              <a:buSzTx/>
              <a:buFontTx/>
              <a:buNone/>
              <a:tabLst/>
              <a:defRPr/>
            </a:pPr>
            <a:endParaRPr kumimoji="1" sz="674" b="0" i="0" u="none" strike="noStrike" kern="1200" cap="none" spc="0" normalizeH="0" baseline="0" noProof="0">
              <a:ln>
                <a:noFill/>
              </a:ln>
              <a:solidFill>
                <a:prstClr val="black"/>
              </a:solidFill>
              <a:effectLst/>
              <a:uLnTx/>
              <a:uFillTx/>
              <a:latin typeface="游ゴシック" panose="020F0502020204030204"/>
              <a:ea typeface="+mn-ea"/>
              <a:cs typeface="+mn-cs"/>
            </a:endParaRPr>
          </a:p>
        </p:txBody>
      </p:sp>
      <p:sp>
        <p:nvSpPr>
          <p:cNvPr id="453" name="object 162">
            <a:extLst>
              <a:ext uri="{FF2B5EF4-FFF2-40B4-BE49-F238E27FC236}">
                <a16:creationId xmlns:a16="http://schemas.microsoft.com/office/drawing/2014/main" id="{B8D9FE18-4BA0-7842-BD7E-CFB2F878B29E}"/>
              </a:ext>
            </a:extLst>
          </p:cNvPr>
          <p:cNvSpPr/>
          <p:nvPr/>
        </p:nvSpPr>
        <p:spPr>
          <a:xfrm>
            <a:off x="6993514" y="891518"/>
            <a:ext cx="71816" cy="71816"/>
          </a:xfrm>
          <a:prstGeom prst="rect">
            <a:avLst/>
          </a:prstGeom>
          <a:blipFill>
            <a:blip r:embed="rId10" cstate="print"/>
            <a:stretch>
              <a:fillRect/>
            </a:stretch>
          </a:blipFill>
        </p:spPr>
        <p:txBody>
          <a:bodyPr wrap="square" lIns="0" tIns="0" rIns="0" bIns="0" rtlCol="0"/>
          <a:lstStyle/>
          <a:p>
            <a:pPr marL="0" marR="0" lvl="0" indent="0" algn="l" defTabSz="566654" rtl="0" eaLnBrk="1" fontAlgn="auto" latinLnBrk="0" hangingPunct="1">
              <a:lnSpc>
                <a:spcPct val="100000"/>
              </a:lnSpc>
              <a:spcBef>
                <a:spcPts val="0"/>
              </a:spcBef>
              <a:spcAft>
                <a:spcPts val="0"/>
              </a:spcAft>
              <a:buClrTx/>
              <a:buSzTx/>
              <a:buFontTx/>
              <a:buNone/>
              <a:tabLst/>
              <a:defRPr/>
            </a:pPr>
            <a:endParaRPr kumimoji="1" sz="674" b="0" i="0" u="none" strike="noStrike" kern="1200" cap="none" spc="0" normalizeH="0" baseline="0" noProof="0">
              <a:ln>
                <a:noFill/>
              </a:ln>
              <a:solidFill>
                <a:prstClr val="black"/>
              </a:solidFill>
              <a:effectLst/>
              <a:uLnTx/>
              <a:uFillTx/>
              <a:latin typeface="游ゴシック" panose="020F0502020204030204"/>
              <a:ea typeface="+mn-ea"/>
              <a:cs typeface="+mn-cs"/>
            </a:endParaRPr>
          </a:p>
        </p:txBody>
      </p:sp>
      <p:sp>
        <p:nvSpPr>
          <p:cNvPr id="454" name="object 163">
            <a:extLst>
              <a:ext uri="{FF2B5EF4-FFF2-40B4-BE49-F238E27FC236}">
                <a16:creationId xmlns:a16="http://schemas.microsoft.com/office/drawing/2014/main" id="{6141BCA4-7A3F-BD41-BB9D-6C4FAD171487}"/>
              </a:ext>
            </a:extLst>
          </p:cNvPr>
          <p:cNvSpPr/>
          <p:nvPr/>
        </p:nvSpPr>
        <p:spPr>
          <a:xfrm>
            <a:off x="7450177" y="891518"/>
            <a:ext cx="71816" cy="71816"/>
          </a:xfrm>
          <a:prstGeom prst="rect">
            <a:avLst/>
          </a:prstGeom>
          <a:blipFill>
            <a:blip r:embed="rId8" cstate="print"/>
            <a:stretch>
              <a:fillRect/>
            </a:stretch>
          </a:blipFill>
        </p:spPr>
        <p:txBody>
          <a:bodyPr wrap="square" lIns="0" tIns="0" rIns="0" bIns="0" rtlCol="0"/>
          <a:lstStyle/>
          <a:p>
            <a:pPr marL="0" marR="0" lvl="0" indent="0" algn="l" defTabSz="566654" rtl="0" eaLnBrk="1" fontAlgn="auto" latinLnBrk="0" hangingPunct="1">
              <a:lnSpc>
                <a:spcPct val="100000"/>
              </a:lnSpc>
              <a:spcBef>
                <a:spcPts val="0"/>
              </a:spcBef>
              <a:spcAft>
                <a:spcPts val="0"/>
              </a:spcAft>
              <a:buClrTx/>
              <a:buSzTx/>
              <a:buFontTx/>
              <a:buNone/>
              <a:tabLst/>
              <a:defRPr/>
            </a:pPr>
            <a:endParaRPr kumimoji="1" sz="674" b="0" i="0" u="none" strike="noStrike" kern="1200" cap="none" spc="0" normalizeH="0" baseline="0" noProof="0">
              <a:ln>
                <a:noFill/>
              </a:ln>
              <a:solidFill>
                <a:prstClr val="black"/>
              </a:solidFill>
              <a:effectLst/>
              <a:uLnTx/>
              <a:uFillTx/>
              <a:latin typeface="游ゴシック" panose="020F0502020204030204"/>
              <a:ea typeface="+mn-ea"/>
              <a:cs typeface="+mn-cs"/>
            </a:endParaRPr>
          </a:p>
        </p:txBody>
      </p:sp>
      <p:sp>
        <p:nvSpPr>
          <p:cNvPr id="455" name="object 164">
            <a:extLst>
              <a:ext uri="{FF2B5EF4-FFF2-40B4-BE49-F238E27FC236}">
                <a16:creationId xmlns:a16="http://schemas.microsoft.com/office/drawing/2014/main" id="{3CEDCDFE-4B2E-8D40-8D79-7DBC2541DE10}"/>
              </a:ext>
            </a:extLst>
          </p:cNvPr>
          <p:cNvSpPr/>
          <p:nvPr/>
        </p:nvSpPr>
        <p:spPr>
          <a:xfrm>
            <a:off x="7906841" y="891518"/>
            <a:ext cx="71816" cy="71816"/>
          </a:xfrm>
          <a:prstGeom prst="rect">
            <a:avLst/>
          </a:prstGeom>
          <a:blipFill>
            <a:blip r:embed="rId4" cstate="print"/>
            <a:stretch>
              <a:fillRect/>
            </a:stretch>
          </a:blipFill>
        </p:spPr>
        <p:txBody>
          <a:bodyPr wrap="square" lIns="0" tIns="0" rIns="0" bIns="0" rtlCol="0"/>
          <a:lstStyle/>
          <a:p>
            <a:pPr marL="0" marR="0" lvl="0" indent="0" algn="l" defTabSz="566654" rtl="0" eaLnBrk="1" fontAlgn="auto" latinLnBrk="0" hangingPunct="1">
              <a:lnSpc>
                <a:spcPct val="100000"/>
              </a:lnSpc>
              <a:spcBef>
                <a:spcPts val="0"/>
              </a:spcBef>
              <a:spcAft>
                <a:spcPts val="0"/>
              </a:spcAft>
              <a:buClrTx/>
              <a:buSzTx/>
              <a:buFontTx/>
              <a:buNone/>
              <a:tabLst/>
              <a:defRPr/>
            </a:pPr>
            <a:endParaRPr kumimoji="1" sz="674" b="0" i="0" u="none" strike="noStrike" kern="1200" cap="none" spc="0" normalizeH="0" baseline="0" noProof="0">
              <a:ln>
                <a:noFill/>
              </a:ln>
              <a:solidFill>
                <a:prstClr val="black"/>
              </a:solidFill>
              <a:effectLst/>
              <a:uLnTx/>
              <a:uFillTx/>
              <a:latin typeface="游ゴシック" panose="020F0502020204030204"/>
              <a:ea typeface="+mn-ea"/>
              <a:cs typeface="+mn-cs"/>
            </a:endParaRPr>
          </a:p>
        </p:txBody>
      </p:sp>
      <p:sp>
        <p:nvSpPr>
          <p:cNvPr id="456" name="object 165">
            <a:extLst>
              <a:ext uri="{FF2B5EF4-FFF2-40B4-BE49-F238E27FC236}">
                <a16:creationId xmlns:a16="http://schemas.microsoft.com/office/drawing/2014/main" id="{6ED6AE28-4C2E-DF44-88E1-69FB293682FF}"/>
              </a:ext>
            </a:extLst>
          </p:cNvPr>
          <p:cNvSpPr/>
          <p:nvPr/>
        </p:nvSpPr>
        <p:spPr>
          <a:xfrm>
            <a:off x="8363504" y="891518"/>
            <a:ext cx="71816" cy="71816"/>
          </a:xfrm>
          <a:prstGeom prst="rect">
            <a:avLst/>
          </a:prstGeom>
          <a:blipFill>
            <a:blip r:embed="rId9" cstate="print"/>
            <a:stretch>
              <a:fillRect/>
            </a:stretch>
          </a:blipFill>
        </p:spPr>
        <p:txBody>
          <a:bodyPr wrap="square" lIns="0" tIns="0" rIns="0" bIns="0" rtlCol="0"/>
          <a:lstStyle/>
          <a:p>
            <a:pPr marL="0" marR="0" lvl="0" indent="0" algn="l" defTabSz="566654" rtl="0" eaLnBrk="1" fontAlgn="auto" latinLnBrk="0" hangingPunct="1">
              <a:lnSpc>
                <a:spcPct val="100000"/>
              </a:lnSpc>
              <a:spcBef>
                <a:spcPts val="0"/>
              </a:spcBef>
              <a:spcAft>
                <a:spcPts val="0"/>
              </a:spcAft>
              <a:buClrTx/>
              <a:buSzTx/>
              <a:buFontTx/>
              <a:buNone/>
              <a:tabLst/>
              <a:defRPr/>
            </a:pPr>
            <a:endParaRPr kumimoji="1" sz="674" b="0" i="0" u="none" strike="noStrike" kern="1200" cap="none" spc="0" normalizeH="0" baseline="0" noProof="0">
              <a:ln>
                <a:noFill/>
              </a:ln>
              <a:solidFill>
                <a:prstClr val="black"/>
              </a:solidFill>
              <a:effectLst/>
              <a:uLnTx/>
              <a:uFillTx/>
              <a:latin typeface="游ゴシック" panose="020F0502020204030204"/>
              <a:ea typeface="+mn-ea"/>
              <a:cs typeface="+mn-cs"/>
            </a:endParaRPr>
          </a:p>
        </p:txBody>
      </p:sp>
      <p:sp>
        <p:nvSpPr>
          <p:cNvPr id="457" name="object 166">
            <a:extLst>
              <a:ext uri="{FF2B5EF4-FFF2-40B4-BE49-F238E27FC236}">
                <a16:creationId xmlns:a16="http://schemas.microsoft.com/office/drawing/2014/main" id="{FAC20250-A700-1746-8CC1-7348B75E137A}"/>
              </a:ext>
            </a:extLst>
          </p:cNvPr>
          <p:cNvSpPr/>
          <p:nvPr/>
        </p:nvSpPr>
        <p:spPr>
          <a:xfrm>
            <a:off x="8820168" y="891518"/>
            <a:ext cx="71816" cy="71816"/>
          </a:xfrm>
          <a:prstGeom prst="rect">
            <a:avLst/>
          </a:prstGeom>
          <a:blipFill>
            <a:blip r:embed="rId3" cstate="print"/>
            <a:stretch>
              <a:fillRect/>
            </a:stretch>
          </a:blipFill>
        </p:spPr>
        <p:txBody>
          <a:bodyPr wrap="square" lIns="0" tIns="0" rIns="0" bIns="0" rtlCol="0"/>
          <a:lstStyle/>
          <a:p>
            <a:pPr marL="0" marR="0" lvl="0" indent="0" algn="l" defTabSz="566654" rtl="0" eaLnBrk="1" fontAlgn="auto" latinLnBrk="0" hangingPunct="1">
              <a:lnSpc>
                <a:spcPct val="100000"/>
              </a:lnSpc>
              <a:spcBef>
                <a:spcPts val="0"/>
              </a:spcBef>
              <a:spcAft>
                <a:spcPts val="0"/>
              </a:spcAft>
              <a:buClrTx/>
              <a:buSzTx/>
              <a:buFontTx/>
              <a:buNone/>
              <a:tabLst/>
              <a:defRPr/>
            </a:pPr>
            <a:endParaRPr kumimoji="1" sz="674" b="0" i="0" u="none" strike="noStrike" kern="1200" cap="none" spc="0" normalizeH="0" baseline="0" noProof="0">
              <a:ln>
                <a:noFill/>
              </a:ln>
              <a:solidFill>
                <a:prstClr val="black"/>
              </a:solidFill>
              <a:effectLst/>
              <a:uLnTx/>
              <a:uFillTx/>
              <a:latin typeface="游ゴシック" panose="020F0502020204030204"/>
              <a:ea typeface="+mn-ea"/>
              <a:cs typeface="+mn-cs"/>
            </a:endParaRPr>
          </a:p>
        </p:txBody>
      </p:sp>
      <p:sp>
        <p:nvSpPr>
          <p:cNvPr id="458" name="object 167">
            <a:extLst>
              <a:ext uri="{FF2B5EF4-FFF2-40B4-BE49-F238E27FC236}">
                <a16:creationId xmlns:a16="http://schemas.microsoft.com/office/drawing/2014/main" id="{91503205-7F70-1346-87BD-AB63503A7BA3}"/>
              </a:ext>
            </a:extLst>
          </p:cNvPr>
          <p:cNvSpPr/>
          <p:nvPr/>
        </p:nvSpPr>
        <p:spPr>
          <a:xfrm>
            <a:off x="4710197" y="1348294"/>
            <a:ext cx="71816" cy="71816"/>
          </a:xfrm>
          <a:prstGeom prst="rect">
            <a:avLst/>
          </a:prstGeom>
          <a:blipFill>
            <a:blip r:embed="rId3" cstate="print"/>
            <a:stretch>
              <a:fillRect/>
            </a:stretch>
          </a:blipFill>
        </p:spPr>
        <p:txBody>
          <a:bodyPr wrap="square" lIns="0" tIns="0" rIns="0" bIns="0" rtlCol="0"/>
          <a:lstStyle/>
          <a:p>
            <a:pPr marL="0" marR="0" lvl="0" indent="0" algn="l" defTabSz="566654" rtl="0" eaLnBrk="1" fontAlgn="auto" latinLnBrk="0" hangingPunct="1">
              <a:lnSpc>
                <a:spcPct val="100000"/>
              </a:lnSpc>
              <a:spcBef>
                <a:spcPts val="0"/>
              </a:spcBef>
              <a:spcAft>
                <a:spcPts val="0"/>
              </a:spcAft>
              <a:buClrTx/>
              <a:buSzTx/>
              <a:buFontTx/>
              <a:buNone/>
              <a:tabLst/>
              <a:defRPr/>
            </a:pPr>
            <a:endParaRPr kumimoji="1" sz="674" b="0" i="0" u="none" strike="noStrike" kern="1200" cap="none" spc="0" normalizeH="0" baseline="0" noProof="0">
              <a:ln>
                <a:noFill/>
              </a:ln>
              <a:solidFill>
                <a:prstClr val="black"/>
              </a:solidFill>
              <a:effectLst/>
              <a:uLnTx/>
              <a:uFillTx/>
              <a:latin typeface="游ゴシック" panose="020F0502020204030204"/>
              <a:ea typeface="+mn-ea"/>
              <a:cs typeface="+mn-cs"/>
            </a:endParaRPr>
          </a:p>
        </p:txBody>
      </p:sp>
      <p:sp>
        <p:nvSpPr>
          <p:cNvPr id="459" name="object 168">
            <a:extLst>
              <a:ext uri="{FF2B5EF4-FFF2-40B4-BE49-F238E27FC236}">
                <a16:creationId xmlns:a16="http://schemas.microsoft.com/office/drawing/2014/main" id="{CA3C1655-F239-7148-804E-468D2A476515}"/>
              </a:ext>
            </a:extLst>
          </p:cNvPr>
          <p:cNvSpPr/>
          <p:nvPr/>
        </p:nvSpPr>
        <p:spPr>
          <a:xfrm>
            <a:off x="5166860" y="1348294"/>
            <a:ext cx="71816" cy="71816"/>
          </a:xfrm>
          <a:prstGeom prst="rect">
            <a:avLst/>
          </a:prstGeom>
          <a:blipFill>
            <a:blip r:embed="rId8" cstate="print"/>
            <a:stretch>
              <a:fillRect/>
            </a:stretch>
          </a:blipFill>
        </p:spPr>
        <p:txBody>
          <a:bodyPr wrap="square" lIns="0" tIns="0" rIns="0" bIns="0" rtlCol="0"/>
          <a:lstStyle/>
          <a:p>
            <a:pPr marL="0" marR="0" lvl="0" indent="0" algn="l" defTabSz="566654" rtl="0" eaLnBrk="1" fontAlgn="auto" latinLnBrk="0" hangingPunct="1">
              <a:lnSpc>
                <a:spcPct val="100000"/>
              </a:lnSpc>
              <a:spcBef>
                <a:spcPts val="0"/>
              </a:spcBef>
              <a:spcAft>
                <a:spcPts val="0"/>
              </a:spcAft>
              <a:buClrTx/>
              <a:buSzTx/>
              <a:buFontTx/>
              <a:buNone/>
              <a:tabLst/>
              <a:defRPr/>
            </a:pPr>
            <a:endParaRPr kumimoji="1" sz="674" b="0" i="0" u="none" strike="noStrike" kern="1200" cap="none" spc="0" normalizeH="0" baseline="0" noProof="0">
              <a:ln>
                <a:noFill/>
              </a:ln>
              <a:solidFill>
                <a:prstClr val="black"/>
              </a:solidFill>
              <a:effectLst/>
              <a:uLnTx/>
              <a:uFillTx/>
              <a:latin typeface="游ゴシック" panose="020F0502020204030204"/>
              <a:ea typeface="+mn-ea"/>
              <a:cs typeface="+mn-cs"/>
            </a:endParaRPr>
          </a:p>
        </p:txBody>
      </p:sp>
      <p:sp>
        <p:nvSpPr>
          <p:cNvPr id="460" name="object 169">
            <a:extLst>
              <a:ext uri="{FF2B5EF4-FFF2-40B4-BE49-F238E27FC236}">
                <a16:creationId xmlns:a16="http://schemas.microsoft.com/office/drawing/2014/main" id="{0543CA05-452D-124E-B09C-B932BE3886BC}"/>
              </a:ext>
            </a:extLst>
          </p:cNvPr>
          <p:cNvSpPr/>
          <p:nvPr/>
        </p:nvSpPr>
        <p:spPr>
          <a:xfrm>
            <a:off x="5623524" y="1348294"/>
            <a:ext cx="71816" cy="71816"/>
          </a:xfrm>
          <a:prstGeom prst="rect">
            <a:avLst/>
          </a:prstGeom>
          <a:blipFill>
            <a:blip r:embed="rId5" cstate="print"/>
            <a:stretch>
              <a:fillRect/>
            </a:stretch>
          </a:blipFill>
        </p:spPr>
        <p:txBody>
          <a:bodyPr wrap="square" lIns="0" tIns="0" rIns="0" bIns="0" rtlCol="0"/>
          <a:lstStyle/>
          <a:p>
            <a:pPr marL="0" marR="0" lvl="0" indent="0" algn="l" defTabSz="566654" rtl="0" eaLnBrk="1" fontAlgn="auto" latinLnBrk="0" hangingPunct="1">
              <a:lnSpc>
                <a:spcPct val="100000"/>
              </a:lnSpc>
              <a:spcBef>
                <a:spcPts val="0"/>
              </a:spcBef>
              <a:spcAft>
                <a:spcPts val="0"/>
              </a:spcAft>
              <a:buClrTx/>
              <a:buSzTx/>
              <a:buFontTx/>
              <a:buNone/>
              <a:tabLst/>
              <a:defRPr/>
            </a:pPr>
            <a:endParaRPr kumimoji="1" sz="674" b="0" i="0" u="none" strike="noStrike" kern="1200" cap="none" spc="0" normalizeH="0" baseline="0" noProof="0">
              <a:ln>
                <a:noFill/>
              </a:ln>
              <a:solidFill>
                <a:prstClr val="black"/>
              </a:solidFill>
              <a:effectLst/>
              <a:uLnTx/>
              <a:uFillTx/>
              <a:latin typeface="游ゴシック" panose="020F0502020204030204"/>
              <a:ea typeface="+mn-ea"/>
              <a:cs typeface="+mn-cs"/>
            </a:endParaRPr>
          </a:p>
        </p:txBody>
      </p:sp>
      <p:sp>
        <p:nvSpPr>
          <p:cNvPr id="461" name="object 170">
            <a:extLst>
              <a:ext uri="{FF2B5EF4-FFF2-40B4-BE49-F238E27FC236}">
                <a16:creationId xmlns:a16="http://schemas.microsoft.com/office/drawing/2014/main" id="{2C864FA1-AB51-B847-A10D-336DD36DBA49}"/>
              </a:ext>
            </a:extLst>
          </p:cNvPr>
          <p:cNvSpPr/>
          <p:nvPr/>
        </p:nvSpPr>
        <p:spPr>
          <a:xfrm>
            <a:off x="6080187" y="1348294"/>
            <a:ext cx="71816" cy="71816"/>
          </a:xfrm>
          <a:prstGeom prst="rect">
            <a:avLst/>
          </a:prstGeom>
          <a:blipFill>
            <a:blip r:embed="rId3" cstate="print"/>
            <a:stretch>
              <a:fillRect/>
            </a:stretch>
          </a:blipFill>
        </p:spPr>
        <p:txBody>
          <a:bodyPr wrap="square" lIns="0" tIns="0" rIns="0" bIns="0" rtlCol="0"/>
          <a:lstStyle/>
          <a:p>
            <a:pPr marL="0" marR="0" lvl="0" indent="0" algn="l" defTabSz="566654" rtl="0" eaLnBrk="1" fontAlgn="auto" latinLnBrk="0" hangingPunct="1">
              <a:lnSpc>
                <a:spcPct val="100000"/>
              </a:lnSpc>
              <a:spcBef>
                <a:spcPts val="0"/>
              </a:spcBef>
              <a:spcAft>
                <a:spcPts val="0"/>
              </a:spcAft>
              <a:buClrTx/>
              <a:buSzTx/>
              <a:buFontTx/>
              <a:buNone/>
              <a:tabLst/>
              <a:defRPr/>
            </a:pPr>
            <a:endParaRPr kumimoji="1" sz="674" b="0" i="0" u="none" strike="noStrike" kern="1200" cap="none" spc="0" normalizeH="0" baseline="0" noProof="0">
              <a:ln>
                <a:noFill/>
              </a:ln>
              <a:solidFill>
                <a:prstClr val="black"/>
              </a:solidFill>
              <a:effectLst/>
              <a:uLnTx/>
              <a:uFillTx/>
              <a:latin typeface="游ゴシック" panose="020F0502020204030204"/>
              <a:ea typeface="+mn-ea"/>
              <a:cs typeface="+mn-cs"/>
            </a:endParaRPr>
          </a:p>
        </p:txBody>
      </p:sp>
      <p:sp>
        <p:nvSpPr>
          <p:cNvPr id="462" name="object 171">
            <a:extLst>
              <a:ext uri="{FF2B5EF4-FFF2-40B4-BE49-F238E27FC236}">
                <a16:creationId xmlns:a16="http://schemas.microsoft.com/office/drawing/2014/main" id="{3884812C-4E98-E54E-947A-39820C8025D7}"/>
              </a:ext>
            </a:extLst>
          </p:cNvPr>
          <p:cNvSpPr/>
          <p:nvPr/>
        </p:nvSpPr>
        <p:spPr>
          <a:xfrm>
            <a:off x="6536850" y="1348294"/>
            <a:ext cx="71816" cy="71816"/>
          </a:xfrm>
          <a:prstGeom prst="rect">
            <a:avLst/>
          </a:prstGeom>
          <a:blipFill>
            <a:blip r:embed="rId6" cstate="print"/>
            <a:stretch>
              <a:fillRect/>
            </a:stretch>
          </a:blipFill>
        </p:spPr>
        <p:txBody>
          <a:bodyPr wrap="square" lIns="0" tIns="0" rIns="0" bIns="0" rtlCol="0"/>
          <a:lstStyle/>
          <a:p>
            <a:pPr marL="0" marR="0" lvl="0" indent="0" algn="l" defTabSz="566654" rtl="0" eaLnBrk="1" fontAlgn="auto" latinLnBrk="0" hangingPunct="1">
              <a:lnSpc>
                <a:spcPct val="100000"/>
              </a:lnSpc>
              <a:spcBef>
                <a:spcPts val="0"/>
              </a:spcBef>
              <a:spcAft>
                <a:spcPts val="0"/>
              </a:spcAft>
              <a:buClrTx/>
              <a:buSzTx/>
              <a:buFontTx/>
              <a:buNone/>
              <a:tabLst/>
              <a:defRPr/>
            </a:pPr>
            <a:endParaRPr kumimoji="1" sz="674" b="0" i="0" u="none" strike="noStrike" kern="1200" cap="none" spc="0" normalizeH="0" baseline="0" noProof="0">
              <a:ln>
                <a:noFill/>
              </a:ln>
              <a:solidFill>
                <a:prstClr val="black"/>
              </a:solidFill>
              <a:effectLst/>
              <a:uLnTx/>
              <a:uFillTx/>
              <a:latin typeface="游ゴシック" panose="020F0502020204030204"/>
              <a:ea typeface="+mn-ea"/>
              <a:cs typeface="+mn-cs"/>
            </a:endParaRPr>
          </a:p>
        </p:txBody>
      </p:sp>
      <p:sp>
        <p:nvSpPr>
          <p:cNvPr id="463" name="object 172">
            <a:extLst>
              <a:ext uri="{FF2B5EF4-FFF2-40B4-BE49-F238E27FC236}">
                <a16:creationId xmlns:a16="http://schemas.microsoft.com/office/drawing/2014/main" id="{1BA0D4E0-B27A-114C-AE31-70B30C6EE3EC}"/>
              </a:ext>
            </a:extLst>
          </p:cNvPr>
          <p:cNvSpPr/>
          <p:nvPr/>
        </p:nvSpPr>
        <p:spPr>
          <a:xfrm>
            <a:off x="6993514" y="1348294"/>
            <a:ext cx="71816" cy="71816"/>
          </a:xfrm>
          <a:prstGeom prst="rect">
            <a:avLst/>
          </a:prstGeom>
          <a:blipFill>
            <a:blip r:embed="rId11" cstate="print"/>
            <a:stretch>
              <a:fillRect/>
            </a:stretch>
          </a:blipFill>
        </p:spPr>
        <p:txBody>
          <a:bodyPr wrap="square" lIns="0" tIns="0" rIns="0" bIns="0" rtlCol="0"/>
          <a:lstStyle/>
          <a:p>
            <a:pPr marL="0" marR="0" lvl="0" indent="0" algn="l" defTabSz="566654" rtl="0" eaLnBrk="1" fontAlgn="auto" latinLnBrk="0" hangingPunct="1">
              <a:lnSpc>
                <a:spcPct val="100000"/>
              </a:lnSpc>
              <a:spcBef>
                <a:spcPts val="0"/>
              </a:spcBef>
              <a:spcAft>
                <a:spcPts val="0"/>
              </a:spcAft>
              <a:buClrTx/>
              <a:buSzTx/>
              <a:buFontTx/>
              <a:buNone/>
              <a:tabLst/>
              <a:defRPr/>
            </a:pPr>
            <a:endParaRPr kumimoji="1" sz="674" b="0" i="0" u="none" strike="noStrike" kern="1200" cap="none" spc="0" normalizeH="0" baseline="0" noProof="0">
              <a:ln>
                <a:noFill/>
              </a:ln>
              <a:solidFill>
                <a:prstClr val="black"/>
              </a:solidFill>
              <a:effectLst/>
              <a:uLnTx/>
              <a:uFillTx/>
              <a:latin typeface="游ゴシック" panose="020F0502020204030204"/>
              <a:ea typeface="+mn-ea"/>
              <a:cs typeface="+mn-cs"/>
            </a:endParaRPr>
          </a:p>
        </p:txBody>
      </p:sp>
      <p:sp>
        <p:nvSpPr>
          <p:cNvPr id="464" name="object 173">
            <a:extLst>
              <a:ext uri="{FF2B5EF4-FFF2-40B4-BE49-F238E27FC236}">
                <a16:creationId xmlns:a16="http://schemas.microsoft.com/office/drawing/2014/main" id="{DFA42CF7-34B6-C148-B859-11D7EDD28020}"/>
              </a:ext>
            </a:extLst>
          </p:cNvPr>
          <p:cNvSpPr/>
          <p:nvPr/>
        </p:nvSpPr>
        <p:spPr>
          <a:xfrm>
            <a:off x="7450177" y="1348294"/>
            <a:ext cx="71816" cy="71816"/>
          </a:xfrm>
          <a:prstGeom prst="rect">
            <a:avLst/>
          </a:prstGeom>
          <a:blipFill>
            <a:blip r:embed="rId9" cstate="print"/>
            <a:stretch>
              <a:fillRect/>
            </a:stretch>
          </a:blipFill>
        </p:spPr>
        <p:txBody>
          <a:bodyPr wrap="square" lIns="0" tIns="0" rIns="0" bIns="0" rtlCol="0"/>
          <a:lstStyle/>
          <a:p>
            <a:pPr marL="0" marR="0" lvl="0" indent="0" algn="l" defTabSz="566654" rtl="0" eaLnBrk="1" fontAlgn="auto" latinLnBrk="0" hangingPunct="1">
              <a:lnSpc>
                <a:spcPct val="100000"/>
              </a:lnSpc>
              <a:spcBef>
                <a:spcPts val="0"/>
              </a:spcBef>
              <a:spcAft>
                <a:spcPts val="0"/>
              </a:spcAft>
              <a:buClrTx/>
              <a:buSzTx/>
              <a:buFontTx/>
              <a:buNone/>
              <a:tabLst/>
              <a:defRPr/>
            </a:pPr>
            <a:endParaRPr kumimoji="1" sz="674" b="0" i="0" u="none" strike="noStrike" kern="1200" cap="none" spc="0" normalizeH="0" baseline="0" noProof="0">
              <a:ln>
                <a:noFill/>
              </a:ln>
              <a:solidFill>
                <a:prstClr val="black"/>
              </a:solidFill>
              <a:effectLst/>
              <a:uLnTx/>
              <a:uFillTx/>
              <a:latin typeface="游ゴシック" panose="020F0502020204030204"/>
              <a:ea typeface="+mn-ea"/>
              <a:cs typeface="+mn-cs"/>
            </a:endParaRPr>
          </a:p>
        </p:txBody>
      </p:sp>
      <p:sp>
        <p:nvSpPr>
          <p:cNvPr id="465" name="object 174">
            <a:extLst>
              <a:ext uri="{FF2B5EF4-FFF2-40B4-BE49-F238E27FC236}">
                <a16:creationId xmlns:a16="http://schemas.microsoft.com/office/drawing/2014/main" id="{C1DE0F82-03FA-6446-8671-C35503077F1B}"/>
              </a:ext>
            </a:extLst>
          </p:cNvPr>
          <p:cNvSpPr/>
          <p:nvPr/>
        </p:nvSpPr>
        <p:spPr>
          <a:xfrm>
            <a:off x="7906841" y="1348294"/>
            <a:ext cx="71816" cy="71816"/>
          </a:xfrm>
          <a:prstGeom prst="rect">
            <a:avLst/>
          </a:prstGeom>
          <a:blipFill>
            <a:blip r:embed="rId3" cstate="print"/>
            <a:stretch>
              <a:fillRect/>
            </a:stretch>
          </a:blipFill>
        </p:spPr>
        <p:txBody>
          <a:bodyPr wrap="square" lIns="0" tIns="0" rIns="0" bIns="0" rtlCol="0"/>
          <a:lstStyle/>
          <a:p>
            <a:pPr marL="0" marR="0" lvl="0" indent="0" algn="l" defTabSz="566654" rtl="0" eaLnBrk="1" fontAlgn="auto" latinLnBrk="0" hangingPunct="1">
              <a:lnSpc>
                <a:spcPct val="100000"/>
              </a:lnSpc>
              <a:spcBef>
                <a:spcPts val="0"/>
              </a:spcBef>
              <a:spcAft>
                <a:spcPts val="0"/>
              </a:spcAft>
              <a:buClrTx/>
              <a:buSzTx/>
              <a:buFontTx/>
              <a:buNone/>
              <a:tabLst/>
              <a:defRPr/>
            </a:pPr>
            <a:endParaRPr kumimoji="1" sz="674" b="0" i="0" u="none" strike="noStrike" kern="1200" cap="none" spc="0" normalizeH="0" baseline="0" noProof="0">
              <a:ln>
                <a:noFill/>
              </a:ln>
              <a:solidFill>
                <a:prstClr val="black"/>
              </a:solidFill>
              <a:effectLst/>
              <a:uLnTx/>
              <a:uFillTx/>
              <a:latin typeface="游ゴシック" panose="020F0502020204030204"/>
              <a:ea typeface="+mn-ea"/>
              <a:cs typeface="+mn-cs"/>
            </a:endParaRPr>
          </a:p>
        </p:txBody>
      </p:sp>
      <p:sp>
        <p:nvSpPr>
          <p:cNvPr id="466" name="object 175">
            <a:extLst>
              <a:ext uri="{FF2B5EF4-FFF2-40B4-BE49-F238E27FC236}">
                <a16:creationId xmlns:a16="http://schemas.microsoft.com/office/drawing/2014/main" id="{93C61EE4-7357-8042-8013-F465BA8644CC}"/>
              </a:ext>
            </a:extLst>
          </p:cNvPr>
          <p:cNvSpPr/>
          <p:nvPr/>
        </p:nvSpPr>
        <p:spPr>
          <a:xfrm>
            <a:off x="8363504" y="1348294"/>
            <a:ext cx="71816" cy="71816"/>
          </a:xfrm>
          <a:prstGeom prst="rect">
            <a:avLst/>
          </a:prstGeom>
          <a:blipFill>
            <a:blip r:embed="rId8" cstate="print"/>
            <a:stretch>
              <a:fillRect/>
            </a:stretch>
          </a:blipFill>
        </p:spPr>
        <p:txBody>
          <a:bodyPr wrap="square" lIns="0" tIns="0" rIns="0" bIns="0" rtlCol="0"/>
          <a:lstStyle/>
          <a:p>
            <a:pPr marL="0" marR="0" lvl="0" indent="0" algn="l" defTabSz="566654" rtl="0" eaLnBrk="1" fontAlgn="auto" latinLnBrk="0" hangingPunct="1">
              <a:lnSpc>
                <a:spcPct val="100000"/>
              </a:lnSpc>
              <a:spcBef>
                <a:spcPts val="0"/>
              </a:spcBef>
              <a:spcAft>
                <a:spcPts val="0"/>
              </a:spcAft>
              <a:buClrTx/>
              <a:buSzTx/>
              <a:buFontTx/>
              <a:buNone/>
              <a:tabLst/>
              <a:defRPr/>
            </a:pPr>
            <a:endParaRPr kumimoji="1" sz="674" b="0" i="0" u="none" strike="noStrike" kern="1200" cap="none" spc="0" normalizeH="0" baseline="0" noProof="0">
              <a:ln>
                <a:noFill/>
              </a:ln>
              <a:solidFill>
                <a:prstClr val="black"/>
              </a:solidFill>
              <a:effectLst/>
              <a:uLnTx/>
              <a:uFillTx/>
              <a:latin typeface="游ゴシック" panose="020F0502020204030204"/>
              <a:ea typeface="+mn-ea"/>
              <a:cs typeface="+mn-cs"/>
            </a:endParaRPr>
          </a:p>
        </p:txBody>
      </p:sp>
      <p:sp>
        <p:nvSpPr>
          <p:cNvPr id="467" name="object 176">
            <a:extLst>
              <a:ext uri="{FF2B5EF4-FFF2-40B4-BE49-F238E27FC236}">
                <a16:creationId xmlns:a16="http://schemas.microsoft.com/office/drawing/2014/main" id="{265C55E5-0D14-1C40-B4D4-57181C0930FE}"/>
              </a:ext>
            </a:extLst>
          </p:cNvPr>
          <p:cNvSpPr/>
          <p:nvPr/>
        </p:nvSpPr>
        <p:spPr>
          <a:xfrm>
            <a:off x="8820168" y="1348294"/>
            <a:ext cx="71816" cy="71816"/>
          </a:xfrm>
          <a:prstGeom prst="rect">
            <a:avLst/>
          </a:prstGeom>
          <a:blipFill>
            <a:blip r:embed="rId9" cstate="print"/>
            <a:stretch>
              <a:fillRect/>
            </a:stretch>
          </a:blipFill>
        </p:spPr>
        <p:txBody>
          <a:bodyPr wrap="square" lIns="0" tIns="0" rIns="0" bIns="0" rtlCol="0"/>
          <a:lstStyle/>
          <a:p>
            <a:pPr marL="0" marR="0" lvl="0" indent="0" algn="l" defTabSz="566654" rtl="0" eaLnBrk="1" fontAlgn="auto" latinLnBrk="0" hangingPunct="1">
              <a:lnSpc>
                <a:spcPct val="100000"/>
              </a:lnSpc>
              <a:spcBef>
                <a:spcPts val="0"/>
              </a:spcBef>
              <a:spcAft>
                <a:spcPts val="0"/>
              </a:spcAft>
              <a:buClrTx/>
              <a:buSzTx/>
              <a:buFontTx/>
              <a:buNone/>
              <a:tabLst/>
              <a:defRPr/>
            </a:pPr>
            <a:endParaRPr kumimoji="1" sz="674" b="0" i="0" u="none" strike="noStrike" kern="1200" cap="none" spc="0" normalizeH="0" baseline="0" noProof="0">
              <a:ln>
                <a:noFill/>
              </a:ln>
              <a:solidFill>
                <a:prstClr val="black"/>
              </a:solidFill>
              <a:effectLst/>
              <a:uLnTx/>
              <a:uFillTx/>
              <a:latin typeface="游ゴシック" panose="020F0502020204030204"/>
              <a:ea typeface="+mn-ea"/>
              <a:cs typeface="+mn-cs"/>
            </a:endParaRPr>
          </a:p>
        </p:txBody>
      </p:sp>
      <p:sp>
        <p:nvSpPr>
          <p:cNvPr id="468" name="object 177">
            <a:extLst>
              <a:ext uri="{FF2B5EF4-FFF2-40B4-BE49-F238E27FC236}">
                <a16:creationId xmlns:a16="http://schemas.microsoft.com/office/drawing/2014/main" id="{EE97A223-3373-394F-A224-77940A8BD829}"/>
              </a:ext>
            </a:extLst>
          </p:cNvPr>
          <p:cNvSpPr/>
          <p:nvPr/>
        </p:nvSpPr>
        <p:spPr>
          <a:xfrm>
            <a:off x="4710197" y="1805068"/>
            <a:ext cx="71816" cy="71816"/>
          </a:xfrm>
          <a:prstGeom prst="rect">
            <a:avLst/>
          </a:prstGeom>
          <a:blipFill>
            <a:blip r:embed="rId8" cstate="print"/>
            <a:stretch>
              <a:fillRect/>
            </a:stretch>
          </a:blipFill>
        </p:spPr>
        <p:txBody>
          <a:bodyPr wrap="square" lIns="0" tIns="0" rIns="0" bIns="0" rtlCol="0"/>
          <a:lstStyle/>
          <a:p>
            <a:pPr marL="0" marR="0" lvl="0" indent="0" algn="l" defTabSz="566654" rtl="0" eaLnBrk="1" fontAlgn="auto" latinLnBrk="0" hangingPunct="1">
              <a:lnSpc>
                <a:spcPct val="100000"/>
              </a:lnSpc>
              <a:spcBef>
                <a:spcPts val="0"/>
              </a:spcBef>
              <a:spcAft>
                <a:spcPts val="0"/>
              </a:spcAft>
              <a:buClrTx/>
              <a:buSzTx/>
              <a:buFontTx/>
              <a:buNone/>
              <a:tabLst/>
              <a:defRPr/>
            </a:pPr>
            <a:endParaRPr kumimoji="1" sz="674" b="0" i="0" u="none" strike="noStrike" kern="1200" cap="none" spc="0" normalizeH="0" baseline="0" noProof="0">
              <a:ln>
                <a:noFill/>
              </a:ln>
              <a:solidFill>
                <a:prstClr val="black"/>
              </a:solidFill>
              <a:effectLst/>
              <a:uLnTx/>
              <a:uFillTx/>
              <a:latin typeface="游ゴシック" panose="020F0502020204030204"/>
              <a:ea typeface="+mn-ea"/>
              <a:cs typeface="+mn-cs"/>
            </a:endParaRPr>
          </a:p>
        </p:txBody>
      </p:sp>
      <p:sp>
        <p:nvSpPr>
          <p:cNvPr id="469" name="object 178">
            <a:extLst>
              <a:ext uri="{FF2B5EF4-FFF2-40B4-BE49-F238E27FC236}">
                <a16:creationId xmlns:a16="http://schemas.microsoft.com/office/drawing/2014/main" id="{62D133B1-8DBA-5D46-875D-B71665B6E5A3}"/>
              </a:ext>
            </a:extLst>
          </p:cNvPr>
          <p:cNvSpPr/>
          <p:nvPr/>
        </p:nvSpPr>
        <p:spPr>
          <a:xfrm>
            <a:off x="5166860" y="1805068"/>
            <a:ext cx="71816" cy="71816"/>
          </a:xfrm>
          <a:prstGeom prst="rect">
            <a:avLst/>
          </a:prstGeom>
          <a:blipFill>
            <a:blip r:embed="rId6" cstate="print"/>
            <a:stretch>
              <a:fillRect/>
            </a:stretch>
          </a:blipFill>
        </p:spPr>
        <p:txBody>
          <a:bodyPr wrap="square" lIns="0" tIns="0" rIns="0" bIns="0" rtlCol="0"/>
          <a:lstStyle/>
          <a:p>
            <a:pPr marL="0" marR="0" lvl="0" indent="0" algn="l" defTabSz="566654" rtl="0" eaLnBrk="1" fontAlgn="auto" latinLnBrk="0" hangingPunct="1">
              <a:lnSpc>
                <a:spcPct val="100000"/>
              </a:lnSpc>
              <a:spcBef>
                <a:spcPts val="0"/>
              </a:spcBef>
              <a:spcAft>
                <a:spcPts val="0"/>
              </a:spcAft>
              <a:buClrTx/>
              <a:buSzTx/>
              <a:buFontTx/>
              <a:buNone/>
              <a:tabLst/>
              <a:defRPr/>
            </a:pPr>
            <a:endParaRPr kumimoji="1" sz="674" b="0" i="0" u="none" strike="noStrike" kern="1200" cap="none" spc="0" normalizeH="0" baseline="0" noProof="0">
              <a:ln>
                <a:noFill/>
              </a:ln>
              <a:solidFill>
                <a:prstClr val="black"/>
              </a:solidFill>
              <a:effectLst/>
              <a:uLnTx/>
              <a:uFillTx/>
              <a:latin typeface="游ゴシック" panose="020F0502020204030204"/>
              <a:ea typeface="+mn-ea"/>
              <a:cs typeface="+mn-cs"/>
            </a:endParaRPr>
          </a:p>
        </p:txBody>
      </p:sp>
      <p:sp>
        <p:nvSpPr>
          <p:cNvPr id="470" name="object 179">
            <a:extLst>
              <a:ext uri="{FF2B5EF4-FFF2-40B4-BE49-F238E27FC236}">
                <a16:creationId xmlns:a16="http://schemas.microsoft.com/office/drawing/2014/main" id="{551CE507-F4A6-A948-8425-EA69F31BBD09}"/>
              </a:ext>
            </a:extLst>
          </p:cNvPr>
          <p:cNvSpPr/>
          <p:nvPr/>
        </p:nvSpPr>
        <p:spPr>
          <a:xfrm>
            <a:off x="5623524" y="1805068"/>
            <a:ext cx="71816" cy="71816"/>
          </a:xfrm>
          <a:prstGeom prst="rect">
            <a:avLst/>
          </a:prstGeom>
          <a:blipFill>
            <a:blip r:embed="rId4" cstate="print"/>
            <a:stretch>
              <a:fillRect/>
            </a:stretch>
          </a:blipFill>
        </p:spPr>
        <p:txBody>
          <a:bodyPr wrap="square" lIns="0" tIns="0" rIns="0" bIns="0" rtlCol="0"/>
          <a:lstStyle/>
          <a:p>
            <a:pPr marL="0" marR="0" lvl="0" indent="0" algn="l" defTabSz="566654" rtl="0" eaLnBrk="1" fontAlgn="auto" latinLnBrk="0" hangingPunct="1">
              <a:lnSpc>
                <a:spcPct val="100000"/>
              </a:lnSpc>
              <a:spcBef>
                <a:spcPts val="0"/>
              </a:spcBef>
              <a:spcAft>
                <a:spcPts val="0"/>
              </a:spcAft>
              <a:buClrTx/>
              <a:buSzTx/>
              <a:buFontTx/>
              <a:buNone/>
              <a:tabLst/>
              <a:defRPr/>
            </a:pPr>
            <a:endParaRPr kumimoji="1" sz="674" b="0" i="0" u="none" strike="noStrike" kern="1200" cap="none" spc="0" normalizeH="0" baseline="0" noProof="0">
              <a:ln>
                <a:noFill/>
              </a:ln>
              <a:solidFill>
                <a:prstClr val="black"/>
              </a:solidFill>
              <a:effectLst/>
              <a:uLnTx/>
              <a:uFillTx/>
              <a:latin typeface="游ゴシック" panose="020F0502020204030204"/>
              <a:ea typeface="+mn-ea"/>
              <a:cs typeface="+mn-cs"/>
            </a:endParaRPr>
          </a:p>
        </p:txBody>
      </p:sp>
      <p:sp>
        <p:nvSpPr>
          <p:cNvPr id="471" name="object 180">
            <a:extLst>
              <a:ext uri="{FF2B5EF4-FFF2-40B4-BE49-F238E27FC236}">
                <a16:creationId xmlns:a16="http://schemas.microsoft.com/office/drawing/2014/main" id="{5991C3E1-B1C7-E04A-9C29-7909E7302537}"/>
              </a:ext>
            </a:extLst>
          </p:cNvPr>
          <p:cNvSpPr/>
          <p:nvPr/>
        </p:nvSpPr>
        <p:spPr>
          <a:xfrm>
            <a:off x="6080187" y="1805068"/>
            <a:ext cx="71816" cy="71816"/>
          </a:xfrm>
          <a:prstGeom prst="rect">
            <a:avLst/>
          </a:prstGeom>
          <a:blipFill>
            <a:blip r:embed="rId5" cstate="print"/>
            <a:stretch>
              <a:fillRect/>
            </a:stretch>
          </a:blipFill>
        </p:spPr>
        <p:txBody>
          <a:bodyPr wrap="square" lIns="0" tIns="0" rIns="0" bIns="0" rtlCol="0"/>
          <a:lstStyle/>
          <a:p>
            <a:pPr marL="0" marR="0" lvl="0" indent="0" algn="l" defTabSz="566654" rtl="0" eaLnBrk="1" fontAlgn="auto" latinLnBrk="0" hangingPunct="1">
              <a:lnSpc>
                <a:spcPct val="100000"/>
              </a:lnSpc>
              <a:spcBef>
                <a:spcPts val="0"/>
              </a:spcBef>
              <a:spcAft>
                <a:spcPts val="0"/>
              </a:spcAft>
              <a:buClrTx/>
              <a:buSzTx/>
              <a:buFontTx/>
              <a:buNone/>
              <a:tabLst/>
              <a:defRPr/>
            </a:pPr>
            <a:endParaRPr kumimoji="1" sz="674" b="0" i="0" u="none" strike="noStrike" kern="1200" cap="none" spc="0" normalizeH="0" baseline="0" noProof="0">
              <a:ln>
                <a:noFill/>
              </a:ln>
              <a:solidFill>
                <a:prstClr val="black"/>
              </a:solidFill>
              <a:effectLst/>
              <a:uLnTx/>
              <a:uFillTx/>
              <a:latin typeface="游ゴシック" panose="020F0502020204030204"/>
              <a:ea typeface="+mn-ea"/>
              <a:cs typeface="+mn-cs"/>
            </a:endParaRPr>
          </a:p>
        </p:txBody>
      </p:sp>
      <p:sp>
        <p:nvSpPr>
          <p:cNvPr id="472" name="object 181">
            <a:extLst>
              <a:ext uri="{FF2B5EF4-FFF2-40B4-BE49-F238E27FC236}">
                <a16:creationId xmlns:a16="http://schemas.microsoft.com/office/drawing/2014/main" id="{F61F92B4-9741-9F46-939B-BC8196EE6A24}"/>
              </a:ext>
            </a:extLst>
          </p:cNvPr>
          <p:cNvSpPr/>
          <p:nvPr/>
        </p:nvSpPr>
        <p:spPr>
          <a:xfrm>
            <a:off x="6536850" y="1805068"/>
            <a:ext cx="71816" cy="71816"/>
          </a:xfrm>
          <a:prstGeom prst="rect">
            <a:avLst/>
          </a:prstGeom>
          <a:blipFill>
            <a:blip r:embed="rId8" cstate="print"/>
            <a:stretch>
              <a:fillRect/>
            </a:stretch>
          </a:blipFill>
        </p:spPr>
        <p:txBody>
          <a:bodyPr wrap="square" lIns="0" tIns="0" rIns="0" bIns="0" rtlCol="0"/>
          <a:lstStyle/>
          <a:p>
            <a:pPr marL="0" marR="0" lvl="0" indent="0" algn="l" defTabSz="566654" rtl="0" eaLnBrk="1" fontAlgn="auto" latinLnBrk="0" hangingPunct="1">
              <a:lnSpc>
                <a:spcPct val="100000"/>
              </a:lnSpc>
              <a:spcBef>
                <a:spcPts val="0"/>
              </a:spcBef>
              <a:spcAft>
                <a:spcPts val="0"/>
              </a:spcAft>
              <a:buClrTx/>
              <a:buSzTx/>
              <a:buFontTx/>
              <a:buNone/>
              <a:tabLst/>
              <a:defRPr/>
            </a:pPr>
            <a:endParaRPr kumimoji="1" sz="674" b="0" i="0" u="none" strike="noStrike" kern="1200" cap="none" spc="0" normalizeH="0" baseline="0" noProof="0">
              <a:ln>
                <a:noFill/>
              </a:ln>
              <a:solidFill>
                <a:prstClr val="black"/>
              </a:solidFill>
              <a:effectLst/>
              <a:uLnTx/>
              <a:uFillTx/>
              <a:latin typeface="游ゴシック" panose="020F0502020204030204"/>
              <a:ea typeface="+mn-ea"/>
              <a:cs typeface="+mn-cs"/>
            </a:endParaRPr>
          </a:p>
        </p:txBody>
      </p:sp>
      <p:sp>
        <p:nvSpPr>
          <p:cNvPr id="473" name="object 182">
            <a:extLst>
              <a:ext uri="{FF2B5EF4-FFF2-40B4-BE49-F238E27FC236}">
                <a16:creationId xmlns:a16="http://schemas.microsoft.com/office/drawing/2014/main" id="{B343CF57-9DAE-B144-BD5F-9DED0A8D946D}"/>
              </a:ext>
            </a:extLst>
          </p:cNvPr>
          <p:cNvSpPr/>
          <p:nvPr/>
        </p:nvSpPr>
        <p:spPr>
          <a:xfrm>
            <a:off x="6993514" y="1805068"/>
            <a:ext cx="71816" cy="71816"/>
          </a:xfrm>
          <a:prstGeom prst="rect">
            <a:avLst/>
          </a:prstGeom>
          <a:blipFill>
            <a:blip r:embed="rId11" cstate="print"/>
            <a:stretch>
              <a:fillRect/>
            </a:stretch>
          </a:blipFill>
        </p:spPr>
        <p:txBody>
          <a:bodyPr wrap="square" lIns="0" tIns="0" rIns="0" bIns="0" rtlCol="0"/>
          <a:lstStyle/>
          <a:p>
            <a:pPr marL="0" marR="0" lvl="0" indent="0" algn="l" defTabSz="566654" rtl="0" eaLnBrk="1" fontAlgn="auto" latinLnBrk="0" hangingPunct="1">
              <a:lnSpc>
                <a:spcPct val="100000"/>
              </a:lnSpc>
              <a:spcBef>
                <a:spcPts val="0"/>
              </a:spcBef>
              <a:spcAft>
                <a:spcPts val="0"/>
              </a:spcAft>
              <a:buClrTx/>
              <a:buSzTx/>
              <a:buFontTx/>
              <a:buNone/>
              <a:tabLst/>
              <a:defRPr/>
            </a:pPr>
            <a:endParaRPr kumimoji="1" sz="674" b="0" i="0" u="none" strike="noStrike" kern="1200" cap="none" spc="0" normalizeH="0" baseline="0" noProof="0">
              <a:ln>
                <a:noFill/>
              </a:ln>
              <a:solidFill>
                <a:prstClr val="black"/>
              </a:solidFill>
              <a:effectLst/>
              <a:uLnTx/>
              <a:uFillTx/>
              <a:latin typeface="游ゴシック" panose="020F0502020204030204"/>
              <a:ea typeface="+mn-ea"/>
              <a:cs typeface="+mn-cs"/>
            </a:endParaRPr>
          </a:p>
        </p:txBody>
      </p:sp>
      <p:sp>
        <p:nvSpPr>
          <p:cNvPr id="474" name="object 183">
            <a:extLst>
              <a:ext uri="{FF2B5EF4-FFF2-40B4-BE49-F238E27FC236}">
                <a16:creationId xmlns:a16="http://schemas.microsoft.com/office/drawing/2014/main" id="{22C1134A-69D5-E146-83D8-2534D9CDA334}"/>
              </a:ext>
            </a:extLst>
          </p:cNvPr>
          <p:cNvSpPr/>
          <p:nvPr/>
        </p:nvSpPr>
        <p:spPr>
          <a:xfrm>
            <a:off x="7450177" y="1805068"/>
            <a:ext cx="71816" cy="71816"/>
          </a:xfrm>
          <a:prstGeom prst="rect">
            <a:avLst/>
          </a:prstGeom>
          <a:blipFill>
            <a:blip r:embed="rId8" cstate="print"/>
            <a:stretch>
              <a:fillRect/>
            </a:stretch>
          </a:blipFill>
        </p:spPr>
        <p:txBody>
          <a:bodyPr wrap="square" lIns="0" tIns="0" rIns="0" bIns="0" rtlCol="0"/>
          <a:lstStyle/>
          <a:p>
            <a:pPr marL="0" marR="0" lvl="0" indent="0" algn="l" defTabSz="566654" rtl="0" eaLnBrk="1" fontAlgn="auto" latinLnBrk="0" hangingPunct="1">
              <a:lnSpc>
                <a:spcPct val="100000"/>
              </a:lnSpc>
              <a:spcBef>
                <a:spcPts val="0"/>
              </a:spcBef>
              <a:spcAft>
                <a:spcPts val="0"/>
              </a:spcAft>
              <a:buClrTx/>
              <a:buSzTx/>
              <a:buFontTx/>
              <a:buNone/>
              <a:tabLst/>
              <a:defRPr/>
            </a:pPr>
            <a:endParaRPr kumimoji="1" sz="674" b="0" i="0" u="none" strike="noStrike" kern="1200" cap="none" spc="0" normalizeH="0" baseline="0" noProof="0">
              <a:ln>
                <a:noFill/>
              </a:ln>
              <a:solidFill>
                <a:prstClr val="black"/>
              </a:solidFill>
              <a:effectLst/>
              <a:uLnTx/>
              <a:uFillTx/>
              <a:latin typeface="游ゴシック" panose="020F0502020204030204"/>
              <a:ea typeface="+mn-ea"/>
              <a:cs typeface="+mn-cs"/>
            </a:endParaRPr>
          </a:p>
        </p:txBody>
      </p:sp>
      <p:sp>
        <p:nvSpPr>
          <p:cNvPr id="475" name="object 184">
            <a:extLst>
              <a:ext uri="{FF2B5EF4-FFF2-40B4-BE49-F238E27FC236}">
                <a16:creationId xmlns:a16="http://schemas.microsoft.com/office/drawing/2014/main" id="{2D60D37E-2578-0947-B3E7-96E11B1A73E0}"/>
              </a:ext>
            </a:extLst>
          </p:cNvPr>
          <p:cNvSpPr/>
          <p:nvPr/>
        </p:nvSpPr>
        <p:spPr>
          <a:xfrm>
            <a:off x="7906841" y="1805068"/>
            <a:ext cx="71816" cy="71816"/>
          </a:xfrm>
          <a:prstGeom prst="rect">
            <a:avLst/>
          </a:prstGeom>
          <a:blipFill>
            <a:blip r:embed="rId4" cstate="print"/>
            <a:stretch>
              <a:fillRect/>
            </a:stretch>
          </a:blipFill>
        </p:spPr>
        <p:txBody>
          <a:bodyPr wrap="square" lIns="0" tIns="0" rIns="0" bIns="0" rtlCol="0"/>
          <a:lstStyle/>
          <a:p>
            <a:pPr marL="0" marR="0" lvl="0" indent="0" algn="l" defTabSz="566654" rtl="0" eaLnBrk="1" fontAlgn="auto" latinLnBrk="0" hangingPunct="1">
              <a:lnSpc>
                <a:spcPct val="100000"/>
              </a:lnSpc>
              <a:spcBef>
                <a:spcPts val="0"/>
              </a:spcBef>
              <a:spcAft>
                <a:spcPts val="0"/>
              </a:spcAft>
              <a:buClrTx/>
              <a:buSzTx/>
              <a:buFontTx/>
              <a:buNone/>
              <a:tabLst/>
              <a:defRPr/>
            </a:pPr>
            <a:endParaRPr kumimoji="1" sz="674" b="0" i="0" u="none" strike="noStrike" kern="1200" cap="none" spc="0" normalizeH="0" baseline="0" noProof="0">
              <a:ln>
                <a:noFill/>
              </a:ln>
              <a:solidFill>
                <a:prstClr val="black"/>
              </a:solidFill>
              <a:effectLst/>
              <a:uLnTx/>
              <a:uFillTx/>
              <a:latin typeface="游ゴシック" panose="020F0502020204030204"/>
              <a:ea typeface="+mn-ea"/>
              <a:cs typeface="+mn-cs"/>
            </a:endParaRPr>
          </a:p>
        </p:txBody>
      </p:sp>
      <p:sp>
        <p:nvSpPr>
          <p:cNvPr id="476" name="object 185">
            <a:extLst>
              <a:ext uri="{FF2B5EF4-FFF2-40B4-BE49-F238E27FC236}">
                <a16:creationId xmlns:a16="http://schemas.microsoft.com/office/drawing/2014/main" id="{73F3213B-34A9-294E-84F9-872CF121CC00}"/>
              </a:ext>
            </a:extLst>
          </p:cNvPr>
          <p:cNvSpPr/>
          <p:nvPr/>
        </p:nvSpPr>
        <p:spPr>
          <a:xfrm>
            <a:off x="8363504" y="1805068"/>
            <a:ext cx="71816" cy="71816"/>
          </a:xfrm>
          <a:prstGeom prst="rect">
            <a:avLst/>
          </a:prstGeom>
          <a:blipFill>
            <a:blip r:embed="rId3" cstate="print"/>
            <a:stretch>
              <a:fillRect/>
            </a:stretch>
          </a:blipFill>
        </p:spPr>
        <p:txBody>
          <a:bodyPr wrap="square" lIns="0" tIns="0" rIns="0" bIns="0" rtlCol="0"/>
          <a:lstStyle/>
          <a:p>
            <a:pPr marL="0" marR="0" lvl="0" indent="0" algn="l" defTabSz="566654" rtl="0" eaLnBrk="1" fontAlgn="auto" latinLnBrk="0" hangingPunct="1">
              <a:lnSpc>
                <a:spcPct val="100000"/>
              </a:lnSpc>
              <a:spcBef>
                <a:spcPts val="0"/>
              </a:spcBef>
              <a:spcAft>
                <a:spcPts val="0"/>
              </a:spcAft>
              <a:buClrTx/>
              <a:buSzTx/>
              <a:buFontTx/>
              <a:buNone/>
              <a:tabLst/>
              <a:defRPr/>
            </a:pPr>
            <a:endParaRPr kumimoji="1" sz="674" b="0" i="0" u="none" strike="noStrike" kern="1200" cap="none" spc="0" normalizeH="0" baseline="0" noProof="0">
              <a:ln>
                <a:noFill/>
              </a:ln>
              <a:solidFill>
                <a:prstClr val="black"/>
              </a:solidFill>
              <a:effectLst/>
              <a:uLnTx/>
              <a:uFillTx/>
              <a:latin typeface="游ゴシック" panose="020F0502020204030204"/>
              <a:ea typeface="+mn-ea"/>
              <a:cs typeface="+mn-cs"/>
            </a:endParaRPr>
          </a:p>
        </p:txBody>
      </p:sp>
      <p:sp>
        <p:nvSpPr>
          <p:cNvPr id="477" name="object 186">
            <a:extLst>
              <a:ext uri="{FF2B5EF4-FFF2-40B4-BE49-F238E27FC236}">
                <a16:creationId xmlns:a16="http://schemas.microsoft.com/office/drawing/2014/main" id="{B9E3D320-92A9-6742-886D-0468FC33E349}"/>
              </a:ext>
            </a:extLst>
          </p:cNvPr>
          <p:cNvSpPr/>
          <p:nvPr/>
        </p:nvSpPr>
        <p:spPr>
          <a:xfrm>
            <a:off x="8820168" y="1805068"/>
            <a:ext cx="71816" cy="71816"/>
          </a:xfrm>
          <a:prstGeom prst="rect">
            <a:avLst/>
          </a:prstGeom>
          <a:blipFill>
            <a:blip r:embed="rId5" cstate="print"/>
            <a:stretch>
              <a:fillRect/>
            </a:stretch>
          </a:blipFill>
        </p:spPr>
        <p:txBody>
          <a:bodyPr wrap="square" lIns="0" tIns="0" rIns="0" bIns="0" rtlCol="0"/>
          <a:lstStyle/>
          <a:p>
            <a:pPr marL="0" marR="0" lvl="0" indent="0" algn="l" defTabSz="566654" rtl="0" eaLnBrk="1" fontAlgn="auto" latinLnBrk="0" hangingPunct="1">
              <a:lnSpc>
                <a:spcPct val="100000"/>
              </a:lnSpc>
              <a:spcBef>
                <a:spcPts val="0"/>
              </a:spcBef>
              <a:spcAft>
                <a:spcPts val="0"/>
              </a:spcAft>
              <a:buClrTx/>
              <a:buSzTx/>
              <a:buFontTx/>
              <a:buNone/>
              <a:tabLst/>
              <a:defRPr/>
            </a:pPr>
            <a:endParaRPr kumimoji="1" sz="674" b="0" i="0" u="none" strike="noStrike" kern="1200" cap="none" spc="0" normalizeH="0" baseline="0" noProof="0">
              <a:ln>
                <a:noFill/>
              </a:ln>
              <a:solidFill>
                <a:prstClr val="black"/>
              </a:solidFill>
              <a:effectLst/>
              <a:uLnTx/>
              <a:uFillTx/>
              <a:latin typeface="游ゴシック" panose="020F0502020204030204"/>
              <a:ea typeface="+mn-ea"/>
              <a:cs typeface="+mn-cs"/>
            </a:endParaRPr>
          </a:p>
        </p:txBody>
      </p:sp>
      <p:sp>
        <p:nvSpPr>
          <p:cNvPr id="478" name="object 187">
            <a:extLst>
              <a:ext uri="{FF2B5EF4-FFF2-40B4-BE49-F238E27FC236}">
                <a16:creationId xmlns:a16="http://schemas.microsoft.com/office/drawing/2014/main" id="{96C756EC-254A-444C-A745-4CA79159FDB0}"/>
              </a:ext>
            </a:extLst>
          </p:cNvPr>
          <p:cNvSpPr/>
          <p:nvPr/>
        </p:nvSpPr>
        <p:spPr>
          <a:xfrm>
            <a:off x="4710197" y="2261844"/>
            <a:ext cx="71816" cy="71816"/>
          </a:xfrm>
          <a:prstGeom prst="rect">
            <a:avLst/>
          </a:prstGeom>
          <a:blipFill>
            <a:blip r:embed="rId4" cstate="print"/>
            <a:stretch>
              <a:fillRect/>
            </a:stretch>
          </a:blipFill>
        </p:spPr>
        <p:txBody>
          <a:bodyPr wrap="square" lIns="0" tIns="0" rIns="0" bIns="0" rtlCol="0"/>
          <a:lstStyle/>
          <a:p>
            <a:pPr marL="0" marR="0" lvl="0" indent="0" algn="l" defTabSz="566654" rtl="0" eaLnBrk="1" fontAlgn="auto" latinLnBrk="0" hangingPunct="1">
              <a:lnSpc>
                <a:spcPct val="100000"/>
              </a:lnSpc>
              <a:spcBef>
                <a:spcPts val="0"/>
              </a:spcBef>
              <a:spcAft>
                <a:spcPts val="0"/>
              </a:spcAft>
              <a:buClrTx/>
              <a:buSzTx/>
              <a:buFontTx/>
              <a:buNone/>
              <a:tabLst/>
              <a:defRPr/>
            </a:pPr>
            <a:endParaRPr kumimoji="1" sz="674" b="0" i="0" u="none" strike="noStrike" kern="1200" cap="none" spc="0" normalizeH="0" baseline="0" noProof="0">
              <a:ln>
                <a:noFill/>
              </a:ln>
              <a:solidFill>
                <a:prstClr val="black"/>
              </a:solidFill>
              <a:effectLst/>
              <a:uLnTx/>
              <a:uFillTx/>
              <a:latin typeface="游ゴシック" panose="020F0502020204030204"/>
              <a:ea typeface="+mn-ea"/>
              <a:cs typeface="+mn-cs"/>
            </a:endParaRPr>
          </a:p>
        </p:txBody>
      </p:sp>
      <p:sp>
        <p:nvSpPr>
          <p:cNvPr id="479" name="object 188">
            <a:extLst>
              <a:ext uri="{FF2B5EF4-FFF2-40B4-BE49-F238E27FC236}">
                <a16:creationId xmlns:a16="http://schemas.microsoft.com/office/drawing/2014/main" id="{76F35A69-3BFC-EB4E-8A42-C822CF4BEF48}"/>
              </a:ext>
            </a:extLst>
          </p:cNvPr>
          <p:cNvSpPr/>
          <p:nvPr/>
        </p:nvSpPr>
        <p:spPr>
          <a:xfrm>
            <a:off x="5166860" y="2261844"/>
            <a:ext cx="71816" cy="71816"/>
          </a:xfrm>
          <a:prstGeom prst="rect">
            <a:avLst/>
          </a:prstGeom>
          <a:blipFill>
            <a:blip r:embed="rId3" cstate="print"/>
            <a:stretch>
              <a:fillRect/>
            </a:stretch>
          </a:blipFill>
        </p:spPr>
        <p:txBody>
          <a:bodyPr wrap="square" lIns="0" tIns="0" rIns="0" bIns="0" rtlCol="0"/>
          <a:lstStyle/>
          <a:p>
            <a:pPr marL="0" marR="0" lvl="0" indent="0" algn="l" defTabSz="566654" rtl="0" eaLnBrk="1" fontAlgn="auto" latinLnBrk="0" hangingPunct="1">
              <a:lnSpc>
                <a:spcPct val="100000"/>
              </a:lnSpc>
              <a:spcBef>
                <a:spcPts val="0"/>
              </a:spcBef>
              <a:spcAft>
                <a:spcPts val="0"/>
              </a:spcAft>
              <a:buClrTx/>
              <a:buSzTx/>
              <a:buFontTx/>
              <a:buNone/>
              <a:tabLst/>
              <a:defRPr/>
            </a:pPr>
            <a:endParaRPr kumimoji="1" sz="674" b="0" i="0" u="none" strike="noStrike" kern="1200" cap="none" spc="0" normalizeH="0" baseline="0" noProof="0">
              <a:ln>
                <a:noFill/>
              </a:ln>
              <a:solidFill>
                <a:prstClr val="black"/>
              </a:solidFill>
              <a:effectLst/>
              <a:uLnTx/>
              <a:uFillTx/>
              <a:latin typeface="游ゴシック" panose="020F0502020204030204"/>
              <a:ea typeface="+mn-ea"/>
              <a:cs typeface="+mn-cs"/>
            </a:endParaRPr>
          </a:p>
        </p:txBody>
      </p:sp>
      <p:sp>
        <p:nvSpPr>
          <p:cNvPr id="480" name="object 189">
            <a:extLst>
              <a:ext uri="{FF2B5EF4-FFF2-40B4-BE49-F238E27FC236}">
                <a16:creationId xmlns:a16="http://schemas.microsoft.com/office/drawing/2014/main" id="{A33A8573-9936-A044-822B-AA3A4646366B}"/>
              </a:ext>
            </a:extLst>
          </p:cNvPr>
          <p:cNvSpPr/>
          <p:nvPr/>
        </p:nvSpPr>
        <p:spPr>
          <a:xfrm>
            <a:off x="5623524" y="2261844"/>
            <a:ext cx="71816" cy="71816"/>
          </a:xfrm>
          <a:prstGeom prst="rect">
            <a:avLst/>
          </a:prstGeom>
          <a:blipFill>
            <a:blip r:embed="rId8" cstate="print"/>
            <a:stretch>
              <a:fillRect/>
            </a:stretch>
          </a:blipFill>
        </p:spPr>
        <p:txBody>
          <a:bodyPr wrap="square" lIns="0" tIns="0" rIns="0" bIns="0" rtlCol="0"/>
          <a:lstStyle/>
          <a:p>
            <a:pPr marL="0" marR="0" lvl="0" indent="0" algn="l" defTabSz="566654" rtl="0" eaLnBrk="1" fontAlgn="auto" latinLnBrk="0" hangingPunct="1">
              <a:lnSpc>
                <a:spcPct val="100000"/>
              </a:lnSpc>
              <a:spcBef>
                <a:spcPts val="0"/>
              </a:spcBef>
              <a:spcAft>
                <a:spcPts val="0"/>
              </a:spcAft>
              <a:buClrTx/>
              <a:buSzTx/>
              <a:buFontTx/>
              <a:buNone/>
              <a:tabLst/>
              <a:defRPr/>
            </a:pPr>
            <a:endParaRPr kumimoji="1" sz="674" b="0" i="0" u="none" strike="noStrike" kern="1200" cap="none" spc="0" normalizeH="0" baseline="0" noProof="0">
              <a:ln>
                <a:noFill/>
              </a:ln>
              <a:solidFill>
                <a:prstClr val="black"/>
              </a:solidFill>
              <a:effectLst/>
              <a:uLnTx/>
              <a:uFillTx/>
              <a:latin typeface="游ゴシック" panose="020F0502020204030204"/>
              <a:ea typeface="+mn-ea"/>
              <a:cs typeface="+mn-cs"/>
            </a:endParaRPr>
          </a:p>
        </p:txBody>
      </p:sp>
      <p:sp>
        <p:nvSpPr>
          <p:cNvPr id="481" name="object 190">
            <a:extLst>
              <a:ext uri="{FF2B5EF4-FFF2-40B4-BE49-F238E27FC236}">
                <a16:creationId xmlns:a16="http://schemas.microsoft.com/office/drawing/2014/main" id="{1EE7F574-DF8A-9445-B1E9-57C2965D2260}"/>
              </a:ext>
            </a:extLst>
          </p:cNvPr>
          <p:cNvSpPr/>
          <p:nvPr/>
        </p:nvSpPr>
        <p:spPr>
          <a:xfrm>
            <a:off x="6080187" y="2261844"/>
            <a:ext cx="71816" cy="71816"/>
          </a:xfrm>
          <a:prstGeom prst="rect">
            <a:avLst/>
          </a:prstGeom>
          <a:blipFill>
            <a:blip r:embed="rId9" cstate="print"/>
            <a:stretch>
              <a:fillRect/>
            </a:stretch>
          </a:blipFill>
        </p:spPr>
        <p:txBody>
          <a:bodyPr wrap="square" lIns="0" tIns="0" rIns="0" bIns="0" rtlCol="0"/>
          <a:lstStyle/>
          <a:p>
            <a:pPr marL="0" marR="0" lvl="0" indent="0" algn="l" defTabSz="566654" rtl="0" eaLnBrk="1" fontAlgn="auto" latinLnBrk="0" hangingPunct="1">
              <a:lnSpc>
                <a:spcPct val="100000"/>
              </a:lnSpc>
              <a:spcBef>
                <a:spcPts val="0"/>
              </a:spcBef>
              <a:spcAft>
                <a:spcPts val="0"/>
              </a:spcAft>
              <a:buClrTx/>
              <a:buSzTx/>
              <a:buFontTx/>
              <a:buNone/>
              <a:tabLst/>
              <a:defRPr/>
            </a:pPr>
            <a:endParaRPr kumimoji="1" sz="674" b="0" i="0" u="none" strike="noStrike" kern="1200" cap="none" spc="0" normalizeH="0" baseline="0" noProof="0">
              <a:ln>
                <a:noFill/>
              </a:ln>
              <a:solidFill>
                <a:prstClr val="black"/>
              </a:solidFill>
              <a:effectLst/>
              <a:uLnTx/>
              <a:uFillTx/>
              <a:latin typeface="游ゴシック" panose="020F0502020204030204"/>
              <a:ea typeface="+mn-ea"/>
              <a:cs typeface="+mn-cs"/>
            </a:endParaRPr>
          </a:p>
        </p:txBody>
      </p:sp>
      <p:sp>
        <p:nvSpPr>
          <p:cNvPr id="482" name="object 191">
            <a:extLst>
              <a:ext uri="{FF2B5EF4-FFF2-40B4-BE49-F238E27FC236}">
                <a16:creationId xmlns:a16="http://schemas.microsoft.com/office/drawing/2014/main" id="{86CEB703-D003-5743-B029-177F2204D2AD}"/>
              </a:ext>
            </a:extLst>
          </p:cNvPr>
          <p:cNvSpPr/>
          <p:nvPr/>
        </p:nvSpPr>
        <p:spPr>
          <a:xfrm>
            <a:off x="6536850" y="2261844"/>
            <a:ext cx="71816" cy="71816"/>
          </a:xfrm>
          <a:prstGeom prst="rect">
            <a:avLst/>
          </a:prstGeom>
          <a:blipFill>
            <a:blip r:embed="rId6" cstate="print"/>
            <a:stretch>
              <a:fillRect/>
            </a:stretch>
          </a:blipFill>
        </p:spPr>
        <p:txBody>
          <a:bodyPr wrap="square" lIns="0" tIns="0" rIns="0" bIns="0" rtlCol="0"/>
          <a:lstStyle/>
          <a:p>
            <a:pPr marL="0" marR="0" lvl="0" indent="0" algn="l" defTabSz="566654" rtl="0" eaLnBrk="1" fontAlgn="auto" latinLnBrk="0" hangingPunct="1">
              <a:lnSpc>
                <a:spcPct val="100000"/>
              </a:lnSpc>
              <a:spcBef>
                <a:spcPts val="0"/>
              </a:spcBef>
              <a:spcAft>
                <a:spcPts val="0"/>
              </a:spcAft>
              <a:buClrTx/>
              <a:buSzTx/>
              <a:buFontTx/>
              <a:buNone/>
              <a:tabLst/>
              <a:defRPr/>
            </a:pPr>
            <a:endParaRPr kumimoji="1" sz="674" b="0" i="0" u="none" strike="noStrike" kern="1200" cap="none" spc="0" normalizeH="0" baseline="0" noProof="0">
              <a:ln>
                <a:noFill/>
              </a:ln>
              <a:solidFill>
                <a:prstClr val="black"/>
              </a:solidFill>
              <a:effectLst/>
              <a:uLnTx/>
              <a:uFillTx/>
              <a:latin typeface="游ゴシック" panose="020F0502020204030204"/>
              <a:ea typeface="+mn-ea"/>
              <a:cs typeface="+mn-cs"/>
            </a:endParaRPr>
          </a:p>
        </p:txBody>
      </p:sp>
      <p:sp>
        <p:nvSpPr>
          <p:cNvPr id="483" name="object 192">
            <a:extLst>
              <a:ext uri="{FF2B5EF4-FFF2-40B4-BE49-F238E27FC236}">
                <a16:creationId xmlns:a16="http://schemas.microsoft.com/office/drawing/2014/main" id="{FC9B9860-A99B-9D4F-A6A6-ADC7C0F3E129}"/>
              </a:ext>
            </a:extLst>
          </p:cNvPr>
          <p:cNvSpPr/>
          <p:nvPr/>
        </p:nvSpPr>
        <p:spPr>
          <a:xfrm>
            <a:off x="6993514" y="2261844"/>
            <a:ext cx="71816" cy="71816"/>
          </a:xfrm>
          <a:prstGeom prst="rect">
            <a:avLst/>
          </a:prstGeom>
          <a:blipFill>
            <a:blip r:embed="rId12" cstate="print"/>
            <a:stretch>
              <a:fillRect/>
            </a:stretch>
          </a:blipFill>
        </p:spPr>
        <p:txBody>
          <a:bodyPr wrap="square" lIns="0" tIns="0" rIns="0" bIns="0" rtlCol="0"/>
          <a:lstStyle/>
          <a:p>
            <a:pPr marL="0" marR="0" lvl="0" indent="0" algn="l" defTabSz="566654" rtl="0" eaLnBrk="1" fontAlgn="auto" latinLnBrk="0" hangingPunct="1">
              <a:lnSpc>
                <a:spcPct val="100000"/>
              </a:lnSpc>
              <a:spcBef>
                <a:spcPts val="0"/>
              </a:spcBef>
              <a:spcAft>
                <a:spcPts val="0"/>
              </a:spcAft>
              <a:buClrTx/>
              <a:buSzTx/>
              <a:buFontTx/>
              <a:buNone/>
              <a:tabLst/>
              <a:defRPr/>
            </a:pPr>
            <a:endParaRPr kumimoji="1" sz="674" b="0" i="0" u="none" strike="noStrike" kern="1200" cap="none" spc="0" normalizeH="0" baseline="0" noProof="0">
              <a:ln>
                <a:noFill/>
              </a:ln>
              <a:solidFill>
                <a:prstClr val="black"/>
              </a:solidFill>
              <a:effectLst/>
              <a:uLnTx/>
              <a:uFillTx/>
              <a:latin typeface="游ゴシック" panose="020F0502020204030204"/>
              <a:ea typeface="+mn-ea"/>
              <a:cs typeface="+mn-cs"/>
            </a:endParaRPr>
          </a:p>
        </p:txBody>
      </p:sp>
      <p:sp>
        <p:nvSpPr>
          <p:cNvPr id="484" name="object 193">
            <a:extLst>
              <a:ext uri="{FF2B5EF4-FFF2-40B4-BE49-F238E27FC236}">
                <a16:creationId xmlns:a16="http://schemas.microsoft.com/office/drawing/2014/main" id="{BBF8B5EA-F3F4-7641-98BC-A85ED7B289EB}"/>
              </a:ext>
            </a:extLst>
          </p:cNvPr>
          <p:cNvSpPr/>
          <p:nvPr/>
        </p:nvSpPr>
        <p:spPr>
          <a:xfrm>
            <a:off x="7450177" y="2261844"/>
            <a:ext cx="71816" cy="71816"/>
          </a:xfrm>
          <a:prstGeom prst="rect">
            <a:avLst/>
          </a:prstGeom>
          <a:blipFill>
            <a:blip r:embed="rId6" cstate="print"/>
            <a:stretch>
              <a:fillRect/>
            </a:stretch>
          </a:blipFill>
        </p:spPr>
        <p:txBody>
          <a:bodyPr wrap="square" lIns="0" tIns="0" rIns="0" bIns="0" rtlCol="0"/>
          <a:lstStyle/>
          <a:p>
            <a:pPr marL="0" marR="0" lvl="0" indent="0" algn="l" defTabSz="566654" rtl="0" eaLnBrk="1" fontAlgn="auto" latinLnBrk="0" hangingPunct="1">
              <a:lnSpc>
                <a:spcPct val="100000"/>
              </a:lnSpc>
              <a:spcBef>
                <a:spcPts val="0"/>
              </a:spcBef>
              <a:spcAft>
                <a:spcPts val="0"/>
              </a:spcAft>
              <a:buClrTx/>
              <a:buSzTx/>
              <a:buFontTx/>
              <a:buNone/>
              <a:tabLst/>
              <a:defRPr/>
            </a:pPr>
            <a:endParaRPr kumimoji="1" sz="674" b="0" i="0" u="none" strike="noStrike" kern="1200" cap="none" spc="0" normalizeH="0" baseline="0" noProof="0">
              <a:ln>
                <a:noFill/>
              </a:ln>
              <a:solidFill>
                <a:prstClr val="black"/>
              </a:solidFill>
              <a:effectLst/>
              <a:uLnTx/>
              <a:uFillTx/>
              <a:latin typeface="游ゴシック" panose="020F0502020204030204"/>
              <a:ea typeface="+mn-ea"/>
              <a:cs typeface="+mn-cs"/>
            </a:endParaRPr>
          </a:p>
        </p:txBody>
      </p:sp>
      <p:sp>
        <p:nvSpPr>
          <p:cNvPr id="485" name="object 194">
            <a:extLst>
              <a:ext uri="{FF2B5EF4-FFF2-40B4-BE49-F238E27FC236}">
                <a16:creationId xmlns:a16="http://schemas.microsoft.com/office/drawing/2014/main" id="{867DCF0E-21F7-0442-AC0F-7B8C8A9960EF}"/>
              </a:ext>
            </a:extLst>
          </p:cNvPr>
          <p:cNvSpPr/>
          <p:nvPr/>
        </p:nvSpPr>
        <p:spPr>
          <a:xfrm>
            <a:off x="7906841" y="2261844"/>
            <a:ext cx="71816" cy="71816"/>
          </a:xfrm>
          <a:prstGeom prst="rect">
            <a:avLst/>
          </a:prstGeom>
          <a:blipFill>
            <a:blip r:embed="rId3" cstate="print"/>
            <a:stretch>
              <a:fillRect/>
            </a:stretch>
          </a:blipFill>
        </p:spPr>
        <p:txBody>
          <a:bodyPr wrap="square" lIns="0" tIns="0" rIns="0" bIns="0" rtlCol="0"/>
          <a:lstStyle/>
          <a:p>
            <a:pPr marL="0" marR="0" lvl="0" indent="0" algn="l" defTabSz="566654" rtl="0" eaLnBrk="1" fontAlgn="auto" latinLnBrk="0" hangingPunct="1">
              <a:lnSpc>
                <a:spcPct val="100000"/>
              </a:lnSpc>
              <a:spcBef>
                <a:spcPts val="0"/>
              </a:spcBef>
              <a:spcAft>
                <a:spcPts val="0"/>
              </a:spcAft>
              <a:buClrTx/>
              <a:buSzTx/>
              <a:buFontTx/>
              <a:buNone/>
              <a:tabLst/>
              <a:defRPr/>
            </a:pPr>
            <a:endParaRPr kumimoji="1" sz="674" b="0" i="0" u="none" strike="noStrike" kern="1200" cap="none" spc="0" normalizeH="0" baseline="0" noProof="0">
              <a:ln>
                <a:noFill/>
              </a:ln>
              <a:solidFill>
                <a:prstClr val="black"/>
              </a:solidFill>
              <a:effectLst/>
              <a:uLnTx/>
              <a:uFillTx/>
              <a:latin typeface="游ゴシック" panose="020F0502020204030204"/>
              <a:ea typeface="+mn-ea"/>
              <a:cs typeface="+mn-cs"/>
            </a:endParaRPr>
          </a:p>
        </p:txBody>
      </p:sp>
      <p:sp>
        <p:nvSpPr>
          <p:cNvPr id="486" name="object 195">
            <a:extLst>
              <a:ext uri="{FF2B5EF4-FFF2-40B4-BE49-F238E27FC236}">
                <a16:creationId xmlns:a16="http://schemas.microsoft.com/office/drawing/2014/main" id="{789EB170-CFED-E845-AF26-3E41780A3263}"/>
              </a:ext>
            </a:extLst>
          </p:cNvPr>
          <p:cNvSpPr/>
          <p:nvPr/>
        </p:nvSpPr>
        <p:spPr>
          <a:xfrm>
            <a:off x="8363504" y="2261844"/>
            <a:ext cx="71816" cy="71816"/>
          </a:xfrm>
          <a:prstGeom prst="rect">
            <a:avLst/>
          </a:prstGeom>
          <a:blipFill>
            <a:blip r:embed="rId8" cstate="print"/>
            <a:stretch>
              <a:fillRect/>
            </a:stretch>
          </a:blipFill>
        </p:spPr>
        <p:txBody>
          <a:bodyPr wrap="square" lIns="0" tIns="0" rIns="0" bIns="0" rtlCol="0"/>
          <a:lstStyle/>
          <a:p>
            <a:pPr marL="0" marR="0" lvl="0" indent="0" algn="l" defTabSz="566654" rtl="0" eaLnBrk="1" fontAlgn="auto" latinLnBrk="0" hangingPunct="1">
              <a:lnSpc>
                <a:spcPct val="100000"/>
              </a:lnSpc>
              <a:spcBef>
                <a:spcPts val="0"/>
              </a:spcBef>
              <a:spcAft>
                <a:spcPts val="0"/>
              </a:spcAft>
              <a:buClrTx/>
              <a:buSzTx/>
              <a:buFontTx/>
              <a:buNone/>
              <a:tabLst/>
              <a:defRPr/>
            </a:pPr>
            <a:endParaRPr kumimoji="1" sz="674" b="0" i="0" u="none" strike="noStrike" kern="1200" cap="none" spc="0" normalizeH="0" baseline="0" noProof="0">
              <a:ln>
                <a:noFill/>
              </a:ln>
              <a:solidFill>
                <a:prstClr val="black"/>
              </a:solidFill>
              <a:effectLst/>
              <a:uLnTx/>
              <a:uFillTx/>
              <a:latin typeface="游ゴシック" panose="020F0502020204030204"/>
              <a:ea typeface="+mn-ea"/>
              <a:cs typeface="+mn-cs"/>
            </a:endParaRPr>
          </a:p>
        </p:txBody>
      </p:sp>
      <p:sp>
        <p:nvSpPr>
          <p:cNvPr id="487" name="object 196">
            <a:extLst>
              <a:ext uri="{FF2B5EF4-FFF2-40B4-BE49-F238E27FC236}">
                <a16:creationId xmlns:a16="http://schemas.microsoft.com/office/drawing/2014/main" id="{3E671D98-4790-D241-910D-C649220A08CD}"/>
              </a:ext>
            </a:extLst>
          </p:cNvPr>
          <p:cNvSpPr/>
          <p:nvPr/>
        </p:nvSpPr>
        <p:spPr>
          <a:xfrm>
            <a:off x="8820168" y="2261844"/>
            <a:ext cx="71816" cy="71816"/>
          </a:xfrm>
          <a:prstGeom prst="rect">
            <a:avLst/>
          </a:prstGeom>
          <a:blipFill>
            <a:blip r:embed="rId8" cstate="print"/>
            <a:stretch>
              <a:fillRect/>
            </a:stretch>
          </a:blipFill>
        </p:spPr>
        <p:txBody>
          <a:bodyPr wrap="square" lIns="0" tIns="0" rIns="0" bIns="0" rtlCol="0"/>
          <a:lstStyle/>
          <a:p>
            <a:pPr marL="0" marR="0" lvl="0" indent="0" algn="l" defTabSz="566654" rtl="0" eaLnBrk="1" fontAlgn="auto" latinLnBrk="0" hangingPunct="1">
              <a:lnSpc>
                <a:spcPct val="100000"/>
              </a:lnSpc>
              <a:spcBef>
                <a:spcPts val="0"/>
              </a:spcBef>
              <a:spcAft>
                <a:spcPts val="0"/>
              </a:spcAft>
              <a:buClrTx/>
              <a:buSzTx/>
              <a:buFontTx/>
              <a:buNone/>
              <a:tabLst/>
              <a:defRPr/>
            </a:pPr>
            <a:endParaRPr kumimoji="1" sz="674" b="0" i="0" u="none" strike="noStrike" kern="1200" cap="none" spc="0" normalizeH="0" baseline="0" noProof="0">
              <a:ln>
                <a:noFill/>
              </a:ln>
              <a:solidFill>
                <a:prstClr val="black"/>
              </a:solidFill>
              <a:effectLst/>
              <a:uLnTx/>
              <a:uFillTx/>
              <a:latin typeface="游ゴシック" panose="020F0502020204030204"/>
              <a:ea typeface="+mn-ea"/>
              <a:cs typeface="+mn-cs"/>
            </a:endParaRPr>
          </a:p>
        </p:txBody>
      </p:sp>
      <p:sp>
        <p:nvSpPr>
          <p:cNvPr id="488" name="object 197">
            <a:extLst>
              <a:ext uri="{FF2B5EF4-FFF2-40B4-BE49-F238E27FC236}">
                <a16:creationId xmlns:a16="http://schemas.microsoft.com/office/drawing/2014/main" id="{4FBE07B4-E0CC-3B49-B468-E4B5255352A0}"/>
              </a:ext>
            </a:extLst>
          </p:cNvPr>
          <p:cNvSpPr/>
          <p:nvPr/>
        </p:nvSpPr>
        <p:spPr>
          <a:xfrm>
            <a:off x="4710197" y="2718619"/>
            <a:ext cx="71816" cy="71816"/>
          </a:xfrm>
          <a:prstGeom prst="rect">
            <a:avLst/>
          </a:prstGeom>
          <a:blipFill>
            <a:blip r:embed="rId6" cstate="print"/>
            <a:stretch>
              <a:fillRect/>
            </a:stretch>
          </a:blipFill>
        </p:spPr>
        <p:txBody>
          <a:bodyPr wrap="square" lIns="0" tIns="0" rIns="0" bIns="0" rtlCol="0"/>
          <a:lstStyle/>
          <a:p>
            <a:pPr marL="0" marR="0" lvl="0" indent="0" algn="l" defTabSz="566654" rtl="0" eaLnBrk="1" fontAlgn="auto" latinLnBrk="0" hangingPunct="1">
              <a:lnSpc>
                <a:spcPct val="100000"/>
              </a:lnSpc>
              <a:spcBef>
                <a:spcPts val="0"/>
              </a:spcBef>
              <a:spcAft>
                <a:spcPts val="0"/>
              </a:spcAft>
              <a:buClrTx/>
              <a:buSzTx/>
              <a:buFontTx/>
              <a:buNone/>
              <a:tabLst/>
              <a:defRPr/>
            </a:pPr>
            <a:endParaRPr kumimoji="1" sz="674" b="0" i="0" u="none" strike="noStrike" kern="1200" cap="none" spc="0" normalizeH="0" baseline="0" noProof="0">
              <a:ln>
                <a:noFill/>
              </a:ln>
              <a:solidFill>
                <a:prstClr val="black"/>
              </a:solidFill>
              <a:effectLst/>
              <a:uLnTx/>
              <a:uFillTx/>
              <a:latin typeface="游ゴシック" panose="020F0502020204030204"/>
              <a:ea typeface="+mn-ea"/>
              <a:cs typeface="+mn-cs"/>
            </a:endParaRPr>
          </a:p>
        </p:txBody>
      </p:sp>
      <p:sp>
        <p:nvSpPr>
          <p:cNvPr id="489" name="object 198">
            <a:extLst>
              <a:ext uri="{FF2B5EF4-FFF2-40B4-BE49-F238E27FC236}">
                <a16:creationId xmlns:a16="http://schemas.microsoft.com/office/drawing/2014/main" id="{561CE203-65E4-7644-85A3-3A6F5B198F03}"/>
              </a:ext>
            </a:extLst>
          </p:cNvPr>
          <p:cNvSpPr/>
          <p:nvPr/>
        </p:nvSpPr>
        <p:spPr>
          <a:xfrm>
            <a:off x="5166860" y="2718619"/>
            <a:ext cx="71816" cy="71816"/>
          </a:xfrm>
          <a:prstGeom prst="rect">
            <a:avLst/>
          </a:prstGeom>
          <a:blipFill>
            <a:blip r:embed="rId5" cstate="print"/>
            <a:stretch>
              <a:fillRect/>
            </a:stretch>
          </a:blipFill>
        </p:spPr>
        <p:txBody>
          <a:bodyPr wrap="square" lIns="0" tIns="0" rIns="0" bIns="0" rtlCol="0"/>
          <a:lstStyle/>
          <a:p>
            <a:pPr marL="0" marR="0" lvl="0" indent="0" algn="l" defTabSz="566654" rtl="0" eaLnBrk="1" fontAlgn="auto" latinLnBrk="0" hangingPunct="1">
              <a:lnSpc>
                <a:spcPct val="100000"/>
              </a:lnSpc>
              <a:spcBef>
                <a:spcPts val="0"/>
              </a:spcBef>
              <a:spcAft>
                <a:spcPts val="0"/>
              </a:spcAft>
              <a:buClrTx/>
              <a:buSzTx/>
              <a:buFontTx/>
              <a:buNone/>
              <a:tabLst/>
              <a:defRPr/>
            </a:pPr>
            <a:endParaRPr kumimoji="1" sz="674" b="0" i="0" u="none" strike="noStrike" kern="1200" cap="none" spc="0" normalizeH="0" baseline="0" noProof="0">
              <a:ln>
                <a:noFill/>
              </a:ln>
              <a:solidFill>
                <a:prstClr val="black"/>
              </a:solidFill>
              <a:effectLst/>
              <a:uLnTx/>
              <a:uFillTx/>
              <a:latin typeface="游ゴシック" panose="020F0502020204030204"/>
              <a:ea typeface="+mn-ea"/>
              <a:cs typeface="+mn-cs"/>
            </a:endParaRPr>
          </a:p>
        </p:txBody>
      </p:sp>
      <p:sp>
        <p:nvSpPr>
          <p:cNvPr id="490" name="object 199">
            <a:extLst>
              <a:ext uri="{FF2B5EF4-FFF2-40B4-BE49-F238E27FC236}">
                <a16:creationId xmlns:a16="http://schemas.microsoft.com/office/drawing/2014/main" id="{19929B8B-18F0-2847-90FC-54FBE3B8E115}"/>
              </a:ext>
            </a:extLst>
          </p:cNvPr>
          <p:cNvSpPr/>
          <p:nvPr/>
        </p:nvSpPr>
        <p:spPr>
          <a:xfrm>
            <a:off x="5623524" y="2718619"/>
            <a:ext cx="71816" cy="71816"/>
          </a:xfrm>
          <a:prstGeom prst="rect">
            <a:avLst/>
          </a:prstGeom>
          <a:blipFill>
            <a:blip r:embed="rId9" cstate="print"/>
            <a:stretch>
              <a:fillRect/>
            </a:stretch>
          </a:blipFill>
        </p:spPr>
        <p:txBody>
          <a:bodyPr wrap="square" lIns="0" tIns="0" rIns="0" bIns="0" rtlCol="0"/>
          <a:lstStyle/>
          <a:p>
            <a:pPr marL="0" marR="0" lvl="0" indent="0" algn="l" defTabSz="566654" rtl="0" eaLnBrk="1" fontAlgn="auto" latinLnBrk="0" hangingPunct="1">
              <a:lnSpc>
                <a:spcPct val="100000"/>
              </a:lnSpc>
              <a:spcBef>
                <a:spcPts val="0"/>
              </a:spcBef>
              <a:spcAft>
                <a:spcPts val="0"/>
              </a:spcAft>
              <a:buClrTx/>
              <a:buSzTx/>
              <a:buFontTx/>
              <a:buNone/>
              <a:tabLst/>
              <a:defRPr/>
            </a:pPr>
            <a:endParaRPr kumimoji="1" sz="674" b="0" i="0" u="none" strike="noStrike" kern="1200" cap="none" spc="0" normalizeH="0" baseline="0" noProof="0">
              <a:ln>
                <a:noFill/>
              </a:ln>
              <a:solidFill>
                <a:prstClr val="black"/>
              </a:solidFill>
              <a:effectLst/>
              <a:uLnTx/>
              <a:uFillTx/>
              <a:latin typeface="游ゴシック" panose="020F0502020204030204"/>
              <a:ea typeface="+mn-ea"/>
              <a:cs typeface="+mn-cs"/>
            </a:endParaRPr>
          </a:p>
        </p:txBody>
      </p:sp>
      <p:sp>
        <p:nvSpPr>
          <p:cNvPr id="491" name="object 200">
            <a:extLst>
              <a:ext uri="{FF2B5EF4-FFF2-40B4-BE49-F238E27FC236}">
                <a16:creationId xmlns:a16="http://schemas.microsoft.com/office/drawing/2014/main" id="{FB00D7D5-9F6B-3348-97A4-C6B0CF3FC160}"/>
              </a:ext>
            </a:extLst>
          </p:cNvPr>
          <p:cNvSpPr/>
          <p:nvPr/>
        </p:nvSpPr>
        <p:spPr>
          <a:xfrm>
            <a:off x="6080187" y="2718619"/>
            <a:ext cx="71816" cy="71816"/>
          </a:xfrm>
          <a:prstGeom prst="rect">
            <a:avLst/>
          </a:prstGeom>
          <a:blipFill>
            <a:blip r:embed="rId4" cstate="print"/>
            <a:stretch>
              <a:fillRect/>
            </a:stretch>
          </a:blipFill>
        </p:spPr>
        <p:txBody>
          <a:bodyPr wrap="square" lIns="0" tIns="0" rIns="0" bIns="0" rtlCol="0"/>
          <a:lstStyle/>
          <a:p>
            <a:pPr marL="0" marR="0" lvl="0" indent="0" algn="l" defTabSz="566654" rtl="0" eaLnBrk="1" fontAlgn="auto" latinLnBrk="0" hangingPunct="1">
              <a:lnSpc>
                <a:spcPct val="100000"/>
              </a:lnSpc>
              <a:spcBef>
                <a:spcPts val="0"/>
              </a:spcBef>
              <a:spcAft>
                <a:spcPts val="0"/>
              </a:spcAft>
              <a:buClrTx/>
              <a:buSzTx/>
              <a:buFontTx/>
              <a:buNone/>
              <a:tabLst/>
              <a:defRPr/>
            </a:pPr>
            <a:endParaRPr kumimoji="1" sz="674" b="0" i="0" u="none" strike="noStrike" kern="1200" cap="none" spc="0" normalizeH="0" baseline="0" noProof="0">
              <a:ln>
                <a:noFill/>
              </a:ln>
              <a:solidFill>
                <a:prstClr val="black"/>
              </a:solidFill>
              <a:effectLst/>
              <a:uLnTx/>
              <a:uFillTx/>
              <a:latin typeface="游ゴシック" panose="020F0502020204030204"/>
              <a:ea typeface="+mn-ea"/>
              <a:cs typeface="+mn-cs"/>
            </a:endParaRPr>
          </a:p>
        </p:txBody>
      </p:sp>
      <p:sp>
        <p:nvSpPr>
          <p:cNvPr id="492" name="object 201">
            <a:extLst>
              <a:ext uri="{FF2B5EF4-FFF2-40B4-BE49-F238E27FC236}">
                <a16:creationId xmlns:a16="http://schemas.microsoft.com/office/drawing/2014/main" id="{AD6F2C8F-9567-4F48-905C-4DB38AFD9068}"/>
              </a:ext>
            </a:extLst>
          </p:cNvPr>
          <p:cNvSpPr/>
          <p:nvPr/>
        </p:nvSpPr>
        <p:spPr>
          <a:xfrm>
            <a:off x="6536850" y="2718619"/>
            <a:ext cx="71816" cy="71816"/>
          </a:xfrm>
          <a:prstGeom prst="rect">
            <a:avLst/>
          </a:prstGeom>
          <a:blipFill>
            <a:blip r:embed="rId8" cstate="print"/>
            <a:stretch>
              <a:fillRect/>
            </a:stretch>
          </a:blipFill>
        </p:spPr>
        <p:txBody>
          <a:bodyPr wrap="square" lIns="0" tIns="0" rIns="0" bIns="0" rtlCol="0"/>
          <a:lstStyle/>
          <a:p>
            <a:pPr marL="0" marR="0" lvl="0" indent="0" algn="l" defTabSz="566654" rtl="0" eaLnBrk="1" fontAlgn="auto" latinLnBrk="0" hangingPunct="1">
              <a:lnSpc>
                <a:spcPct val="100000"/>
              </a:lnSpc>
              <a:spcBef>
                <a:spcPts val="0"/>
              </a:spcBef>
              <a:spcAft>
                <a:spcPts val="0"/>
              </a:spcAft>
              <a:buClrTx/>
              <a:buSzTx/>
              <a:buFontTx/>
              <a:buNone/>
              <a:tabLst/>
              <a:defRPr/>
            </a:pPr>
            <a:endParaRPr kumimoji="1" sz="674" b="0" i="0" u="none" strike="noStrike" kern="1200" cap="none" spc="0" normalizeH="0" baseline="0" noProof="0">
              <a:ln>
                <a:noFill/>
              </a:ln>
              <a:solidFill>
                <a:prstClr val="black"/>
              </a:solidFill>
              <a:effectLst/>
              <a:uLnTx/>
              <a:uFillTx/>
              <a:latin typeface="游ゴシック" panose="020F0502020204030204"/>
              <a:ea typeface="+mn-ea"/>
              <a:cs typeface="+mn-cs"/>
            </a:endParaRPr>
          </a:p>
        </p:txBody>
      </p:sp>
      <p:sp>
        <p:nvSpPr>
          <p:cNvPr id="493" name="object 202">
            <a:extLst>
              <a:ext uri="{FF2B5EF4-FFF2-40B4-BE49-F238E27FC236}">
                <a16:creationId xmlns:a16="http://schemas.microsoft.com/office/drawing/2014/main" id="{60305BF0-60C0-F84E-9F40-EBAE182CEFCA}"/>
              </a:ext>
            </a:extLst>
          </p:cNvPr>
          <p:cNvSpPr/>
          <p:nvPr/>
        </p:nvSpPr>
        <p:spPr>
          <a:xfrm>
            <a:off x="6993514" y="2718619"/>
            <a:ext cx="71816" cy="71816"/>
          </a:xfrm>
          <a:prstGeom prst="rect">
            <a:avLst/>
          </a:prstGeom>
          <a:blipFill>
            <a:blip r:embed="rId11" cstate="print"/>
            <a:stretch>
              <a:fillRect/>
            </a:stretch>
          </a:blipFill>
        </p:spPr>
        <p:txBody>
          <a:bodyPr wrap="square" lIns="0" tIns="0" rIns="0" bIns="0" rtlCol="0"/>
          <a:lstStyle/>
          <a:p>
            <a:pPr marL="0" marR="0" lvl="0" indent="0" algn="l" defTabSz="566654" rtl="0" eaLnBrk="1" fontAlgn="auto" latinLnBrk="0" hangingPunct="1">
              <a:lnSpc>
                <a:spcPct val="100000"/>
              </a:lnSpc>
              <a:spcBef>
                <a:spcPts val="0"/>
              </a:spcBef>
              <a:spcAft>
                <a:spcPts val="0"/>
              </a:spcAft>
              <a:buClrTx/>
              <a:buSzTx/>
              <a:buFontTx/>
              <a:buNone/>
              <a:tabLst/>
              <a:defRPr/>
            </a:pPr>
            <a:endParaRPr kumimoji="1" sz="674" b="0" i="0" u="none" strike="noStrike" kern="1200" cap="none" spc="0" normalizeH="0" baseline="0" noProof="0">
              <a:ln>
                <a:noFill/>
              </a:ln>
              <a:solidFill>
                <a:prstClr val="black"/>
              </a:solidFill>
              <a:effectLst/>
              <a:uLnTx/>
              <a:uFillTx/>
              <a:latin typeface="游ゴシック" panose="020F0502020204030204"/>
              <a:ea typeface="+mn-ea"/>
              <a:cs typeface="+mn-cs"/>
            </a:endParaRPr>
          </a:p>
        </p:txBody>
      </p:sp>
      <p:sp>
        <p:nvSpPr>
          <p:cNvPr id="494" name="object 203">
            <a:extLst>
              <a:ext uri="{FF2B5EF4-FFF2-40B4-BE49-F238E27FC236}">
                <a16:creationId xmlns:a16="http://schemas.microsoft.com/office/drawing/2014/main" id="{FD317AC9-086E-F64E-9193-EF0980AAABB9}"/>
              </a:ext>
            </a:extLst>
          </p:cNvPr>
          <p:cNvSpPr/>
          <p:nvPr/>
        </p:nvSpPr>
        <p:spPr>
          <a:xfrm>
            <a:off x="7450177" y="2718619"/>
            <a:ext cx="71816" cy="71816"/>
          </a:xfrm>
          <a:prstGeom prst="rect">
            <a:avLst/>
          </a:prstGeom>
          <a:blipFill>
            <a:blip r:embed="rId9" cstate="print"/>
            <a:stretch>
              <a:fillRect/>
            </a:stretch>
          </a:blipFill>
        </p:spPr>
        <p:txBody>
          <a:bodyPr wrap="square" lIns="0" tIns="0" rIns="0" bIns="0" rtlCol="0"/>
          <a:lstStyle/>
          <a:p>
            <a:pPr marL="0" marR="0" lvl="0" indent="0" algn="l" defTabSz="566654" rtl="0" eaLnBrk="1" fontAlgn="auto" latinLnBrk="0" hangingPunct="1">
              <a:lnSpc>
                <a:spcPct val="100000"/>
              </a:lnSpc>
              <a:spcBef>
                <a:spcPts val="0"/>
              </a:spcBef>
              <a:spcAft>
                <a:spcPts val="0"/>
              </a:spcAft>
              <a:buClrTx/>
              <a:buSzTx/>
              <a:buFontTx/>
              <a:buNone/>
              <a:tabLst/>
              <a:defRPr/>
            </a:pPr>
            <a:endParaRPr kumimoji="1" sz="674" b="0" i="0" u="none" strike="noStrike" kern="1200" cap="none" spc="0" normalizeH="0" baseline="0" noProof="0">
              <a:ln>
                <a:noFill/>
              </a:ln>
              <a:solidFill>
                <a:prstClr val="black"/>
              </a:solidFill>
              <a:effectLst/>
              <a:uLnTx/>
              <a:uFillTx/>
              <a:latin typeface="游ゴシック" panose="020F0502020204030204"/>
              <a:ea typeface="+mn-ea"/>
              <a:cs typeface="+mn-cs"/>
            </a:endParaRPr>
          </a:p>
        </p:txBody>
      </p:sp>
      <p:sp>
        <p:nvSpPr>
          <p:cNvPr id="495" name="object 204">
            <a:extLst>
              <a:ext uri="{FF2B5EF4-FFF2-40B4-BE49-F238E27FC236}">
                <a16:creationId xmlns:a16="http://schemas.microsoft.com/office/drawing/2014/main" id="{927EE603-E972-3E4D-B257-85F2E71A7A74}"/>
              </a:ext>
            </a:extLst>
          </p:cNvPr>
          <p:cNvSpPr/>
          <p:nvPr/>
        </p:nvSpPr>
        <p:spPr>
          <a:xfrm>
            <a:off x="7906841" y="2718619"/>
            <a:ext cx="71816" cy="71816"/>
          </a:xfrm>
          <a:prstGeom prst="rect">
            <a:avLst/>
          </a:prstGeom>
          <a:blipFill>
            <a:blip r:embed="rId4" cstate="print"/>
            <a:stretch>
              <a:fillRect/>
            </a:stretch>
          </a:blipFill>
        </p:spPr>
        <p:txBody>
          <a:bodyPr wrap="square" lIns="0" tIns="0" rIns="0" bIns="0" rtlCol="0"/>
          <a:lstStyle/>
          <a:p>
            <a:pPr marL="0" marR="0" lvl="0" indent="0" algn="l" defTabSz="566654" rtl="0" eaLnBrk="1" fontAlgn="auto" latinLnBrk="0" hangingPunct="1">
              <a:lnSpc>
                <a:spcPct val="100000"/>
              </a:lnSpc>
              <a:spcBef>
                <a:spcPts val="0"/>
              </a:spcBef>
              <a:spcAft>
                <a:spcPts val="0"/>
              </a:spcAft>
              <a:buClrTx/>
              <a:buSzTx/>
              <a:buFontTx/>
              <a:buNone/>
              <a:tabLst/>
              <a:defRPr/>
            </a:pPr>
            <a:endParaRPr kumimoji="1" sz="674" b="0" i="0" u="none" strike="noStrike" kern="1200" cap="none" spc="0" normalizeH="0" baseline="0" noProof="0">
              <a:ln>
                <a:noFill/>
              </a:ln>
              <a:solidFill>
                <a:prstClr val="black"/>
              </a:solidFill>
              <a:effectLst/>
              <a:uLnTx/>
              <a:uFillTx/>
              <a:latin typeface="游ゴシック" panose="020F0502020204030204"/>
              <a:ea typeface="+mn-ea"/>
              <a:cs typeface="+mn-cs"/>
            </a:endParaRPr>
          </a:p>
        </p:txBody>
      </p:sp>
      <p:sp>
        <p:nvSpPr>
          <p:cNvPr id="496" name="object 205">
            <a:extLst>
              <a:ext uri="{FF2B5EF4-FFF2-40B4-BE49-F238E27FC236}">
                <a16:creationId xmlns:a16="http://schemas.microsoft.com/office/drawing/2014/main" id="{8AB93B25-33B8-CF48-A957-40F64F65AC04}"/>
              </a:ext>
            </a:extLst>
          </p:cNvPr>
          <p:cNvSpPr/>
          <p:nvPr/>
        </p:nvSpPr>
        <p:spPr>
          <a:xfrm>
            <a:off x="8363504" y="2718619"/>
            <a:ext cx="71816" cy="71816"/>
          </a:xfrm>
          <a:prstGeom prst="rect">
            <a:avLst/>
          </a:prstGeom>
          <a:blipFill>
            <a:blip r:embed="rId3" cstate="print"/>
            <a:stretch>
              <a:fillRect/>
            </a:stretch>
          </a:blipFill>
        </p:spPr>
        <p:txBody>
          <a:bodyPr wrap="square" lIns="0" tIns="0" rIns="0" bIns="0" rtlCol="0"/>
          <a:lstStyle/>
          <a:p>
            <a:pPr marL="0" marR="0" lvl="0" indent="0" algn="l" defTabSz="566654" rtl="0" eaLnBrk="1" fontAlgn="auto" latinLnBrk="0" hangingPunct="1">
              <a:lnSpc>
                <a:spcPct val="100000"/>
              </a:lnSpc>
              <a:spcBef>
                <a:spcPts val="0"/>
              </a:spcBef>
              <a:spcAft>
                <a:spcPts val="0"/>
              </a:spcAft>
              <a:buClrTx/>
              <a:buSzTx/>
              <a:buFontTx/>
              <a:buNone/>
              <a:tabLst/>
              <a:defRPr/>
            </a:pPr>
            <a:endParaRPr kumimoji="1" sz="674" b="0" i="0" u="none" strike="noStrike" kern="1200" cap="none" spc="0" normalizeH="0" baseline="0" noProof="0">
              <a:ln>
                <a:noFill/>
              </a:ln>
              <a:solidFill>
                <a:prstClr val="black"/>
              </a:solidFill>
              <a:effectLst/>
              <a:uLnTx/>
              <a:uFillTx/>
              <a:latin typeface="游ゴシック" panose="020F0502020204030204"/>
              <a:ea typeface="+mn-ea"/>
              <a:cs typeface="+mn-cs"/>
            </a:endParaRPr>
          </a:p>
        </p:txBody>
      </p:sp>
      <p:sp>
        <p:nvSpPr>
          <p:cNvPr id="497" name="object 206">
            <a:extLst>
              <a:ext uri="{FF2B5EF4-FFF2-40B4-BE49-F238E27FC236}">
                <a16:creationId xmlns:a16="http://schemas.microsoft.com/office/drawing/2014/main" id="{53E5EC8B-064D-C74B-99E6-E50711FAB27C}"/>
              </a:ext>
            </a:extLst>
          </p:cNvPr>
          <p:cNvSpPr/>
          <p:nvPr/>
        </p:nvSpPr>
        <p:spPr>
          <a:xfrm>
            <a:off x="8820168" y="2718619"/>
            <a:ext cx="71816" cy="71816"/>
          </a:xfrm>
          <a:prstGeom prst="rect">
            <a:avLst/>
          </a:prstGeom>
          <a:blipFill>
            <a:blip r:embed="rId4" cstate="print"/>
            <a:stretch>
              <a:fillRect/>
            </a:stretch>
          </a:blipFill>
        </p:spPr>
        <p:txBody>
          <a:bodyPr wrap="square" lIns="0" tIns="0" rIns="0" bIns="0" rtlCol="0"/>
          <a:lstStyle/>
          <a:p>
            <a:pPr marL="0" marR="0" lvl="0" indent="0" algn="l" defTabSz="566654" rtl="0" eaLnBrk="1" fontAlgn="auto" latinLnBrk="0" hangingPunct="1">
              <a:lnSpc>
                <a:spcPct val="100000"/>
              </a:lnSpc>
              <a:spcBef>
                <a:spcPts val="0"/>
              </a:spcBef>
              <a:spcAft>
                <a:spcPts val="0"/>
              </a:spcAft>
              <a:buClrTx/>
              <a:buSzTx/>
              <a:buFontTx/>
              <a:buNone/>
              <a:tabLst/>
              <a:defRPr/>
            </a:pPr>
            <a:endParaRPr kumimoji="1" sz="674" b="0" i="0" u="none" strike="noStrike" kern="1200" cap="none" spc="0" normalizeH="0" baseline="0" noProof="0">
              <a:ln>
                <a:noFill/>
              </a:ln>
              <a:solidFill>
                <a:prstClr val="black"/>
              </a:solidFill>
              <a:effectLst/>
              <a:uLnTx/>
              <a:uFillTx/>
              <a:latin typeface="游ゴシック" panose="020F0502020204030204"/>
              <a:ea typeface="+mn-ea"/>
              <a:cs typeface="+mn-cs"/>
            </a:endParaRPr>
          </a:p>
        </p:txBody>
      </p:sp>
      <p:sp>
        <p:nvSpPr>
          <p:cNvPr id="498" name="object 207">
            <a:extLst>
              <a:ext uri="{FF2B5EF4-FFF2-40B4-BE49-F238E27FC236}">
                <a16:creationId xmlns:a16="http://schemas.microsoft.com/office/drawing/2014/main" id="{C303509E-CB11-0045-8354-12F8E3805FBB}"/>
              </a:ext>
            </a:extLst>
          </p:cNvPr>
          <p:cNvSpPr/>
          <p:nvPr/>
        </p:nvSpPr>
        <p:spPr>
          <a:xfrm>
            <a:off x="4710197" y="3175394"/>
            <a:ext cx="71816" cy="71816"/>
          </a:xfrm>
          <a:prstGeom prst="rect">
            <a:avLst/>
          </a:prstGeom>
          <a:blipFill>
            <a:blip r:embed="rId3" cstate="print"/>
            <a:stretch>
              <a:fillRect/>
            </a:stretch>
          </a:blipFill>
        </p:spPr>
        <p:txBody>
          <a:bodyPr wrap="square" lIns="0" tIns="0" rIns="0" bIns="0" rtlCol="0"/>
          <a:lstStyle/>
          <a:p>
            <a:pPr marL="0" marR="0" lvl="0" indent="0" algn="l" defTabSz="566654" rtl="0" eaLnBrk="1" fontAlgn="auto" latinLnBrk="0" hangingPunct="1">
              <a:lnSpc>
                <a:spcPct val="100000"/>
              </a:lnSpc>
              <a:spcBef>
                <a:spcPts val="0"/>
              </a:spcBef>
              <a:spcAft>
                <a:spcPts val="0"/>
              </a:spcAft>
              <a:buClrTx/>
              <a:buSzTx/>
              <a:buFontTx/>
              <a:buNone/>
              <a:tabLst/>
              <a:defRPr/>
            </a:pPr>
            <a:endParaRPr kumimoji="1" sz="674" b="0" i="0" u="none" strike="noStrike" kern="1200" cap="none" spc="0" normalizeH="0" baseline="0" noProof="0">
              <a:ln>
                <a:noFill/>
              </a:ln>
              <a:solidFill>
                <a:prstClr val="black"/>
              </a:solidFill>
              <a:effectLst/>
              <a:uLnTx/>
              <a:uFillTx/>
              <a:latin typeface="游ゴシック" panose="020F0502020204030204"/>
              <a:ea typeface="+mn-ea"/>
              <a:cs typeface="+mn-cs"/>
            </a:endParaRPr>
          </a:p>
        </p:txBody>
      </p:sp>
      <p:sp>
        <p:nvSpPr>
          <p:cNvPr id="499" name="object 208">
            <a:extLst>
              <a:ext uri="{FF2B5EF4-FFF2-40B4-BE49-F238E27FC236}">
                <a16:creationId xmlns:a16="http://schemas.microsoft.com/office/drawing/2014/main" id="{C4D1A454-4B59-814D-8DCB-42364021B5BD}"/>
              </a:ext>
            </a:extLst>
          </p:cNvPr>
          <p:cNvSpPr/>
          <p:nvPr/>
        </p:nvSpPr>
        <p:spPr>
          <a:xfrm>
            <a:off x="5166860" y="3175394"/>
            <a:ext cx="71816" cy="71816"/>
          </a:xfrm>
          <a:prstGeom prst="rect">
            <a:avLst/>
          </a:prstGeom>
          <a:blipFill>
            <a:blip r:embed="rId9" cstate="print"/>
            <a:stretch>
              <a:fillRect/>
            </a:stretch>
          </a:blipFill>
        </p:spPr>
        <p:txBody>
          <a:bodyPr wrap="square" lIns="0" tIns="0" rIns="0" bIns="0" rtlCol="0"/>
          <a:lstStyle/>
          <a:p>
            <a:pPr marL="0" marR="0" lvl="0" indent="0" algn="l" defTabSz="566654" rtl="0" eaLnBrk="1" fontAlgn="auto" latinLnBrk="0" hangingPunct="1">
              <a:lnSpc>
                <a:spcPct val="100000"/>
              </a:lnSpc>
              <a:spcBef>
                <a:spcPts val="0"/>
              </a:spcBef>
              <a:spcAft>
                <a:spcPts val="0"/>
              </a:spcAft>
              <a:buClrTx/>
              <a:buSzTx/>
              <a:buFontTx/>
              <a:buNone/>
              <a:tabLst/>
              <a:defRPr/>
            </a:pPr>
            <a:endParaRPr kumimoji="1" sz="674" b="0" i="0" u="none" strike="noStrike" kern="1200" cap="none" spc="0" normalizeH="0" baseline="0" noProof="0">
              <a:ln>
                <a:noFill/>
              </a:ln>
              <a:solidFill>
                <a:prstClr val="black"/>
              </a:solidFill>
              <a:effectLst/>
              <a:uLnTx/>
              <a:uFillTx/>
              <a:latin typeface="游ゴシック" panose="020F0502020204030204"/>
              <a:ea typeface="+mn-ea"/>
              <a:cs typeface="+mn-cs"/>
            </a:endParaRPr>
          </a:p>
        </p:txBody>
      </p:sp>
      <p:sp>
        <p:nvSpPr>
          <p:cNvPr id="500" name="object 209">
            <a:extLst>
              <a:ext uri="{FF2B5EF4-FFF2-40B4-BE49-F238E27FC236}">
                <a16:creationId xmlns:a16="http://schemas.microsoft.com/office/drawing/2014/main" id="{0A533880-2229-954C-9A7D-9C3483B917B8}"/>
              </a:ext>
            </a:extLst>
          </p:cNvPr>
          <p:cNvSpPr/>
          <p:nvPr/>
        </p:nvSpPr>
        <p:spPr>
          <a:xfrm>
            <a:off x="5623524" y="3175394"/>
            <a:ext cx="71816" cy="71816"/>
          </a:xfrm>
          <a:prstGeom prst="rect">
            <a:avLst/>
          </a:prstGeom>
          <a:blipFill>
            <a:blip r:embed="rId4" cstate="print"/>
            <a:stretch>
              <a:fillRect/>
            </a:stretch>
          </a:blipFill>
        </p:spPr>
        <p:txBody>
          <a:bodyPr wrap="square" lIns="0" tIns="0" rIns="0" bIns="0" rtlCol="0"/>
          <a:lstStyle/>
          <a:p>
            <a:pPr marL="0" marR="0" lvl="0" indent="0" algn="l" defTabSz="566654" rtl="0" eaLnBrk="1" fontAlgn="auto" latinLnBrk="0" hangingPunct="1">
              <a:lnSpc>
                <a:spcPct val="100000"/>
              </a:lnSpc>
              <a:spcBef>
                <a:spcPts val="0"/>
              </a:spcBef>
              <a:spcAft>
                <a:spcPts val="0"/>
              </a:spcAft>
              <a:buClrTx/>
              <a:buSzTx/>
              <a:buFontTx/>
              <a:buNone/>
              <a:tabLst/>
              <a:defRPr/>
            </a:pPr>
            <a:endParaRPr kumimoji="1" sz="674" b="0" i="0" u="none" strike="noStrike" kern="1200" cap="none" spc="0" normalizeH="0" baseline="0" noProof="0">
              <a:ln>
                <a:noFill/>
              </a:ln>
              <a:solidFill>
                <a:prstClr val="black"/>
              </a:solidFill>
              <a:effectLst/>
              <a:uLnTx/>
              <a:uFillTx/>
              <a:latin typeface="游ゴシック" panose="020F0502020204030204"/>
              <a:ea typeface="+mn-ea"/>
              <a:cs typeface="+mn-cs"/>
            </a:endParaRPr>
          </a:p>
        </p:txBody>
      </p:sp>
      <p:sp>
        <p:nvSpPr>
          <p:cNvPr id="501" name="object 210">
            <a:extLst>
              <a:ext uri="{FF2B5EF4-FFF2-40B4-BE49-F238E27FC236}">
                <a16:creationId xmlns:a16="http://schemas.microsoft.com/office/drawing/2014/main" id="{FC48A9E2-F0DA-0847-923C-24063B20F3CA}"/>
              </a:ext>
            </a:extLst>
          </p:cNvPr>
          <p:cNvSpPr/>
          <p:nvPr/>
        </p:nvSpPr>
        <p:spPr>
          <a:xfrm>
            <a:off x="6080187" y="3175394"/>
            <a:ext cx="71816" cy="71816"/>
          </a:xfrm>
          <a:prstGeom prst="rect">
            <a:avLst/>
          </a:prstGeom>
          <a:blipFill>
            <a:blip r:embed="rId6" cstate="print"/>
            <a:stretch>
              <a:fillRect/>
            </a:stretch>
          </a:blipFill>
        </p:spPr>
        <p:txBody>
          <a:bodyPr wrap="square" lIns="0" tIns="0" rIns="0" bIns="0" rtlCol="0"/>
          <a:lstStyle/>
          <a:p>
            <a:pPr marL="0" marR="0" lvl="0" indent="0" algn="l" defTabSz="566654" rtl="0" eaLnBrk="1" fontAlgn="auto" latinLnBrk="0" hangingPunct="1">
              <a:lnSpc>
                <a:spcPct val="100000"/>
              </a:lnSpc>
              <a:spcBef>
                <a:spcPts val="0"/>
              </a:spcBef>
              <a:spcAft>
                <a:spcPts val="0"/>
              </a:spcAft>
              <a:buClrTx/>
              <a:buSzTx/>
              <a:buFontTx/>
              <a:buNone/>
              <a:tabLst/>
              <a:defRPr/>
            </a:pPr>
            <a:endParaRPr kumimoji="1" sz="674" b="0" i="0" u="none" strike="noStrike" kern="1200" cap="none" spc="0" normalizeH="0" baseline="0" noProof="0">
              <a:ln>
                <a:noFill/>
              </a:ln>
              <a:solidFill>
                <a:prstClr val="black"/>
              </a:solidFill>
              <a:effectLst/>
              <a:uLnTx/>
              <a:uFillTx/>
              <a:latin typeface="游ゴシック" panose="020F0502020204030204"/>
              <a:ea typeface="+mn-ea"/>
              <a:cs typeface="+mn-cs"/>
            </a:endParaRPr>
          </a:p>
        </p:txBody>
      </p:sp>
      <p:sp>
        <p:nvSpPr>
          <p:cNvPr id="502" name="object 211">
            <a:extLst>
              <a:ext uri="{FF2B5EF4-FFF2-40B4-BE49-F238E27FC236}">
                <a16:creationId xmlns:a16="http://schemas.microsoft.com/office/drawing/2014/main" id="{E3587577-D57F-E64A-BE2B-A879E0D2BF0B}"/>
              </a:ext>
            </a:extLst>
          </p:cNvPr>
          <p:cNvSpPr/>
          <p:nvPr/>
        </p:nvSpPr>
        <p:spPr>
          <a:xfrm>
            <a:off x="6536850" y="3175394"/>
            <a:ext cx="71816" cy="71816"/>
          </a:xfrm>
          <a:prstGeom prst="rect">
            <a:avLst/>
          </a:prstGeom>
          <a:blipFill>
            <a:blip r:embed="rId5" cstate="print"/>
            <a:stretch>
              <a:fillRect/>
            </a:stretch>
          </a:blipFill>
        </p:spPr>
        <p:txBody>
          <a:bodyPr wrap="square" lIns="0" tIns="0" rIns="0" bIns="0" rtlCol="0"/>
          <a:lstStyle/>
          <a:p>
            <a:pPr marL="0" marR="0" lvl="0" indent="0" algn="l" defTabSz="566654" rtl="0" eaLnBrk="1" fontAlgn="auto" latinLnBrk="0" hangingPunct="1">
              <a:lnSpc>
                <a:spcPct val="100000"/>
              </a:lnSpc>
              <a:spcBef>
                <a:spcPts val="0"/>
              </a:spcBef>
              <a:spcAft>
                <a:spcPts val="0"/>
              </a:spcAft>
              <a:buClrTx/>
              <a:buSzTx/>
              <a:buFontTx/>
              <a:buNone/>
              <a:tabLst/>
              <a:defRPr/>
            </a:pPr>
            <a:endParaRPr kumimoji="1" sz="674" b="0" i="0" u="none" strike="noStrike" kern="1200" cap="none" spc="0" normalizeH="0" baseline="0" noProof="0">
              <a:ln>
                <a:noFill/>
              </a:ln>
              <a:solidFill>
                <a:prstClr val="black"/>
              </a:solidFill>
              <a:effectLst/>
              <a:uLnTx/>
              <a:uFillTx/>
              <a:latin typeface="游ゴシック" panose="020F0502020204030204"/>
              <a:ea typeface="+mn-ea"/>
              <a:cs typeface="+mn-cs"/>
            </a:endParaRPr>
          </a:p>
        </p:txBody>
      </p:sp>
      <p:sp>
        <p:nvSpPr>
          <p:cNvPr id="503" name="object 212">
            <a:extLst>
              <a:ext uri="{FF2B5EF4-FFF2-40B4-BE49-F238E27FC236}">
                <a16:creationId xmlns:a16="http://schemas.microsoft.com/office/drawing/2014/main" id="{FF2E4B80-A1D1-0E4E-ACD1-85386E3667D5}"/>
              </a:ext>
            </a:extLst>
          </p:cNvPr>
          <p:cNvSpPr/>
          <p:nvPr/>
        </p:nvSpPr>
        <p:spPr>
          <a:xfrm>
            <a:off x="6993514" y="3175394"/>
            <a:ext cx="71816" cy="71816"/>
          </a:xfrm>
          <a:prstGeom prst="rect">
            <a:avLst/>
          </a:prstGeom>
          <a:blipFill>
            <a:blip r:embed="rId10" cstate="print"/>
            <a:stretch>
              <a:fillRect/>
            </a:stretch>
          </a:blipFill>
        </p:spPr>
        <p:txBody>
          <a:bodyPr wrap="square" lIns="0" tIns="0" rIns="0" bIns="0" rtlCol="0"/>
          <a:lstStyle/>
          <a:p>
            <a:pPr marL="0" marR="0" lvl="0" indent="0" algn="l" defTabSz="566654" rtl="0" eaLnBrk="1" fontAlgn="auto" latinLnBrk="0" hangingPunct="1">
              <a:lnSpc>
                <a:spcPct val="100000"/>
              </a:lnSpc>
              <a:spcBef>
                <a:spcPts val="0"/>
              </a:spcBef>
              <a:spcAft>
                <a:spcPts val="0"/>
              </a:spcAft>
              <a:buClrTx/>
              <a:buSzTx/>
              <a:buFontTx/>
              <a:buNone/>
              <a:tabLst/>
              <a:defRPr/>
            </a:pPr>
            <a:endParaRPr kumimoji="1" sz="674" b="0" i="0" u="none" strike="noStrike" kern="1200" cap="none" spc="0" normalizeH="0" baseline="0" noProof="0">
              <a:ln>
                <a:noFill/>
              </a:ln>
              <a:solidFill>
                <a:prstClr val="black"/>
              </a:solidFill>
              <a:effectLst/>
              <a:uLnTx/>
              <a:uFillTx/>
              <a:latin typeface="游ゴシック" panose="020F0502020204030204"/>
              <a:ea typeface="+mn-ea"/>
              <a:cs typeface="+mn-cs"/>
            </a:endParaRPr>
          </a:p>
        </p:txBody>
      </p:sp>
      <p:sp>
        <p:nvSpPr>
          <p:cNvPr id="504" name="object 213">
            <a:extLst>
              <a:ext uri="{FF2B5EF4-FFF2-40B4-BE49-F238E27FC236}">
                <a16:creationId xmlns:a16="http://schemas.microsoft.com/office/drawing/2014/main" id="{0E66A3CA-D47B-9043-9BCF-F78834634408}"/>
              </a:ext>
            </a:extLst>
          </p:cNvPr>
          <p:cNvSpPr/>
          <p:nvPr/>
        </p:nvSpPr>
        <p:spPr>
          <a:xfrm>
            <a:off x="7450177" y="3175394"/>
            <a:ext cx="71816" cy="71816"/>
          </a:xfrm>
          <a:prstGeom prst="rect">
            <a:avLst/>
          </a:prstGeom>
          <a:blipFill>
            <a:blip r:embed="rId6" cstate="print"/>
            <a:stretch>
              <a:fillRect/>
            </a:stretch>
          </a:blipFill>
        </p:spPr>
        <p:txBody>
          <a:bodyPr wrap="square" lIns="0" tIns="0" rIns="0" bIns="0" rtlCol="0"/>
          <a:lstStyle/>
          <a:p>
            <a:pPr marL="0" marR="0" lvl="0" indent="0" algn="l" defTabSz="566654" rtl="0" eaLnBrk="1" fontAlgn="auto" latinLnBrk="0" hangingPunct="1">
              <a:lnSpc>
                <a:spcPct val="100000"/>
              </a:lnSpc>
              <a:spcBef>
                <a:spcPts val="0"/>
              </a:spcBef>
              <a:spcAft>
                <a:spcPts val="0"/>
              </a:spcAft>
              <a:buClrTx/>
              <a:buSzTx/>
              <a:buFontTx/>
              <a:buNone/>
              <a:tabLst/>
              <a:defRPr/>
            </a:pPr>
            <a:endParaRPr kumimoji="1" sz="674" b="0" i="0" u="none" strike="noStrike" kern="1200" cap="none" spc="0" normalizeH="0" baseline="0" noProof="0">
              <a:ln>
                <a:noFill/>
              </a:ln>
              <a:solidFill>
                <a:prstClr val="black"/>
              </a:solidFill>
              <a:effectLst/>
              <a:uLnTx/>
              <a:uFillTx/>
              <a:latin typeface="游ゴシック" panose="020F0502020204030204"/>
              <a:ea typeface="+mn-ea"/>
              <a:cs typeface="+mn-cs"/>
            </a:endParaRPr>
          </a:p>
        </p:txBody>
      </p:sp>
      <p:sp>
        <p:nvSpPr>
          <p:cNvPr id="505" name="object 214">
            <a:extLst>
              <a:ext uri="{FF2B5EF4-FFF2-40B4-BE49-F238E27FC236}">
                <a16:creationId xmlns:a16="http://schemas.microsoft.com/office/drawing/2014/main" id="{615F4A45-A008-F545-90B2-4F41E6B03901}"/>
              </a:ext>
            </a:extLst>
          </p:cNvPr>
          <p:cNvSpPr/>
          <p:nvPr/>
        </p:nvSpPr>
        <p:spPr>
          <a:xfrm>
            <a:off x="7906841" y="3175394"/>
            <a:ext cx="71816" cy="71816"/>
          </a:xfrm>
          <a:prstGeom prst="rect">
            <a:avLst/>
          </a:prstGeom>
          <a:blipFill>
            <a:blip r:embed="rId9" cstate="print"/>
            <a:stretch>
              <a:fillRect/>
            </a:stretch>
          </a:blipFill>
        </p:spPr>
        <p:txBody>
          <a:bodyPr wrap="square" lIns="0" tIns="0" rIns="0" bIns="0" rtlCol="0"/>
          <a:lstStyle/>
          <a:p>
            <a:pPr marL="0" marR="0" lvl="0" indent="0" algn="l" defTabSz="566654" rtl="0" eaLnBrk="1" fontAlgn="auto" latinLnBrk="0" hangingPunct="1">
              <a:lnSpc>
                <a:spcPct val="100000"/>
              </a:lnSpc>
              <a:spcBef>
                <a:spcPts val="0"/>
              </a:spcBef>
              <a:spcAft>
                <a:spcPts val="0"/>
              </a:spcAft>
              <a:buClrTx/>
              <a:buSzTx/>
              <a:buFontTx/>
              <a:buNone/>
              <a:tabLst/>
              <a:defRPr/>
            </a:pPr>
            <a:endParaRPr kumimoji="1" sz="674" b="0" i="0" u="none" strike="noStrike" kern="1200" cap="none" spc="0" normalizeH="0" baseline="0" noProof="0">
              <a:ln>
                <a:noFill/>
              </a:ln>
              <a:solidFill>
                <a:prstClr val="black"/>
              </a:solidFill>
              <a:effectLst/>
              <a:uLnTx/>
              <a:uFillTx/>
              <a:latin typeface="游ゴシック" panose="020F0502020204030204"/>
              <a:ea typeface="+mn-ea"/>
              <a:cs typeface="+mn-cs"/>
            </a:endParaRPr>
          </a:p>
        </p:txBody>
      </p:sp>
      <p:sp>
        <p:nvSpPr>
          <p:cNvPr id="506" name="object 215">
            <a:extLst>
              <a:ext uri="{FF2B5EF4-FFF2-40B4-BE49-F238E27FC236}">
                <a16:creationId xmlns:a16="http://schemas.microsoft.com/office/drawing/2014/main" id="{7DA8B7BA-8A7F-3F48-832A-76D5E14BD2C1}"/>
              </a:ext>
            </a:extLst>
          </p:cNvPr>
          <p:cNvSpPr/>
          <p:nvPr/>
        </p:nvSpPr>
        <p:spPr>
          <a:xfrm>
            <a:off x="8363504" y="3175394"/>
            <a:ext cx="71816" cy="71816"/>
          </a:xfrm>
          <a:prstGeom prst="rect">
            <a:avLst/>
          </a:prstGeom>
          <a:blipFill>
            <a:blip r:embed="rId8" cstate="print"/>
            <a:stretch>
              <a:fillRect/>
            </a:stretch>
          </a:blipFill>
        </p:spPr>
        <p:txBody>
          <a:bodyPr wrap="square" lIns="0" tIns="0" rIns="0" bIns="0" rtlCol="0"/>
          <a:lstStyle/>
          <a:p>
            <a:pPr marL="0" marR="0" lvl="0" indent="0" algn="l" defTabSz="566654" rtl="0" eaLnBrk="1" fontAlgn="auto" latinLnBrk="0" hangingPunct="1">
              <a:lnSpc>
                <a:spcPct val="100000"/>
              </a:lnSpc>
              <a:spcBef>
                <a:spcPts val="0"/>
              </a:spcBef>
              <a:spcAft>
                <a:spcPts val="0"/>
              </a:spcAft>
              <a:buClrTx/>
              <a:buSzTx/>
              <a:buFontTx/>
              <a:buNone/>
              <a:tabLst/>
              <a:defRPr/>
            </a:pPr>
            <a:endParaRPr kumimoji="1" sz="674" b="0" i="0" u="none" strike="noStrike" kern="1200" cap="none" spc="0" normalizeH="0" baseline="0" noProof="0">
              <a:ln>
                <a:noFill/>
              </a:ln>
              <a:solidFill>
                <a:prstClr val="black"/>
              </a:solidFill>
              <a:effectLst/>
              <a:uLnTx/>
              <a:uFillTx/>
              <a:latin typeface="游ゴシック" panose="020F0502020204030204"/>
              <a:ea typeface="+mn-ea"/>
              <a:cs typeface="+mn-cs"/>
            </a:endParaRPr>
          </a:p>
        </p:txBody>
      </p:sp>
      <p:sp>
        <p:nvSpPr>
          <p:cNvPr id="507" name="object 216">
            <a:extLst>
              <a:ext uri="{FF2B5EF4-FFF2-40B4-BE49-F238E27FC236}">
                <a16:creationId xmlns:a16="http://schemas.microsoft.com/office/drawing/2014/main" id="{9E99A587-E21E-D64C-8312-2843BCB0E517}"/>
              </a:ext>
            </a:extLst>
          </p:cNvPr>
          <p:cNvSpPr/>
          <p:nvPr/>
        </p:nvSpPr>
        <p:spPr>
          <a:xfrm>
            <a:off x="8820168" y="3175394"/>
            <a:ext cx="71816" cy="71816"/>
          </a:xfrm>
          <a:prstGeom prst="rect">
            <a:avLst/>
          </a:prstGeom>
          <a:blipFill>
            <a:blip r:embed="rId3" cstate="print"/>
            <a:stretch>
              <a:fillRect/>
            </a:stretch>
          </a:blipFill>
        </p:spPr>
        <p:txBody>
          <a:bodyPr wrap="square" lIns="0" tIns="0" rIns="0" bIns="0" rtlCol="0"/>
          <a:lstStyle/>
          <a:p>
            <a:pPr marL="0" marR="0" lvl="0" indent="0" algn="l" defTabSz="566654" rtl="0" eaLnBrk="1" fontAlgn="auto" latinLnBrk="0" hangingPunct="1">
              <a:lnSpc>
                <a:spcPct val="100000"/>
              </a:lnSpc>
              <a:spcBef>
                <a:spcPts val="0"/>
              </a:spcBef>
              <a:spcAft>
                <a:spcPts val="0"/>
              </a:spcAft>
              <a:buClrTx/>
              <a:buSzTx/>
              <a:buFontTx/>
              <a:buNone/>
              <a:tabLst/>
              <a:defRPr/>
            </a:pPr>
            <a:endParaRPr kumimoji="1" sz="674" b="0" i="0" u="none" strike="noStrike" kern="1200" cap="none" spc="0" normalizeH="0" baseline="0" noProof="0">
              <a:ln>
                <a:noFill/>
              </a:ln>
              <a:solidFill>
                <a:prstClr val="black"/>
              </a:solidFill>
              <a:effectLst/>
              <a:uLnTx/>
              <a:uFillTx/>
              <a:latin typeface="游ゴシック" panose="020F0502020204030204"/>
              <a:ea typeface="+mn-ea"/>
              <a:cs typeface="+mn-cs"/>
            </a:endParaRPr>
          </a:p>
        </p:txBody>
      </p:sp>
      <p:sp>
        <p:nvSpPr>
          <p:cNvPr id="508" name="object 217">
            <a:extLst>
              <a:ext uri="{FF2B5EF4-FFF2-40B4-BE49-F238E27FC236}">
                <a16:creationId xmlns:a16="http://schemas.microsoft.com/office/drawing/2014/main" id="{B0C520D4-2A90-7D48-9ED1-BA007AEF48E4}"/>
              </a:ext>
            </a:extLst>
          </p:cNvPr>
          <p:cNvSpPr/>
          <p:nvPr/>
        </p:nvSpPr>
        <p:spPr>
          <a:xfrm>
            <a:off x="4710197" y="3632170"/>
            <a:ext cx="71816" cy="71816"/>
          </a:xfrm>
          <a:prstGeom prst="rect">
            <a:avLst/>
          </a:prstGeom>
          <a:blipFill>
            <a:blip r:embed="rId5" cstate="print"/>
            <a:stretch>
              <a:fillRect/>
            </a:stretch>
          </a:blipFill>
        </p:spPr>
        <p:txBody>
          <a:bodyPr wrap="square" lIns="0" tIns="0" rIns="0" bIns="0" rtlCol="0"/>
          <a:lstStyle/>
          <a:p>
            <a:pPr marL="0" marR="0" lvl="0" indent="0" algn="l" defTabSz="566654" rtl="0" eaLnBrk="1" fontAlgn="auto" latinLnBrk="0" hangingPunct="1">
              <a:lnSpc>
                <a:spcPct val="100000"/>
              </a:lnSpc>
              <a:spcBef>
                <a:spcPts val="0"/>
              </a:spcBef>
              <a:spcAft>
                <a:spcPts val="0"/>
              </a:spcAft>
              <a:buClrTx/>
              <a:buSzTx/>
              <a:buFontTx/>
              <a:buNone/>
              <a:tabLst/>
              <a:defRPr/>
            </a:pPr>
            <a:endParaRPr kumimoji="1" sz="674" b="0" i="0" u="none" strike="noStrike" kern="1200" cap="none" spc="0" normalizeH="0" baseline="0" noProof="0">
              <a:ln>
                <a:noFill/>
              </a:ln>
              <a:solidFill>
                <a:prstClr val="black"/>
              </a:solidFill>
              <a:effectLst/>
              <a:uLnTx/>
              <a:uFillTx/>
              <a:latin typeface="游ゴシック" panose="020F0502020204030204"/>
              <a:ea typeface="+mn-ea"/>
              <a:cs typeface="+mn-cs"/>
            </a:endParaRPr>
          </a:p>
        </p:txBody>
      </p:sp>
      <p:sp>
        <p:nvSpPr>
          <p:cNvPr id="509" name="object 218">
            <a:extLst>
              <a:ext uri="{FF2B5EF4-FFF2-40B4-BE49-F238E27FC236}">
                <a16:creationId xmlns:a16="http://schemas.microsoft.com/office/drawing/2014/main" id="{D4CC04ED-14E2-2647-8650-00B4B43191EF}"/>
              </a:ext>
            </a:extLst>
          </p:cNvPr>
          <p:cNvSpPr/>
          <p:nvPr/>
        </p:nvSpPr>
        <p:spPr>
          <a:xfrm>
            <a:off x="5166860" y="3632170"/>
            <a:ext cx="71816" cy="71816"/>
          </a:xfrm>
          <a:prstGeom prst="rect">
            <a:avLst/>
          </a:prstGeom>
          <a:blipFill>
            <a:blip r:embed="rId6" cstate="print"/>
            <a:stretch>
              <a:fillRect/>
            </a:stretch>
          </a:blipFill>
        </p:spPr>
        <p:txBody>
          <a:bodyPr wrap="square" lIns="0" tIns="0" rIns="0" bIns="0" rtlCol="0"/>
          <a:lstStyle/>
          <a:p>
            <a:pPr marL="0" marR="0" lvl="0" indent="0" algn="l" defTabSz="566654" rtl="0" eaLnBrk="1" fontAlgn="auto" latinLnBrk="0" hangingPunct="1">
              <a:lnSpc>
                <a:spcPct val="100000"/>
              </a:lnSpc>
              <a:spcBef>
                <a:spcPts val="0"/>
              </a:spcBef>
              <a:spcAft>
                <a:spcPts val="0"/>
              </a:spcAft>
              <a:buClrTx/>
              <a:buSzTx/>
              <a:buFontTx/>
              <a:buNone/>
              <a:tabLst/>
              <a:defRPr/>
            </a:pPr>
            <a:endParaRPr kumimoji="1" sz="674" b="0" i="0" u="none" strike="noStrike" kern="1200" cap="none" spc="0" normalizeH="0" baseline="0" noProof="0">
              <a:ln>
                <a:noFill/>
              </a:ln>
              <a:solidFill>
                <a:prstClr val="black"/>
              </a:solidFill>
              <a:effectLst/>
              <a:uLnTx/>
              <a:uFillTx/>
              <a:latin typeface="游ゴシック" panose="020F0502020204030204"/>
              <a:ea typeface="+mn-ea"/>
              <a:cs typeface="+mn-cs"/>
            </a:endParaRPr>
          </a:p>
        </p:txBody>
      </p:sp>
      <p:sp>
        <p:nvSpPr>
          <p:cNvPr id="510" name="object 219">
            <a:extLst>
              <a:ext uri="{FF2B5EF4-FFF2-40B4-BE49-F238E27FC236}">
                <a16:creationId xmlns:a16="http://schemas.microsoft.com/office/drawing/2014/main" id="{07C46650-41C3-2646-9DB0-60D224613C11}"/>
              </a:ext>
            </a:extLst>
          </p:cNvPr>
          <p:cNvSpPr/>
          <p:nvPr/>
        </p:nvSpPr>
        <p:spPr>
          <a:xfrm>
            <a:off x="5623524" y="3632170"/>
            <a:ext cx="71816" cy="71816"/>
          </a:xfrm>
          <a:prstGeom prst="rect">
            <a:avLst/>
          </a:prstGeom>
          <a:blipFill>
            <a:blip r:embed="rId3" cstate="print"/>
            <a:stretch>
              <a:fillRect/>
            </a:stretch>
          </a:blipFill>
        </p:spPr>
        <p:txBody>
          <a:bodyPr wrap="square" lIns="0" tIns="0" rIns="0" bIns="0" rtlCol="0"/>
          <a:lstStyle/>
          <a:p>
            <a:pPr marL="0" marR="0" lvl="0" indent="0" algn="l" defTabSz="566654" rtl="0" eaLnBrk="1" fontAlgn="auto" latinLnBrk="0" hangingPunct="1">
              <a:lnSpc>
                <a:spcPct val="100000"/>
              </a:lnSpc>
              <a:spcBef>
                <a:spcPts val="0"/>
              </a:spcBef>
              <a:spcAft>
                <a:spcPts val="0"/>
              </a:spcAft>
              <a:buClrTx/>
              <a:buSzTx/>
              <a:buFontTx/>
              <a:buNone/>
              <a:tabLst/>
              <a:defRPr/>
            </a:pPr>
            <a:endParaRPr kumimoji="1" sz="674" b="0" i="0" u="none" strike="noStrike" kern="1200" cap="none" spc="0" normalizeH="0" baseline="0" noProof="0">
              <a:ln>
                <a:noFill/>
              </a:ln>
              <a:solidFill>
                <a:prstClr val="black"/>
              </a:solidFill>
              <a:effectLst/>
              <a:uLnTx/>
              <a:uFillTx/>
              <a:latin typeface="游ゴシック" panose="020F0502020204030204"/>
              <a:ea typeface="+mn-ea"/>
              <a:cs typeface="+mn-cs"/>
            </a:endParaRPr>
          </a:p>
        </p:txBody>
      </p:sp>
      <p:sp>
        <p:nvSpPr>
          <p:cNvPr id="511" name="object 220">
            <a:extLst>
              <a:ext uri="{FF2B5EF4-FFF2-40B4-BE49-F238E27FC236}">
                <a16:creationId xmlns:a16="http://schemas.microsoft.com/office/drawing/2014/main" id="{DB646464-1F58-0541-BC4D-3FDDC244B913}"/>
              </a:ext>
            </a:extLst>
          </p:cNvPr>
          <p:cNvSpPr/>
          <p:nvPr/>
        </p:nvSpPr>
        <p:spPr>
          <a:xfrm>
            <a:off x="6080187" y="3632170"/>
            <a:ext cx="71816" cy="71816"/>
          </a:xfrm>
          <a:prstGeom prst="rect">
            <a:avLst/>
          </a:prstGeom>
          <a:blipFill>
            <a:blip r:embed="rId4" cstate="print"/>
            <a:stretch>
              <a:fillRect/>
            </a:stretch>
          </a:blipFill>
        </p:spPr>
        <p:txBody>
          <a:bodyPr wrap="square" lIns="0" tIns="0" rIns="0" bIns="0" rtlCol="0"/>
          <a:lstStyle/>
          <a:p>
            <a:pPr marL="0" marR="0" lvl="0" indent="0" algn="l" defTabSz="566654" rtl="0" eaLnBrk="1" fontAlgn="auto" latinLnBrk="0" hangingPunct="1">
              <a:lnSpc>
                <a:spcPct val="100000"/>
              </a:lnSpc>
              <a:spcBef>
                <a:spcPts val="0"/>
              </a:spcBef>
              <a:spcAft>
                <a:spcPts val="0"/>
              </a:spcAft>
              <a:buClrTx/>
              <a:buSzTx/>
              <a:buFontTx/>
              <a:buNone/>
              <a:tabLst/>
              <a:defRPr/>
            </a:pPr>
            <a:endParaRPr kumimoji="1" sz="674" b="0" i="0" u="none" strike="noStrike" kern="1200" cap="none" spc="0" normalizeH="0" baseline="0" noProof="0">
              <a:ln>
                <a:noFill/>
              </a:ln>
              <a:solidFill>
                <a:prstClr val="black"/>
              </a:solidFill>
              <a:effectLst/>
              <a:uLnTx/>
              <a:uFillTx/>
              <a:latin typeface="游ゴシック" panose="020F0502020204030204"/>
              <a:ea typeface="+mn-ea"/>
              <a:cs typeface="+mn-cs"/>
            </a:endParaRPr>
          </a:p>
        </p:txBody>
      </p:sp>
      <p:sp>
        <p:nvSpPr>
          <p:cNvPr id="512" name="object 221">
            <a:extLst>
              <a:ext uri="{FF2B5EF4-FFF2-40B4-BE49-F238E27FC236}">
                <a16:creationId xmlns:a16="http://schemas.microsoft.com/office/drawing/2014/main" id="{6059934B-929F-CE41-8936-CA423881AAB2}"/>
              </a:ext>
            </a:extLst>
          </p:cNvPr>
          <p:cNvSpPr/>
          <p:nvPr/>
        </p:nvSpPr>
        <p:spPr>
          <a:xfrm>
            <a:off x="6536850" y="3632170"/>
            <a:ext cx="71816" cy="71816"/>
          </a:xfrm>
          <a:prstGeom prst="rect">
            <a:avLst/>
          </a:prstGeom>
          <a:blipFill>
            <a:blip r:embed="rId3" cstate="print"/>
            <a:stretch>
              <a:fillRect/>
            </a:stretch>
          </a:blipFill>
        </p:spPr>
        <p:txBody>
          <a:bodyPr wrap="square" lIns="0" tIns="0" rIns="0" bIns="0" rtlCol="0"/>
          <a:lstStyle/>
          <a:p>
            <a:pPr marL="0" marR="0" lvl="0" indent="0" algn="l" defTabSz="566654" rtl="0" eaLnBrk="1" fontAlgn="auto" latinLnBrk="0" hangingPunct="1">
              <a:lnSpc>
                <a:spcPct val="100000"/>
              </a:lnSpc>
              <a:spcBef>
                <a:spcPts val="0"/>
              </a:spcBef>
              <a:spcAft>
                <a:spcPts val="0"/>
              </a:spcAft>
              <a:buClrTx/>
              <a:buSzTx/>
              <a:buFontTx/>
              <a:buNone/>
              <a:tabLst/>
              <a:defRPr/>
            </a:pPr>
            <a:endParaRPr kumimoji="1" sz="674" b="0" i="0" u="none" strike="noStrike" kern="1200" cap="none" spc="0" normalizeH="0" baseline="0" noProof="0">
              <a:ln>
                <a:noFill/>
              </a:ln>
              <a:solidFill>
                <a:prstClr val="black"/>
              </a:solidFill>
              <a:effectLst/>
              <a:uLnTx/>
              <a:uFillTx/>
              <a:latin typeface="游ゴシック" panose="020F0502020204030204"/>
              <a:ea typeface="+mn-ea"/>
              <a:cs typeface="+mn-cs"/>
            </a:endParaRPr>
          </a:p>
        </p:txBody>
      </p:sp>
      <p:sp>
        <p:nvSpPr>
          <p:cNvPr id="513" name="object 222">
            <a:extLst>
              <a:ext uri="{FF2B5EF4-FFF2-40B4-BE49-F238E27FC236}">
                <a16:creationId xmlns:a16="http://schemas.microsoft.com/office/drawing/2014/main" id="{4B1FACBC-C878-5049-8971-B8C6D917F51F}"/>
              </a:ext>
            </a:extLst>
          </p:cNvPr>
          <p:cNvSpPr/>
          <p:nvPr/>
        </p:nvSpPr>
        <p:spPr>
          <a:xfrm>
            <a:off x="6993514" y="3632170"/>
            <a:ext cx="71816" cy="71816"/>
          </a:xfrm>
          <a:prstGeom prst="rect">
            <a:avLst/>
          </a:prstGeom>
          <a:blipFill>
            <a:blip r:embed="rId7" cstate="print"/>
            <a:stretch>
              <a:fillRect/>
            </a:stretch>
          </a:blipFill>
        </p:spPr>
        <p:txBody>
          <a:bodyPr wrap="square" lIns="0" tIns="0" rIns="0" bIns="0" rtlCol="0"/>
          <a:lstStyle/>
          <a:p>
            <a:pPr marL="0" marR="0" lvl="0" indent="0" algn="l" defTabSz="566654" rtl="0" eaLnBrk="1" fontAlgn="auto" latinLnBrk="0" hangingPunct="1">
              <a:lnSpc>
                <a:spcPct val="100000"/>
              </a:lnSpc>
              <a:spcBef>
                <a:spcPts val="0"/>
              </a:spcBef>
              <a:spcAft>
                <a:spcPts val="0"/>
              </a:spcAft>
              <a:buClrTx/>
              <a:buSzTx/>
              <a:buFontTx/>
              <a:buNone/>
              <a:tabLst/>
              <a:defRPr/>
            </a:pPr>
            <a:endParaRPr kumimoji="1" sz="674" b="0" i="0" u="none" strike="noStrike" kern="1200" cap="none" spc="0" normalizeH="0" baseline="0" noProof="0">
              <a:ln>
                <a:noFill/>
              </a:ln>
              <a:solidFill>
                <a:prstClr val="black"/>
              </a:solidFill>
              <a:effectLst/>
              <a:uLnTx/>
              <a:uFillTx/>
              <a:latin typeface="游ゴシック" panose="020F0502020204030204"/>
              <a:ea typeface="+mn-ea"/>
              <a:cs typeface="+mn-cs"/>
            </a:endParaRPr>
          </a:p>
        </p:txBody>
      </p:sp>
      <p:sp>
        <p:nvSpPr>
          <p:cNvPr id="514" name="object 223">
            <a:extLst>
              <a:ext uri="{FF2B5EF4-FFF2-40B4-BE49-F238E27FC236}">
                <a16:creationId xmlns:a16="http://schemas.microsoft.com/office/drawing/2014/main" id="{04DAF5FF-D5BD-0940-AC7F-367ED698498A}"/>
              </a:ext>
            </a:extLst>
          </p:cNvPr>
          <p:cNvSpPr/>
          <p:nvPr/>
        </p:nvSpPr>
        <p:spPr>
          <a:xfrm>
            <a:off x="7450177" y="3632170"/>
            <a:ext cx="71816" cy="71816"/>
          </a:xfrm>
          <a:prstGeom prst="rect">
            <a:avLst/>
          </a:prstGeom>
          <a:blipFill>
            <a:blip r:embed="rId5" cstate="print"/>
            <a:stretch>
              <a:fillRect/>
            </a:stretch>
          </a:blipFill>
        </p:spPr>
        <p:txBody>
          <a:bodyPr wrap="square" lIns="0" tIns="0" rIns="0" bIns="0" rtlCol="0"/>
          <a:lstStyle/>
          <a:p>
            <a:pPr marL="0" marR="0" lvl="0" indent="0" algn="l" defTabSz="566654" rtl="0" eaLnBrk="1" fontAlgn="auto" latinLnBrk="0" hangingPunct="1">
              <a:lnSpc>
                <a:spcPct val="100000"/>
              </a:lnSpc>
              <a:spcBef>
                <a:spcPts val="0"/>
              </a:spcBef>
              <a:spcAft>
                <a:spcPts val="0"/>
              </a:spcAft>
              <a:buClrTx/>
              <a:buSzTx/>
              <a:buFontTx/>
              <a:buNone/>
              <a:tabLst/>
              <a:defRPr/>
            </a:pPr>
            <a:endParaRPr kumimoji="1" sz="674" b="0" i="0" u="none" strike="noStrike" kern="1200" cap="none" spc="0" normalizeH="0" baseline="0" noProof="0">
              <a:ln>
                <a:noFill/>
              </a:ln>
              <a:solidFill>
                <a:prstClr val="black"/>
              </a:solidFill>
              <a:effectLst/>
              <a:uLnTx/>
              <a:uFillTx/>
              <a:latin typeface="游ゴシック" panose="020F0502020204030204"/>
              <a:ea typeface="+mn-ea"/>
              <a:cs typeface="+mn-cs"/>
            </a:endParaRPr>
          </a:p>
        </p:txBody>
      </p:sp>
      <p:sp>
        <p:nvSpPr>
          <p:cNvPr id="515" name="object 224">
            <a:extLst>
              <a:ext uri="{FF2B5EF4-FFF2-40B4-BE49-F238E27FC236}">
                <a16:creationId xmlns:a16="http://schemas.microsoft.com/office/drawing/2014/main" id="{5D133F8A-CD50-9D43-A10E-137888E55A68}"/>
              </a:ext>
            </a:extLst>
          </p:cNvPr>
          <p:cNvSpPr/>
          <p:nvPr/>
        </p:nvSpPr>
        <p:spPr>
          <a:xfrm>
            <a:off x="7906841" y="3632170"/>
            <a:ext cx="71816" cy="71816"/>
          </a:xfrm>
          <a:prstGeom prst="rect">
            <a:avLst/>
          </a:prstGeom>
          <a:blipFill>
            <a:blip r:embed="rId3" cstate="print"/>
            <a:stretch>
              <a:fillRect/>
            </a:stretch>
          </a:blipFill>
        </p:spPr>
        <p:txBody>
          <a:bodyPr wrap="square" lIns="0" tIns="0" rIns="0" bIns="0" rtlCol="0"/>
          <a:lstStyle/>
          <a:p>
            <a:pPr marL="0" marR="0" lvl="0" indent="0" algn="l" defTabSz="566654" rtl="0" eaLnBrk="1" fontAlgn="auto" latinLnBrk="0" hangingPunct="1">
              <a:lnSpc>
                <a:spcPct val="100000"/>
              </a:lnSpc>
              <a:spcBef>
                <a:spcPts val="0"/>
              </a:spcBef>
              <a:spcAft>
                <a:spcPts val="0"/>
              </a:spcAft>
              <a:buClrTx/>
              <a:buSzTx/>
              <a:buFontTx/>
              <a:buNone/>
              <a:tabLst/>
              <a:defRPr/>
            </a:pPr>
            <a:endParaRPr kumimoji="1" sz="674" b="0" i="0" u="none" strike="noStrike" kern="1200" cap="none" spc="0" normalizeH="0" baseline="0" noProof="0">
              <a:ln>
                <a:noFill/>
              </a:ln>
              <a:solidFill>
                <a:prstClr val="black"/>
              </a:solidFill>
              <a:effectLst/>
              <a:uLnTx/>
              <a:uFillTx/>
              <a:latin typeface="游ゴシック" panose="020F0502020204030204"/>
              <a:ea typeface="+mn-ea"/>
              <a:cs typeface="+mn-cs"/>
            </a:endParaRPr>
          </a:p>
        </p:txBody>
      </p:sp>
      <p:sp>
        <p:nvSpPr>
          <p:cNvPr id="516" name="object 225">
            <a:extLst>
              <a:ext uri="{FF2B5EF4-FFF2-40B4-BE49-F238E27FC236}">
                <a16:creationId xmlns:a16="http://schemas.microsoft.com/office/drawing/2014/main" id="{75C5BE43-2E95-3B43-BA1E-ACB85085BE37}"/>
              </a:ext>
            </a:extLst>
          </p:cNvPr>
          <p:cNvSpPr/>
          <p:nvPr/>
        </p:nvSpPr>
        <p:spPr>
          <a:xfrm>
            <a:off x="8363504" y="3632170"/>
            <a:ext cx="71816" cy="71816"/>
          </a:xfrm>
          <a:prstGeom prst="rect">
            <a:avLst/>
          </a:prstGeom>
          <a:blipFill>
            <a:blip r:embed="rId5" cstate="print"/>
            <a:stretch>
              <a:fillRect/>
            </a:stretch>
          </a:blipFill>
        </p:spPr>
        <p:txBody>
          <a:bodyPr wrap="square" lIns="0" tIns="0" rIns="0" bIns="0" rtlCol="0"/>
          <a:lstStyle/>
          <a:p>
            <a:pPr marL="0" marR="0" lvl="0" indent="0" algn="l" defTabSz="566654" rtl="0" eaLnBrk="1" fontAlgn="auto" latinLnBrk="0" hangingPunct="1">
              <a:lnSpc>
                <a:spcPct val="100000"/>
              </a:lnSpc>
              <a:spcBef>
                <a:spcPts val="0"/>
              </a:spcBef>
              <a:spcAft>
                <a:spcPts val="0"/>
              </a:spcAft>
              <a:buClrTx/>
              <a:buSzTx/>
              <a:buFontTx/>
              <a:buNone/>
              <a:tabLst/>
              <a:defRPr/>
            </a:pPr>
            <a:endParaRPr kumimoji="1" sz="674" b="0" i="0" u="none" strike="noStrike" kern="1200" cap="none" spc="0" normalizeH="0" baseline="0" noProof="0">
              <a:ln>
                <a:noFill/>
              </a:ln>
              <a:solidFill>
                <a:prstClr val="black"/>
              </a:solidFill>
              <a:effectLst/>
              <a:uLnTx/>
              <a:uFillTx/>
              <a:latin typeface="游ゴシック" panose="020F0502020204030204"/>
              <a:ea typeface="+mn-ea"/>
              <a:cs typeface="+mn-cs"/>
            </a:endParaRPr>
          </a:p>
        </p:txBody>
      </p:sp>
      <p:sp>
        <p:nvSpPr>
          <p:cNvPr id="517" name="object 226">
            <a:extLst>
              <a:ext uri="{FF2B5EF4-FFF2-40B4-BE49-F238E27FC236}">
                <a16:creationId xmlns:a16="http://schemas.microsoft.com/office/drawing/2014/main" id="{06670AD2-8A84-6F4D-9412-1345D06D585D}"/>
              </a:ext>
            </a:extLst>
          </p:cNvPr>
          <p:cNvSpPr/>
          <p:nvPr/>
        </p:nvSpPr>
        <p:spPr>
          <a:xfrm>
            <a:off x="8820168" y="3632170"/>
            <a:ext cx="71816" cy="71816"/>
          </a:xfrm>
          <a:prstGeom prst="rect">
            <a:avLst/>
          </a:prstGeom>
          <a:blipFill>
            <a:blip r:embed="rId4" cstate="print"/>
            <a:stretch>
              <a:fillRect/>
            </a:stretch>
          </a:blipFill>
        </p:spPr>
        <p:txBody>
          <a:bodyPr wrap="square" lIns="0" tIns="0" rIns="0" bIns="0" rtlCol="0"/>
          <a:lstStyle/>
          <a:p>
            <a:pPr marL="0" marR="0" lvl="0" indent="0" algn="l" defTabSz="566654" rtl="0" eaLnBrk="1" fontAlgn="auto" latinLnBrk="0" hangingPunct="1">
              <a:lnSpc>
                <a:spcPct val="100000"/>
              </a:lnSpc>
              <a:spcBef>
                <a:spcPts val="0"/>
              </a:spcBef>
              <a:spcAft>
                <a:spcPts val="0"/>
              </a:spcAft>
              <a:buClrTx/>
              <a:buSzTx/>
              <a:buFontTx/>
              <a:buNone/>
              <a:tabLst/>
              <a:defRPr/>
            </a:pPr>
            <a:endParaRPr kumimoji="1" sz="674" b="0" i="0" u="none" strike="noStrike" kern="1200" cap="none" spc="0" normalizeH="0" baseline="0" noProof="0">
              <a:ln>
                <a:noFill/>
              </a:ln>
              <a:solidFill>
                <a:prstClr val="black"/>
              </a:solidFill>
              <a:effectLst/>
              <a:uLnTx/>
              <a:uFillTx/>
              <a:latin typeface="游ゴシック" panose="020F0502020204030204"/>
              <a:ea typeface="+mn-ea"/>
              <a:cs typeface="+mn-cs"/>
            </a:endParaRPr>
          </a:p>
        </p:txBody>
      </p:sp>
      <p:sp>
        <p:nvSpPr>
          <p:cNvPr id="518" name="object 227">
            <a:extLst>
              <a:ext uri="{FF2B5EF4-FFF2-40B4-BE49-F238E27FC236}">
                <a16:creationId xmlns:a16="http://schemas.microsoft.com/office/drawing/2014/main" id="{AB19669C-53C7-3C40-9065-845B45DEB0AC}"/>
              </a:ext>
            </a:extLst>
          </p:cNvPr>
          <p:cNvSpPr/>
          <p:nvPr/>
        </p:nvSpPr>
        <p:spPr>
          <a:xfrm>
            <a:off x="4710197" y="4088946"/>
            <a:ext cx="71816" cy="71816"/>
          </a:xfrm>
          <a:prstGeom prst="rect">
            <a:avLst/>
          </a:prstGeom>
          <a:blipFill>
            <a:blip r:embed="rId8" cstate="print"/>
            <a:stretch>
              <a:fillRect/>
            </a:stretch>
          </a:blipFill>
        </p:spPr>
        <p:txBody>
          <a:bodyPr wrap="square" lIns="0" tIns="0" rIns="0" bIns="0" rtlCol="0"/>
          <a:lstStyle/>
          <a:p>
            <a:pPr marL="0" marR="0" lvl="0" indent="0" algn="l" defTabSz="566654" rtl="0" eaLnBrk="1" fontAlgn="auto" latinLnBrk="0" hangingPunct="1">
              <a:lnSpc>
                <a:spcPct val="100000"/>
              </a:lnSpc>
              <a:spcBef>
                <a:spcPts val="0"/>
              </a:spcBef>
              <a:spcAft>
                <a:spcPts val="0"/>
              </a:spcAft>
              <a:buClrTx/>
              <a:buSzTx/>
              <a:buFontTx/>
              <a:buNone/>
              <a:tabLst/>
              <a:defRPr/>
            </a:pPr>
            <a:endParaRPr kumimoji="1" sz="674" b="0" i="0" u="none" strike="noStrike" kern="1200" cap="none" spc="0" normalizeH="0" baseline="0" noProof="0">
              <a:ln>
                <a:noFill/>
              </a:ln>
              <a:solidFill>
                <a:prstClr val="black"/>
              </a:solidFill>
              <a:effectLst/>
              <a:uLnTx/>
              <a:uFillTx/>
              <a:latin typeface="游ゴシック" panose="020F0502020204030204"/>
              <a:ea typeface="+mn-ea"/>
              <a:cs typeface="+mn-cs"/>
            </a:endParaRPr>
          </a:p>
        </p:txBody>
      </p:sp>
      <p:sp>
        <p:nvSpPr>
          <p:cNvPr id="519" name="object 228">
            <a:extLst>
              <a:ext uri="{FF2B5EF4-FFF2-40B4-BE49-F238E27FC236}">
                <a16:creationId xmlns:a16="http://schemas.microsoft.com/office/drawing/2014/main" id="{C8EA5B18-EB44-4A41-92FB-83E9397343C5}"/>
              </a:ext>
            </a:extLst>
          </p:cNvPr>
          <p:cNvSpPr/>
          <p:nvPr/>
        </p:nvSpPr>
        <p:spPr>
          <a:xfrm>
            <a:off x="5166860" y="4088946"/>
            <a:ext cx="71816" cy="71816"/>
          </a:xfrm>
          <a:prstGeom prst="rect">
            <a:avLst/>
          </a:prstGeom>
          <a:blipFill>
            <a:blip r:embed="rId5" cstate="print"/>
            <a:stretch>
              <a:fillRect/>
            </a:stretch>
          </a:blipFill>
        </p:spPr>
        <p:txBody>
          <a:bodyPr wrap="square" lIns="0" tIns="0" rIns="0" bIns="0" rtlCol="0"/>
          <a:lstStyle/>
          <a:p>
            <a:pPr marL="0" marR="0" lvl="0" indent="0" algn="l" defTabSz="566654" rtl="0" eaLnBrk="1" fontAlgn="auto" latinLnBrk="0" hangingPunct="1">
              <a:lnSpc>
                <a:spcPct val="100000"/>
              </a:lnSpc>
              <a:spcBef>
                <a:spcPts val="0"/>
              </a:spcBef>
              <a:spcAft>
                <a:spcPts val="0"/>
              </a:spcAft>
              <a:buClrTx/>
              <a:buSzTx/>
              <a:buFontTx/>
              <a:buNone/>
              <a:tabLst/>
              <a:defRPr/>
            </a:pPr>
            <a:endParaRPr kumimoji="1" sz="674" b="0" i="0" u="none" strike="noStrike" kern="1200" cap="none" spc="0" normalizeH="0" baseline="0" noProof="0">
              <a:ln>
                <a:noFill/>
              </a:ln>
              <a:solidFill>
                <a:prstClr val="black"/>
              </a:solidFill>
              <a:effectLst/>
              <a:uLnTx/>
              <a:uFillTx/>
              <a:latin typeface="游ゴシック" panose="020F0502020204030204"/>
              <a:ea typeface="+mn-ea"/>
              <a:cs typeface="+mn-cs"/>
            </a:endParaRPr>
          </a:p>
        </p:txBody>
      </p:sp>
      <p:sp>
        <p:nvSpPr>
          <p:cNvPr id="520" name="object 229">
            <a:extLst>
              <a:ext uri="{FF2B5EF4-FFF2-40B4-BE49-F238E27FC236}">
                <a16:creationId xmlns:a16="http://schemas.microsoft.com/office/drawing/2014/main" id="{0EF3BE23-6E85-4042-AC9C-59C6A5204ECE}"/>
              </a:ext>
            </a:extLst>
          </p:cNvPr>
          <p:cNvSpPr/>
          <p:nvPr/>
        </p:nvSpPr>
        <p:spPr>
          <a:xfrm>
            <a:off x="5623524" y="4088946"/>
            <a:ext cx="71816" cy="71816"/>
          </a:xfrm>
          <a:prstGeom prst="rect">
            <a:avLst/>
          </a:prstGeom>
          <a:blipFill>
            <a:blip r:embed="rId9" cstate="print"/>
            <a:stretch>
              <a:fillRect/>
            </a:stretch>
          </a:blipFill>
        </p:spPr>
        <p:txBody>
          <a:bodyPr wrap="square" lIns="0" tIns="0" rIns="0" bIns="0" rtlCol="0"/>
          <a:lstStyle/>
          <a:p>
            <a:pPr marL="0" marR="0" lvl="0" indent="0" algn="l" defTabSz="566654" rtl="0" eaLnBrk="1" fontAlgn="auto" latinLnBrk="0" hangingPunct="1">
              <a:lnSpc>
                <a:spcPct val="100000"/>
              </a:lnSpc>
              <a:spcBef>
                <a:spcPts val="0"/>
              </a:spcBef>
              <a:spcAft>
                <a:spcPts val="0"/>
              </a:spcAft>
              <a:buClrTx/>
              <a:buSzTx/>
              <a:buFontTx/>
              <a:buNone/>
              <a:tabLst/>
              <a:defRPr/>
            </a:pPr>
            <a:endParaRPr kumimoji="1" sz="674" b="0" i="0" u="none" strike="noStrike" kern="1200" cap="none" spc="0" normalizeH="0" baseline="0" noProof="0">
              <a:ln>
                <a:noFill/>
              </a:ln>
              <a:solidFill>
                <a:prstClr val="black"/>
              </a:solidFill>
              <a:effectLst/>
              <a:uLnTx/>
              <a:uFillTx/>
              <a:latin typeface="游ゴシック" panose="020F0502020204030204"/>
              <a:ea typeface="+mn-ea"/>
              <a:cs typeface="+mn-cs"/>
            </a:endParaRPr>
          </a:p>
        </p:txBody>
      </p:sp>
      <p:sp>
        <p:nvSpPr>
          <p:cNvPr id="521" name="object 230">
            <a:extLst>
              <a:ext uri="{FF2B5EF4-FFF2-40B4-BE49-F238E27FC236}">
                <a16:creationId xmlns:a16="http://schemas.microsoft.com/office/drawing/2014/main" id="{F7DE3062-15E0-6440-88BC-37055CA7F495}"/>
              </a:ext>
            </a:extLst>
          </p:cNvPr>
          <p:cNvSpPr/>
          <p:nvPr/>
        </p:nvSpPr>
        <p:spPr>
          <a:xfrm>
            <a:off x="6080187" y="4088946"/>
            <a:ext cx="71816" cy="71816"/>
          </a:xfrm>
          <a:prstGeom prst="rect">
            <a:avLst/>
          </a:prstGeom>
          <a:blipFill>
            <a:blip r:embed="rId5" cstate="print"/>
            <a:stretch>
              <a:fillRect/>
            </a:stretch>
          </a:blipFill>
        </p:spPr>
        <p:txBody>
          <a:bodyPr wrap="square" lIns="0" tIns="0" rIns="0" bIns="0" rtlCol="0"/>
          <a:lstStyle/>
          <a:p>
            <a:pPr marL="0" marR="0" lvl="0" indent="0" algn="l" defTabSz="566654" rtl="0" eaLnBrk="1" fontAlgn="auto" latinLnBrk="0" hangingPunct="1">
              <a:lnSpc>
                <a:spcPct val="100000"/>
              </a:lnSpc>
              <a:spcBef>
                <a:spcPts val="0"/>
              </a:spcBef>
              <a:spcAft>
                <a:spcPts val="0"/>
              </a:spcAft>
              <a:buClrTx/>
              <a:buSzTx/>
              <a:buFontTx/>
              <a:buNone/>
              <a:tabLst/>
              <a:defRPr/>
            </a:pPr>
            <a:endParaRPr kumimoji="1" sz="674" b="0" i="0" u="none" strike="noStrike" kern="1200" cap="none" spc="0" normalizeH="0" baseline="0" noProof="0">
              <a:ln>
                <a:noFill/>
              </a:ln>
              <a:solidFill>
                <a:prstClr val="black"/>
              </a:solidFill>
              <a:effectLst/>
              <a:uLnTx/>
              <a:uFillTx/>
              <a:latin typeface="游ゴシック" panose="020F0502020204030204"/>
              <a:ea typeface="+mn-ea"/>
              <a:cs typeface="+mn-cs"/>
            </a:endParaRPr>
          </a:p>
        </p:txBody>
      </p:sp>
      <p:sp>
        <p:nvSpPr>
          <p:cNvPr id="522" name="object 231">
            <a:extLst>
              <a:ext uri="{FF2B5EF4-FFF2-40B4-BE49-F238E27FC236}">
                <a16:creationId xmlns:a16="http://schemas.microsoft.com/office/drawing/2014/main" id="{F2DF32E5-BB51-F343-9A3B-2A075444D901}"/>
              </a:ext>
            </a:extLst>
          </p:cNvPr>
          <p:cNvSpPr/>
          <p:nvPr/>
        </p:nvSpPr>
        <p:spPr>
          <a:xfrm>
            <a:off x="6536850" y="4088946"/>
            <a:ext cx="71816" cy="71816"/>
          </a:xfrm>
          <a:prstGeom prst="rect">
            <a:avLst/>
          </a:prstGeom>
          <a:blipFill>
            <a:blip r:embed="rId6" cstate="print"/>
            <a:stretch>
              <a:fillRect/>
            </a:stretch>
          </a:blipFill>
        </p:spPr>
        <p:txBody>
          <a:bodyPr wrap="square" lIns="0" tIns="0" rIns="0" bIns="0" rtlCol="0"/>
          <a:lstStyle/>
          <a:p>
            <a:pPr marL="0" marR="0" lvl="0" indent="0" algn="l" defTabSz="566654" rtl="0" eaLnBrk="1" fontAlgn="auto" latinLnBrk="0" hangingPunct="1">
              <a:lnSpc>
                <a:spcPct val="100000"/>
              </a:lnSpc>
              <a:spcBef>
                <a:spcPts val="0"/>
              </a:spcBef>
              <a:spcAft>
                <a:spcPts val="0"/>
              </a:spcAft>
              <a:buClrTx/>
              <a:buSzTx/>
              <a:buFontTx/>
              <a:buNone/>
              <a:tabLst/>
              <a:defRPr/>
            </a:pPr>
            <a:endParaRPr kumimoji="1" sz="674" b="0" i="0" u="none" strike="noStrike" kern="1200" cap="none" spc="0" normalizeH="0" baseline="0" noProof="0">
              <a:ln>
                <a:noFill/>
              </a:ln>
              <a:solidFill>
                <a:prstClr val="black"/>
              </a:solidFill>
              <a:effectLst/>
              <a:uLnTx/>
              <a:uFillTx/>
              <a:latin typeface="游ゴシック" panose="020F0502020204030204"/>
              <a:ea typeface="+mn-ea"/>
              <a:cs typeface="+mn-cs"/>
            </a:endParaRPr>
          </a:p>
        </p:txBody>
      </p:sp>
      <p:sp>
        <p:nvSpPr>
          <p:cNvPr id="523" name="object 232">
            <a:extLst>
              <a:ext uri="{FF2B5EF4-FFF2-40B4-BE49-F238E27FC236}">
                <a16:creationId xmlns:a16="http://schemas.microsoft.com/office/drawing/2014/main" id="{C89E6CA6-25E5-4646-9258-FF32B8FA29AE}"/>
              </a:ext>
            </a:extLst>
          </p:cNvPr>
          <p:cNvSpPr/>
          <p:nvPr/>
        </p:nvSpPr>
        <p:spPr>
          <a:xfrm>
            <a:off x="6993514" y="4088946"/>
            <a:ext cx="71816" cy="71816"/>
          </a:xfrm>
          <a:prstGeom prst="rect">
            <a:avLst/>
          </a:prstGeom>
          <a:blipFill>
            <a:blip r:embed="rId10" cstate="print"/>
            <a:stretch>
              <a:fillRect/>
            </a:stretch>
          </a:blipFill>
        </p:spPr>
        <p:txBody>
          <a:bodyPr wrap="square" lIns="0" tIns="0" rIns="0" bIns="0" rtlCol="0"/>
          <a:lstStyle/>
          <a:p>
            <a:pPr marL="0" marR="0" lvl="0" indent="0" algn="l" defTabSz="566654" rtl="0" eaLnBrk="1" fontAlgn="auto" latinLnBrk="0" hangingPunct="1">
              <a:lnSpc>
                <a:spcPct val="100000"/>
              </a:lnSpc>
              <a:spcBef>
                <a:spcPts val="0"/>
              </a:spcBef>
              <a:spcAft>
                <a:spcPts val="0"/>
              </a:spcAft>
              <a:buClrTx/>
              <a:buSzTx/>
              <a:buFontTx/>
              <a:buNone/>
              <a:tabLst/>
              <a:defRPr/>
            </a:pPr>
            <a:endParaRPr kumimoji="1" sz="674" b="0" i="0" u="none" strike="noStrike" kern="1200" cap="none" spc="0" normalizeH="0" baseline="0" noProof="0">
              <a:ln>
                <a:noFill/>
              </a:ln>
              <a:solidFill>
                <a:prstClr val="black"/>
              </a:solidFill>
              <a:effectLst/>
              <a:uLnTx/>
              <a:uFillTx/>
              <a:latin typeface="游ゴシック" panose="020F0502020204030204"/>
              <a:ea typeface="+mn-ea"/>
              <a:cs typeface="+mn-cs"/>
            </a:endParaRPr>
          </a:p>
        </p:txBody>
      </p:sp>
      <p:sp>
        <p:nvSpPr>
          <p:cNvPr id="524" name="object 233">
            <a:extLst>
              <a:ext uri="{FF2B5EF4-FFF2-40B4-BE49-F238E27FC236}">
                <a16:creationId xmlns:a16="http://schemas.microsoft.com/office/drawing/2014/main" id="{DCC5CD2E-113A-424C-BC6C-6A6D7AFD30A0}"/>
              </a:ext>
            </a:extLst>
          </p:cNvPr>
          <p:cNvSpPr/>
          <p:nvPr/>
        </p:nvSpPr>
        <p:spPr>
          <a:xfrm>
            <a:off x="7450177" y="4088946"/>
            <a:ext cx="71816" cy="71816"/>
          </a:xfrm>
          <a:prstGeom prst="rect">
            <a:avLst/>
          </a:prstGeom>
          <a:blipFill>
            <a:blip r:embed="rId4" cstate="print"/>
            <a:stretch>
              <a:fillRect/>
            </a:stretch>
          </a:blipFill>
        </p:spPr>
        <p:txBody>
          <a:bodyPr wrap="square" lIns="0" tIns="0" rIns="0" bIns="0" rtlCol="0"/>
          <a:lstStyle/>
          <a:p>
            <a:pPr marL="0" marR="0" lvl="0" indent="0" algn="l" defTabSz="566654" rtl="0" eaLnBrk="1" fontAlgn="auto" latinLnBrk="0" hangingPunct="1">
              <a:lnSpc>
                <a:spcPct val="100000"/>
              </a:lnSpc>
              <a:spcBef>
                <a:spcPts val="0"/>
              </a:spcBef>
              <a:spcAft>
                <a:spcPts val="0"/>
              </a:spcAft>
              <a:buClrTx/>
              <a:buSzTx/>
              <a:buFontTx/>
              <a:buNone/>
              <a:tabLst/>
              <a:defRPr/>
            </a:pPr>
            <a:endParaRPr kumimoji="1" sz="674" b="0" i="0" u="none" strike="noStrike" kern="1200" cap="none" spc="0" normalizeH="0" baseline="0" noProof="0">
              <a:ln>
                <a:noFill/>
              </a:ln>
              <a:solidFill>
                <a:prstClr val="black"/>
              </a:solidFill>
              <a:effectLst/>
              <a:uLnTx/>
              <a:uFillTx/>
              <a:latin typeface="游ゴシック" panose="020F0502020204030204"/>
              <a:ea typeface="+mn-ea"/>
              <a:cs typeface="+mn-cs"/>
            </a:endParaRPr>
          </a:p>
        </p:txBody>
      </p:sp>
      <p:sp>
        <p:nvSpPr>
          <p:cNvPr id="525" name="object 234">
            <a:extLst>
              <a:ext uri="{FF2B5EF4-FFF2-40B4-BE49-F238E27FC236}">
                <a16:creationId xmlns:a16="http://schemas.microsoft.com/office/drawing/2014/main" id="{808B7C14-6FD8-3D4B-B326-53596AF45D4B}"/>
              </a:ext>
            </a:extLst>
          </p:cNvPr>
          <p:cNvSpPr/>
          <p:nvPr/>
        </p:nvSpPr>
        <p:spPr>
          <a:xfrm>
            <a:off x="7906841" y="4088946"/>
            <a:ext cx="71816" cy="71816"/>
          </a:xfrm>
          <a:prstGeom prst="rect">
            <a:avLst/>
          </a:prstGeom>
          <a:blipFill>
            <a:blip r:embed="rId9" cstate="print"/>
            <a:stretch>
              <a:fillRect/>
            </a:stretch>
          </a:blipFill>
        </p:spPr>
        <p:txBody>
          <a:bodyPr wrap="square" lIns="0" tIns="0" rIns="0" bIns="0" rtlCol="0"/>
          <a:lstStyle/>
          <a:p>
            <a:pPr marL="0" marR="0" lvl="0" indent="0" algn="l" defTabSz="566654" rtl="0" eaLnBrk="1" fontAlgn="auto" latinLnBrk="0" hangingPunct="1">
              <a:lnSpc>
                <a:spcPct val="100000"/>
              </a:lnSpc>
              <a:spcBef>
                <a:spcPts val="0"/>
              </a:spcBef>
              <a:spcAft>
                <a:spcPts val="0"/>
              </a:spcAft>
              <a:buClrTx/>
              <a:buSzTx/>
              <a:buFontTx/>
              <a:buNone/>
              <a:tabLst/>
              <a:defRPr/>
            </a:pPr>
            <a:endParaRPr kumimoji="1" sz="674" b="0" i="0" u="none" strike="noStrike" kern="1200" cap="none" spc="0" normalizeH="0" baseline="0" noProof="0">
              <a:ln>
                <a:noFill/>
              </a:ln>
              <a:solidFill>
                <a:prstClr val="black"/>
              </a:solidFill>
              <a:effectLst/>
              <a:uLnTx/>
              <a:uFillTx/>
              <a:latin typeface="游ゴシック" panose="020F0502020204030204"/>
              <a:ea typeface="+mn-ea"/>
              <a:cs typeface="+mn-cs"/>
            </a:endParaRPr>
          </a:p>
        </p:txBody>
      </p:sp>
      <p:sp>
        <p:nvSpPr>
          <p:cNvPr id="526" name="object 235">
            <a:extLst>
              <a:ext uri="{FF2B5EF4-FFF2-40B4-BE49-F238E27FC236}">
                <a16:creationId xmlns:a16="http://schemas.microsoft.com/office/drawing/2014/main" id="{8CD49451-7E74-644E-9EFF-C7A883F39C0D}"/>
              </a:ext>
            </a:extLst>
          </p:cNvPr>
          <p:cNvSpPr/>
          <p:nvPr/>
        </p:nvSpPr>
        <p:spPr>
          <a:xfrm>
            <a:off x="8363504" y="4088946"/>
            <a:ext cx="71816" cy="71816"/>
          </a:xfrm>
          <a:prstGeom prst="rect">
            <a:avLst/>
          </a:prstGeom>
          <a:blipFill>
            <a:blip r:embed="rId9" cstate="print"/>
            <a:stretch>
              <a:fillRect/>
            </a:stretch>
          </a:blipFill>
        </p:spPr>
        <p:txBody>
          <a:bodyPr wrap="square" lIns="0" tIns="0" rIns="0" bIns="0" rtlCol="0"/>
          <a:lstStyle/>
          <a:p>
            <a:pPr marL="0" marR="0" lvl="0" indent="0" algn="l" defTabSz="566654" rtl="0" eaLnBrk="1" fontAlgn="auto" latinLnBrk="0" hangingPunct="1">
              <a:lnSpc>
                <a:spcPct val="100000"/>
              </a:lnSpc>
              <a:spcBef>
                <a:spcPts val="0"/>
              </a:spcBef>
              <a:spcAft>
                <a:spcPts val="0"/>
              </a:spcAft>
              <a:buClrTx/>
              <a:buSzTx/>
              <a:buFontTx/>
              <a:buNone/>
              <a:tabLst/>
              <a:defRPr/>
            </a:pPr>
            <a:endParaRPr kumimoji="1" sz="674" b="0" i="0" u="none" strike="noStrike" kern="1200" cap="none" spc="0" normalizeH="0" baseline="0" noProof="0">
              <a:ln>
                <a:noFill/>
              </a:ln>
              <a:solidFill>
                <a:prstClr val="black"/>
              </a:solidFill>
              <a:effectLst/>
              <a:uLnTx/>
              <a:uFillTx/>
              <a:latin typeface="游ゴシック" panose="020F0502020204030204"/>
              <a:ea typeface="+mn-ea"/>
              <a:cs typeface="+mn-cs"/>
            </a:endParaRPr>
          </a:p>
        </p:txBody>
      </p:sp>
      <p:sp>
        <p:nvSpPr>
          <p:cNvPr id="527" name="object 236">
            <a:extLst>
              <a:ext uri="{FF2B5EF4-FFF2-40B4-BE49-F238E27FC236}">
                <a16:creationId xmlns:a16="http://schemas.microsoft.com/office/drawing/2014/main" id="{9C2D9779-4FAC-8F4C-8094-A50739008D29}"/>
              </a:ext>
            </a:extLst>
          </p:cNvPr>
          <p:cNvSpPr/>
          <p:nvPr/>
        </p:nvSpPr>
        <p:spPr>
          <a:xfrm>
            <a:off x="8820168" y="4088946"/>
            <a:ext cx="71816" cy="71816"/>
          </a:xfrm>
          <a:prstGeom prst="rect">
            <a:avLst/>
          </a:prstGeom>
          <a:blipFill>
            <a:blip r:embed="rId3" cstate="print"/>
            <a:stretch>
              <a:fillRect/>
            </a:stretch>
          </a:blipFill>
        </p:spPr>
        <p:txBody>
          <a:bodyPr wrap="square" lIns="0" tIns="0" rIns="0" bIns="0" rtlCol="0"/>
          <a:lstStyle/>
          <a:p>
            <a:pPr marL="0" marR="0" lvl="0" indent="0" algn="l" defTabSz="566654" rtl="0" eaLnBrk="1" fontAlgn="auto" latinLnBrk="0" hangingPunct="1">
              <a:lnSpc>
                <a:spcPct val="100000"/>
              </a:lnSpc>
              <a:spcBef>
                <a:spcPts val="0"/>
              </a:spcBef>
              <a:spcAft>
                <a:spcPts val="0"/>
              </a:spcAft>
              <a:buClrTx/>
              <a:buSzTx/>
              <a:buFontTx/>
              <a:buNone/>
              <a:tabLst/>
              <a:defRPr/>
            </a:pPr>
            <a:endParaRPr kumimoji="1" sz="674" b="0" i="0" u="none" strike="noStrike" kern="1200" cap="none" spc="0" normalizeH="0" baseline="0" noProof="0">
              <a:ln>
                <a:noFill/>
              </a:ln>
              <a:solidFill>
                <a:prstClr val="black"/>
              </a:solidFill>
              <a:effectLst/>
              <a:uLnTx/>
              <a:uFillTx/>
              <a:latin typeface="游ゴシック" panose="020F0502020204030204"/>
              <a:ea typeface="+mn-ea"/>
              <a:cs typeface="+mn-cs"/>
            </a:endParaRPr>
          </a:p>
        </p:txBody>
      </p:sp>
      <p:sp>
        <p:nvSpPr>
          <p:cNvPr id="528" name="object 237">
            <a:extLst>
              <a:ext uri="{FF2B5EF4-FFF2-40B4-BE49-F238E27FC236}">
                <a16:creationId xmlns:a16="http://schemas.microsoft.com/office/drawing/2014/main" id="{960C4E95-E21E-3244-8478-3A82745B8D25}"/>
              </a:ext>
            </a:extLst>
          </p:cNvPr>
          <p:cNvSpPr/>
          <p:nvPr/>
        </p:nvSpPr>
        <p:spPr>
          <a:xfrm>
            <a:off x="4710197" y="4545721"/>
            <a:ext cx="71816" cy="71816"/>
          </a:xfrm>
          <a:prstGeom prst="rect">
            <a:avLst/>
          </a:prstGeom>
          <a:blipFill>
            <a:blip r:embed="rId6" cstate="print"/>
            <a:stretch>
              <a:fillRect/>
            </a:stretch>
          </a:blipFill>
        </p:spPr>
        <p:txBody>
          <a:bodyPr wrap="square" lIns="0" tIns="0" rIns="0" bIns="0" rtlCol="0"/>
          <a:lstStyle/>
          <a:p>
            <a:pPr marL="0" marR="0" lvl="0" indent="0" algn="l" defTabSz="566654" rtl="0" eaLnBrk="1" fontAlgn="auto" latinLnBrk="0" hangingPunct="1">
              <a:lnSpc>
                <a:spcPct val="100000"/>
              </a:lnSpc>
              <a:spcBef>
                <a:spcPts val="0"/>
              </a:spcBef>
              <a:spcAft>
                <a:spcPts val="0"/>
              </a:spcAft>
              <a:buClrTx/>
              <a:buSzTx/>
              <a:buFontTx/>
              <a:buNone/>
              <a:tabLst/>
              <a:defRPr/>
            </a:pPr>
            <a:endParaRPr kumimoji="1" sz="674" b="0" i="0" u="none" strike="noStrike" kern="1200" cap="none" spc="0" normalizeH="0" baseline="0" noProof="0">
              <a:ln>
                <a:noFill/>
              </a:ln>
              <a:solidFill>
                <a:prstClr val="black"/>
              </a:solidFill>
              <a:effectLst/>
              <a:uLnTx/>
              <a:uFillTx/>
              <a:latin typeface="游ゴシック" panose="020F0502020204030204"/>
              <a:ea typeface="+mn-ea"/>
              <a:cs typeface="+mn-cs"/>
            </a:endParaRPr>
          </a:p>
        </p:txBody>
      </p:sp>
      <p:sp>
        <p:nvSpPr>
          <p:cNvPr id="529" name="object 238">
            <a:extLst>
              <a:ext uri="{FF2B5EF4-FFF2-40B4-BE49-F238E27FC236}">
                <a16:creationId xmlns:a16="http://schemas.microsoft.com/office/drawing/2014/main" id="{5FDB3287-126E-014B-9747-C8812FC3B07A}"/>
              </a:ext>
            </a:extLst>
          </p:cNvPr>
          <p:cNvSpPr/>
          <p:nvPr/>
        </p:nvSpPr>
        <p:spPr>
          <a:xfrm>
            <a:off x="5166860" y="4545721"/>
            <a:ext cx="71816" cy="71816"/>
          </a:xfrm>
          <a:prstGeom prst="rect">
            <a:avLst/>
          </a:prstGeom>
          <a:blipFill>
            <a:blip r:embed="rId4" cstate="print"/>
            <a:stretch>
              <a:fillRect/>
            </a:stretch>
          </a:blipFill>
        </p:spPr>
        <p:txBody>
          <a:bodyPr wrap="square" lIns="0" tIns="0" rIns="0" bIns="0" rtlCol="0"/>
          <a:lstStyle/>
          <a:p>
            <a:pPr marL="0" marR="0" lvl="0" indent="0" algn="l" defTabSz="566654" rtl="0" eaLnBrk="1" fontAlgn="auto" latinLnBrk="0" hangingPunct="1">
              <a:lnSpc>
                <a:spcPct val="100000"/>
              </a:lnSpc>
              <a:spcBef>
                <a:spcPts val="0"/>
              </a:spcBef>
              <a:spcAft>
                <a:spcPts val="0"/>
              </a:spcAft>
              <a:buClrTx/>
              <a:buSzTx/>
              <a:buFontTx/>
              <a:buNone/>
              <a:tabLst/>
              <a:defRPr/>
            </a:pPr>
            <a:endParaRPr kumimoji="1" sz="674" b="0" i="0" u="none" strike="noStrike" kern="1200" cap="none" spc="0" normalizeH="0" baseline="0" noProof="0">
              <a:ln>
                <a:noFill/>
              </a:ln>
              <a:solidFill>
                <a:prstClr val="black"/>
              </a:solidFill>
              <a:effectLst/>
              <a:uLnTx/>
              <a:uFillTx/>
              <a:latin typeface="游ゴシック" panose="020F0502020204030204"/>
              <a:ea typeface="+mn-ea"/>
              <a:cs typeface="+mn-cs"/>
            </a:endParaRPr>
          </a:p>
        </p:txBody>
      </p:sp>
      <p:sp>
        <p:nvSpPr>
          <p:cNvPr id="530" name="object 239">
            <a:extLst>
              <a:ext uri="{FF2B5EF4-FFF2-40B4-BE49-F238E27FC236}">
                <a16:creationId xmlns:a16="http://schemas.microsoft.com/office/drawing/2014/main" id="{5B8324FB-A986-0F4F-8382-2C40EDD040B9}"/>
              </a:ext>
            </a:extLst>
          </p:cNvPr>
          <p:cNvSpPr/>
          <p:nvPr/>
        </p:nvSpPr>
        <p:spPr>
          <a:xfrm>
            <a:off x="5623524" y="4545721"/>
            <a:ext cx="71816" cy="71816"/>
          </a:xfrm>
          <a:prstGeom prst="rect">
            <a:avLst/>
          </a:prstGeom>
          <a:blipFill>
            <a:blip r:embed="rId9" cstate="print"/>
            <a:stretch>
              <a:fillRect/>
            </a:stretch>
          </a:blipFill>
        </p:spPr>
        <p:txBody>
          <a:bodyPr wrap="square" lIns="0" tIns="0" rIns="0" bIns="0" rtlCol="0"/>
          <a:lstStyle/>
          <a:p>
            <a:pPr marL="0" marR="0" lvl="0" indent="0" algn="l" defTabSz="566654" rtl="0" eaLnBrk="1" fontAlgn="auto" latinLnBrk="0" hangingPunct="1">
              <a:lnSpc>
                <a:spcPct val="100000"/>
              </a:lnSpc>
              <a:spcBef>
                <a:spcPts val="0"/>
              </a:spcBef>
              <a:spcAft>
                <a:spcPts val="0"/>
              </a:spcAft>
              <a:buClrTx/>
              <a:buSzTx/>
              <a:buFontTx/>
              <a:buNone/>
              <a:tabLst/>
              <a:defRPr/>
            </a:pPr>
            <a:endParaRPr kumimoji="1" sz="674" b="0" i="0" u="none" strike="noStrike" kern="1200" cap="none" spc="0" normalizeH="0" baseline="0" noProof="0">
              <a:ln>
                <a:noFill/>
              </a:ln>
              <a:solidFill>
                <a:prstClr val="black"/>
              </a:solidFill>
              <a:effectLst/>
              <a:uLnTx/>
              <a:uFillTx/>
              <a:latin typeface="游ゴシック" panose="020F0502020204030204"/>
              <a:ea typeface="+mn-ea"/>
              <a:cs typeface="+mn-cs"/>
            </a:endParaRPr>
          </a:p>
        </p:txBody>
      </p:sp>
      <p:sp>
        <p:nvSpPr>
          <p:cNvPr id="531" name="object 240">
            <a:extLst>
              <a:ext uri="{FF2B5EF4-FFF2-40B4-BE49-F238E27FC236}">
                <a16:creationId xmlns:a16="http://schemas.microsoft.com/office/drawing/2014/main" id="{705E1121-2951-A040-BD05-B89C856F6348}"/>
              </a:ext>
            </a:extLst>
          </p:cNvPr>
          <p:cNvSpPr/>
          <p:nvPr/>
        </p:nvSpPr>
        <p:spPr>
          <a:xfrm>
            <a:off x="6080187" y="4545721"/>
            <a:ext cx="71816" cy="71816"/>
          </a:xfrm>
          <a:prstGeom prst="rect">
            <a:avLst/>
          </a:prstGeom>
          <a:blipFill>
            <a:blip r:embed="rId8" cstate="print"/>
            <a:stretch>
              <a:fillRect/>
            </a:stretch>
          </a:blipFill>
        </p:spPr>
        <p:txBody>
          <a:bodyPr wrap="square" lIns="0" tIns="0" rIns="0" bIns="0" rtlCol="0"/>
          <a:lstStyle/>
          <a:p>
            <a:pPr marL="0" marR="0" lvl="0" indent="0" algn="l" defTabSz="566654" rtl="0" eaLnBrk="1" fontAlgn="auto" latinLnBrk="0" hangingPunct="1">
              <a:lnSpc>
                <a:spcPct val="100000"/>
              </a:lnSpc>
              <a:spcBef>
                <a:spcPts val="0"/>
              </a:spcBef>
              <a:spcAft>
                <a:spcPts val="0"/>
              </a:spcAft>
              <a:buClrTx/>
              <a:buSzTx/>
              <a:buFontTx/>
              <a:buNone/>
              <a:tabLst/>
              <a:defRPr/>
            </a:pPr>
            <a:endParaRPr kumimoji="1" sz="674" b="0" i="0" u="none" strike="noStrike" kern="1200" cap="none" spc="0" normalizeH="0" baseline="0" noProof="0">
              <a:ln>
                <a:noFill/>
              </a:ln>
              <a:solidFill>
                <a:prstClr val="black"/>
              </a:solidFill>
              <a:effectLst/>
              <a:uLnTx/>
              <a:uFillTx/>
              <a:latin typeface="游ゴシック" panose="020F0502020204030204"/>
              <a:ea typeface="+mn-ea"/>
              <a:cs typeface="+mn-cs"/>
            </a:endParaRPr>
          </a:p>
        </p:txBody>
      </p:sp>
      <p:sp>
        <p:nvSpPr>
          <p:cNvPr id="532" name="object 241">
            <a:extLst>
              <a:ext uri="{FF2B5EF4-FFF2-40B4-BE49-F238E27FC236}">
                <a16:creationId xmlns:a16="http://schemas.microsoft.com/office/drawing/2014/main" id="{8B5AF1FF-5E77-4340-B64E-B16E0BBDB5FF}"/>
              </a:ext>
            </a:extLst>
          </p:cNvPr>
          <p:cNvSpPr/>
          <p:nvPr/>
        </p:nvSpPr>
        <p:spPr>
          <a:xfrm>
            <a:off x="6536850" y="4545721"/>
            <a:ext cx="71816" cy="71816"/>
          </a:xfrm>
          <a:prstGeom prst="rect">
            <a:avLst/>
          </a:prstGeom>
          <a:blipFill>
            <a:blip r:embed="rId5" cstate="print"/>
            <a:stretch>
              <a:fillRect/>
            </a:stretch>
          </a:blipFill>
        </p:spPr>
        <p:txBody>
          <a:bodyPr wrap="square" lIns="0" tIns="0" rIns="0" bIns="0" rtlCol="0"/>
          <a:lstStyle/>
          <a:p>
            <a:pPr marL="0" marR="0" lvl="0" indent="0" algn="l" defTabSz="566654" rtl="0" eaLnBrk="1" fontAlgn="auto" latinLnBrk="0" hangingPunct="1">
              <a:lnSpc>
                <a:spcPct val="100000"/>
              </a:lnSpc>
              <a:spcBef>
                <a:spcPts val="0"/>
              </a:spcBef>
              <a:spcAft>
                <a:spcPts val="0"/>
              </a:spcAft>
              <a:buClrTx/>
              <a:buSzTx/>
              <a:buFontTx/>
              <a:buNone/>
              <a:tabLst/>
              <a:defRPr/>
            </a:pPr>
            <a:endParaRPr kumimoji="1" sz="674" b="0" i="0" u="none" strike="noStrike" kern="1200" cap="none" spc="0" normalizeH="0" baseline="0" noProof="0">
              <a:ln>
                <a:noFill/>
              </a:ln>
              <a:solidFill>
                <a:prstClr val="black"/>
              </a:solidFill>
              <a:effectLst/>
              <a:uLnTx/>
              <a:uFillTx/>
              <a:latin typeface="游ゴシック" panose="020F0502020204030204"/>
              <a:ea typeface="+mn-ea"/>
              <a:cs typeface="+mn-cs"/>
            </a:endParaRPr>
          </a:p>
        </p:txBody>
      </p:sp>
      <p:sp>
        <p:nvSpPr>
          <p:cNvPr id="533" name="object 242">
            <a:extLst>
              <a:ext uri="{FF2B5EF4-FFF2-40B4-BE49-F238E27FC236}">
                <a16:creationId xmlns:a16="http://schemas.microsoft.com/office/drawing/2014/main" id="{AB254D4B-7E73-1645-A751-0948D736DA44}"/>
              </a:ext>
            </a:extLst>
          </p:cNvPr>
          <p:cNvSpPr/>
          <p:nvPr/>
        </p:nvSpPr>
        <p:spPr>
          <a:xfrm>
            <a:off x="6993514" y="4545721"/>
            <a:ext cx="71816" cy="71816"/>
          </a:xfrm>
          <a:prstGeom prst="rect">
            <a:avLst/>
          </a:prstGeom>
          <a:blipFill>
            <a:blip r:embed="rId11" cstate="print"/>
            <a:stretch>
              <a:fillRect/>
            </a:stretch>
          </a:blipFill>
        </p:spPr>
        <p:txBody>
          <a:bodyPr wrap="square" lIns="0" tIns="0" rIns="0" bIns="0" rtlCol="0"/>
          <a:lstStyle/>
          <a:p>
            <a:pPr marL="0" marR="0" lvl="0" indent="0" algn="l" defTabSz="566654" rtl="0" eaLnBrk="1" fontAlgn="auto" latinLnBrk="0" hangingPunct="1">
              <a:lnSpc>
                <a:spcPct val="100000"/>
              </a:lnSpc>
              <a:spcBef>
                <a:spcPts val="0"/>
              </a:spcBef>
              <a:spcAft>
                <a:spcPts val="0"/>
              </a:spcAft>
              <a:buClrTx/>
              <a:buSzTx/>
              <a:buFontTx/>
              <a:buNone/>
              <a:tabLst/>
              <a:defRPr/>
            </a:pPr>
            <a:endParaRPr kumimoji="1" sz="674" b="0" i="0" u="none" strike="noStrike" kern="1200" cap="none" spc="0" normalizeH="0" baseline="0" noProof="0">
              <a:ln>
                <a:noFill/>
              </a:ln>
              <a:solidFill>
                <a:prstClr val="black"/>
              </a:solidFill>
              <a:effectLst/>
              <a:uLnTx/>
              <a:uFillTx/>
              <a:latin typeface="游ゴシック" panose="020F0502020204030204"/>
              <a:ea typeface="+mn-ea"/>
              <a:cs typeface="+mn-cs"/>
            </a:endParaRPr>
          </a:p>
        </p:txBody>
      </p:sp>
      <p:sp>
        <p:nvSpPr>
          <p:cNvPr id="534" name="object 243">
            <a:extLst>
              <a:ext uri="{FF2B5EF4-FFF2-40B4-BE49-F238E27FC236}">
                <a16:creationId xmlns:a16="http://schemas.microsoft.com/office/drawing/2014/main" id="{1E669F4D-47FE-B142-AAEF-B5CAE2EBE436}"/>
              </a:ext>
            </a:extLst>
          </p:cNvPr>
          <p:cNvSpPr/>
          <p:nvPr/>
        </p:nvSpPr>
        <p:spPr>
          <a:xfrm>
            <a:off x="7450177" y="4545721"/>
            <a:ext cx="71816" cy="71816"/>
          </a:xfrm>
          <a:prstGeom prst="rect">
            <a:avLst/>
          </a:prstGeom>
          <a:blipFill>
            <a:blip r:embed="rId5" cstate="print"/>
            <a:stretch>
              <a:fillRect/>
            </a:stretch>
          </a:blipFill>
        </p:spPr>
        <p:txBody>
          <a:bodyPr wrap="square" lIns="0" tIns="0" rIns="0" bIns="0" rtlCol="0"/>
          <a:lstStyle/>
          <a:p>
            <a:pPr marL="0" marR="0" lvl="0" indent="0" algn="l" defTabSz="566654" rtl="0" eaLnBrk="1" fontAlgn="auto" latinLnBrk="0" hangingPunct="1">
              <a:lnSpc>
                <a:spcPct val="100000"/>
              </a:lnSpc>
              <a:spcBef>
                <a:spcPts val="0"/>
              </a:spcBef>
              <a:spcAft>
                <a:spcPts val="0"/>
              </a:spcAft>
              <a:buClrTx/>
              <a:buSzTx/>
              <a:buFontTx/>
              <a:buNone/>
              <a:tabLst/>
              <a:defRPr/>
            </a:pPr>
            <a:endParaRPr kumimoji="1" sz="674" b="0" i="0" u="none" strike="noStrike" kern="1200" cap="none" spc="0" normalizeH="0" baseline="0" noProof="0">
              <a:ln>
                <a:noFill/>
              </a:ln>
              <a:solidFill>
                <a:prstClr val="black"/>
              </a:solidFill>
              <a:effectLst/>
              <a:uLnTx/>
              <a:uFillTx/>
              <a:latin typeface="游ゴシック" panose="020F0502020204030204"/>
              <a:ea typeface="+mn-ea"/>
              <a:cs typeface="+mn-cs"/>
            </a:endParaRPr>
          </a:p>
        </p:txBody>
      </p:sp>
      <p:sp>
        <p:nvSpPr>
          <p:cNvPr id="535" name="object 244">
            <a:extLst>
              <a:ext uri="{FF2B5EF4-FFF2-40B4-BE49-F238E27FC236}">
                <a16:creationId xmlns:a16="http://schemas.microsoft.com/office/drawing/2014/main" id="{8337C98C-F075-D142-A8FD-2625F3BDC769}"/>
              </a:ext>
            </a:extLst>
          </p:cNvPr>
          <p:cNvSpPr/>
          <p:nvPr/>
        </p:nvSpPr>
        <p:spPr>
          <a:xfrm>
            <a:off x="7906841" y="4545721"/>
            <a:ext cx="71816" cy="71816"/>
          </a:xfrm>
          <a:prstGeom prst="rect">
            <a:avLst/>
          </a:prstGeom>
          <a:blipFill>
            <a:blip r:embed="rId6" cstate="print"/>
            <a:stretch>
              <a:fillRect/>
            </a:stretch>
          </a:blipFill>
        </p:spPr>
        <p:txBody>
          <a:bodyPr wrap="square" lIns="0" tIns="0" rIns="0" bIns="0" rtlCol="0"/>
          <a:lstStyle/>
          <a:p>
            <a:pPr marL="0" marR="0" lvl="0" indent="0" algn="l" defTabSz="566654" rtl="0" eaLnBrk="1" fontAlgn="auto" latinLnBrk="0" hangingPunct="1">
              <a:lnSpc>
                <a:spcPct val="100000"/>
              </a:lnSpc>
              <a:spcBef>
                <a:spcPts val="0"/>
              </a:spcBef>
              <a:spcAft>
                <a:spcPts val="0"/>
              </a:spcAft>
              <a:buClrTx/>
              <a:buSzTx/>
              <a:buFontTx/>
              <a:buNone/>
              <a:tabLst/>
              <a:defRPr/>
            </a:pPr>
            <a:endParaRPr kumimoji="1" sz="674" b="0" i="0" u="none" strike="noStrike" kern="1200" cap="none" spc="0" normalizeH="0" baseline="0" noProof="0">
              <a:ln>
                <a:noFill/>
              </a:ln>
              <a:solidFill>
                <a:prstClr val="black"/>
              </a:solidFill>
              <a:effectLst/>
              <a:uLnTx/>
              <a:uFillTx/>
              <a:latin typeface="游ゴシック" panose="020F0502020204030204"/>
              <a:ea typeface="+mn-ea"/>
              <a:cs typeface="+mn-cs"/>
            </a:endParaRPr>
          </a:p>
        </p:txBody>
      </p:sp>
      <p:sp>
        <p:nvSpPr>
          <p:cNvPr id="536" name="object 245">
            <a:extLst>
              <a:ext uri="{FF2B5EF4-FFF2-40B4-BE49-F238E27FC236}">
                <a16:creationId xmlns:a16="http://schemas.microsoft.com/office/drawing/2014/main" id="{DFCF7A1F-3EAC-C643-980A-B21777044039}"/>
              </a:ext>
            </a:extLst>
          </p:cNvPr>
          <p:cNvSpPr/>
          <p:nvPr/>
        </p:nvSpPr>
        <p:spPr>
          <a:xfrm>
            <a:off x="8363504" y="4545721"/>
            <a:ext cx="71816" cy="71816"/>
          </a:xfrm>
          <a:prstGeom prst="rect">
            <a:avLst/>
          </a:prstGeom>
          <a:blipFill>
            <a:blip r:embed="rId5" cstate="print"/>
            <a:stretch>
              <a:fillRect/>
            </a:stretch>
          </a:blipFill>
        </p:spPr>
        <p:txBody>
          <a:bodyPr wrap="square" lIns="0" tIns="0" rIns="0" bIns="0" rtlCol="0"/>
          <a:lstStyle/>
          <a:p>
            <a:pPr marL="0" marR="0" lvl="0" indent="0" algn="l" defTabSz="566654" rtl="0" eaLnBrk="1" fontAlgn="auto" latinLnBrk="0" hangingPunct="1">
              <a:lnSpc>
                <a:spcPct val="100000"/>
              </a:lnSpc>
              <a:spcBef>
                <a:spcPts val="0"/>
              </a:spcBef>
              <a:spcAft>
                <a:spcPts val="0"/>
              </a:spcAft>
              <a:buClrTx/>
              <a:buSzTx/>
              <a:buFontTx/>
              <a:buNone/>
              <a:tabLst/>
              <a:defRPr/>
            </a:pPr>
            <a:endParaRPr kumimoji="1" sz="674" b="0" i="0" u="none" strike="noStrike" kern="1200" cap="none" spc="0" normalizeH="0" baseline="0" noProof="0">
              <a:ln>
                <a:noFill/>
              </a:ln>
              <a:solidFill>
                <a:prstClr val="black"/>
              </a:solidFill>
              <a:effectLst/>
              <a:uLnTx/>
              <a:uFillTx/>
              <a:latin typeface="游ゴシック" panose="020F0502020204030204"/>
              <a:ea typeface="+mn-ea"/>
              <a:cs typeface="+mn-cs"/>
            </a:endParaRPr>
          </a:p>
        </p:txBody>
      </p:sp>
      <p:sp>
        <p:nvSpPr>
          <p:cNvPr id="537" name="object 246">
            <a:extLst>
              <a:ext uri="{FF2B5EF4-FFF2-40B4-BE49-F238E27FC236}">
                <a16:creationId xmlns:a16="http://schemas.microsoft.com/office/drawing/2014/main" id="{BB771E5A-1418-1643-9F93-5D5F7C6091E2}"/>
              </a:ext>
            </a:extLst>
          </p:cNvPr>
          <p:cNvSpPr/>
          <p:nvPr/>
        </p:nvSpPr>
        <p:spPr>
          <a:xfrm>
            <a:off x="8820168" y="4545721"/>
            <a:ext cx="71816" cy="71816"/>
          </a:xfrm>
          <a:prstGeom prst="rect">
            <a:avLst/>
          </a:prstGeom>
          <a:blipFill>
            <a:blip r:embed="rId4" cstate="print"/>
            <a:stretch>
              <a:fillRect/>
            </a:stretch>
          </a:blipFill>
        </p:spPr>
        <p:txBody>
          <a:bodyPr wrap="square" lIns="0" tIns="0" rIns="0" bIns="0" rtlCol="0"/>
          <a:lstStyle/>
          <a:p>
            <a:pPr marL="0" marR="0" lvl="0" indent="0" algn="l" defTabSz="566654" rtl="0" eaLnBrk="1" fontAlgn="auto" latinLnBrk="0" hangingPunct="1">
              <a:lnSpc>
                <a:spcPct val="100000"/>
              </a:lnSpc>
              <a:spcBef>
                <a:spcPts val="0"/>
              </a:spcBef>
              <a:spcAft>
                <a:spcPts val="0"/>
              </a:spcAft>
              <a:buClrTx/>
              <a:buSzTx/>
              <a:buFontTx/>
              <a:buNone/>
              <a:tabLst/>
              <a:defRPr/>
            </a:pPr>
            <a:endParaRPr kumimoji="1" sz="674" b="0" i="0" u="none" strike="noStrike" kern="1200" cap="none" spc="0" normalizeH="0" baseline="0" noProof="0">
              <a:ln>
                <a:noFill/>
              </a:ln>
              <a:solidFill>
                <a:prstClr val="black"/>
              </a:solidFill>
              <a:effectLst/>
              <a:uLnTx/>
              <a:uFillTx/>
              <a:latin typeface="游ゴシック" panose="020F0502020204030204"/>
              <a:ea typeface="+mn-ea"/>
              <a:cs typeface="+mn-cs"/>
            </a:endParaRPr>
          </a:p>
        </p:txBody>
      </p:sp>
      <p:sp>
        <p:nvSpPr>
          <p:cNvPr id="538" name="object 247">
            <a:extLst>
              <a:ext uri="{FF2B5EF4-FFF2-40B4-BE49-F238E27FC236}">
                <a16:creationId xmlns:a16="http://schemas.microsoft.com/office/drawing/2014/main" id="{CC92C246-89CF-FA4C-A46A-8DB07907D2F6}"/>
              </a:ext>
            </a:extLst>
          </p:cNvPr>
          <p:cNvSpPr/>
          <p:nvPr/>
        </p:nvSpPr>
        <p:spPr>
          <a:xfrm>
            <a:off x="4710197" y="5002496"/>
            <a:ext cx="71816" cy="71816"/>
          </a:xfrm>
          <a:prstGeom prst="rect">
            <a:avLst/>
          </a:prstGeom>
          <a:blipFill>
            <a:blip r:embed="rId8" cstate="print"/>
            <a:stretch>
              <a:fillRect/>
            </a:stretch>
          </a:blipFill>
        </p:spPr>
        <p:txBody>
          <a:bodyPr wrap="square" lIns="0" tIns="0" rIns="0" bIns="0" rtlCol="0"/>
          <a:lstStyle/>
          <a:p>
            <a:pPr marL="0" marR="0" lvl="0" indent="0" algn="l" defTabSz="566654" rtl="0" eaLnBrk="1" fontAlgn="auto" latinLnBrk="0" hangingPunct="1">
              <a:lnSpc>
                <a:spcPct val="100000"/>
              </a:lnSpc>
              <a:spcBef>
                <a:spcPts val="0"/>
              </a:spcBef>
              <a:spcAft>
                <a:spcPts val="0"/>
              </a:spcAft>
              <a:buClrTx/>
              <a:buSzTx/>
              <a:buFontTx/>
              <a:buNone/>
              <a:tabLst/>
              <a:defRPr/>
            </a:pPr>
            <a:endParaRPr kumimoji="1" sz="674" b="0" i="0" u="none" strike="noStrike" kern="1200" cap="none" spc="0" normalizeH="0" baseline="0" noProof="0">
              <a:ln>
                <a:noFill/>
              </a:ln>
              <a:solidFill>
                <a:prstClr val="black"/>
              </a:solidFill>
              <a:effectLst/>
              <a:uLnTx/>
              <a:uFillTx/>
              <a:latin typeface="游ゴシック" panose="020F0502020204030204"/>
              <a:ea typeface="+mn-ea"/>
              <a:cs typeface="+mn-cs"/>
            </a:endParaRPr>
          </a:p>
        </p:txBody>
      </p:sp>
      <p:sp>
        <p:nvSpPr>
          <p:cNvPr id="539" name="object 248">
            <a:extLst>
              <a:ext uri="{FF2B5EF4-FFF2-40B4-BE49-F238E27FC236}">
                <a16:creationId xmlns:a16="http://schemas.microsoft.com/office/drawing/2014/main" id="{52CAA468-40D5-F046-8618-9F432EC50175}"/>
              </a:ext>
            </a:extLst>
          </p:cNvPr>
          <p:cNvSpPr/>
          <p:nvPr/>
        </p:nvSpPr>
        <p:spPr>
          <a:xfrm>
            <a:off x="5166860" y="5002496"/>
            <a:ext cx="71816" cy="71816"/>
          </a:xfrm>
          <a:prstGeom prst="rect">
            <a:avLst/>
          </a:prstGeom>
          <a:blipFill>
            <a:blip r:embed="rId4" cstate="print"/>
            <a:stretch>
              <a:fillRect/>
            </a:stretch>
          </a:blipFill>
        </p:spPr>
        <p:txBody>
          <a:bodyPr wrap="square" lIns="0" tIns="0" rIns="0" bIns="0" rtlCol="0"/>
          <a:lstStyle/>
          <a:p>
            <a:pPr marL="0" marR="0" lvl="0" indent="0" algn="l" defTabSz="566654" rtl="0" eaLnBrk="1" fontAlgn="auto" latinLnBrk="0" hangingPunct="1">
              <a:lnSpc>
                <a:spcPct val="100000"/>
              </a:lnSpc>
              <a:spcBef>
                <a:spcPts val="0"/>
              </a:spcBef>
              <a:spcAft>
                <a:spcPts val="0"/>
              </a:spcAft>
              <a:buClrTx/>
              <a:buSzTx/>
              <a:buFontTx/>
              <a:buNone/>
              <a:tabLst/>
              <a:defRPr/>
            </a:pPr>
            <a:endParaRPr kumimoji="1" sz="674" b="0" i="0" u="none" strike="noStrike" kern="1200" cap="none" spc="0" normalizeH="0" baseline="0" noProof="0">
              <a:ln>
                <a:noFill/>
              </a:ln>
              <a:solidFill>
                <a:prstClr val="black"/>
              </a:solidFill>
              <a:effectLst/>
              <a:uLnTx/>
              <a:uFillTx/>
              <a:latin typeface="游ゴシック" panose="020F0502020204030204"/>
              <a:ea typeface="+mn-ea"/>
              <a:cs typeface="+mn-cs"/>
            </a:endParaRPr>
          </a:p>
        </p:txBody>
      </p:sp>
      <p:sp>
        <p:nvSpPr>
          <p:cNvPr id="540" name="object 249">
            <a:extLst>
              <a:ext uri="{FF2B5EF4-FFF2-40B4-BE49-F238E27FC236}">
                <a16:creationId xmlns:a16="http://schemas.microsoft.com/office/drawing/2014/main" id="{9A9FE858-14F4-DB4B-B44B-7414DCB69FF5}"/>
              </a:ext>
            </a:extLst>
          </p:cNvPr>
          <p:cNvSpPr/>
          <p:nvPr/>
        </p:nvSpPr>
        <p:spPr>
          <a:xfrm>
            <a:off x="5623524" y="5002496"/>
            <a:ext cx="71816" cy="71816"/>
          </a:xfrm>
          <a:prstGeom prst="rect">
            <a:avLst/>
          </a:prstGeom>
          <a:blipFill>
            <a:blip r:embed="rId6" cstate="print"/>
            <a:stretch>
              <a:fillRect/>
            </a:stretch>
          </a:blipFill>
        </p:spPr>
        <p:txBody>
          <a:bodyPr wrap="square" lIns="0" tIns="0" rIns="0" bIns="0" rtlCol="0"/>
          <a:lstStyle/>
          <a:p>
            <a:pPr marL="0" marR="0" lvl="0" indent="0" algn="l" defTabSz="566654" rtl="0" eaLnBrk="1" fontAlgn="auto" latinLnBrk="0" hangingPunct="1">
              <a:lnSpc>
                <a:spcPct val="100000"/>
              </a:lnSpc>
              <a:spcBef>
                <a:spcPts val="0"/>
              </a:spcBef>
              <a:spcAft>
                <a:spcPts val="0"/>
              </a:spcAft>
              <a:buClrTx/>
              <a:buSzTx/>
              <a:buFontTx/>
              <a:buNone/>
              <a:tabLst/>
              <a:defRPr/>
            </a:pPr>
            <a:endParaRPr kumimoji="1" sz="674" b="0" i="0" u="none" strike="noStrike" kern="1200" cap="none" spc="0" normalizeH="0" baseline="0" noProof="0">
              <a:ln>
                <a:noFill/>
              </a:ln>
              <a:solidFill>
                <a:prstClr val="black"/>
              </a:solidFill>
              <a:effectLst/>
              <a:uLnTx/>
              <a:uFillTx/>
              <a:latin typeface="游ゴシック" panose="020F0502020204030204"/>
              <a:ea typeface="+mn-ea"/>
              <a:cs typeface="+mn-cs"/>
            </a:endParaRPr>
          </a:p>
        </p:txBody>
      </p:sp>
      <p:sp>
        <p:nvSpPr>
          <p:cNvPr id="541" name="object 250">
            <a:extLst>
              <a:ext uri="{FF2B5EF4-FFF2-40B4-BE49-F238E27FC236}">
                <a16:creationId xmlns:a16="http://schemas.microsoft.com/office/drawing/2014/main" id="{14527E64-E519-0543-9C30-E2C473674619}"/>
              </a:ext>
            </a:extLst>
          </p:cNvPr>
          <p:cNvSpPr/>
          <p:nvPr/>
        </p:nvSpPr>
        <p:spPr>
          <a:xfrm>
            <a:off x="6080187" y="5002496"/>
            <a:ext cx="71816" cy="71816"/>
          </a:xfrm>
          <a:prstGeom prst="rect">
            <a:avLst/>
          </a:prstGeom>
          <a:blipFill>
            <a:blip r:embed="rId4" cstate="print"/>
            <a:stretch>
              <a:fillRect/>
            </a:stretch>
          </a:blipFill>
        </p:spPr>
        <p:txBody>
          <a:bodyPr wrap="square" lIns="0" tIns="0" rIns="0" bIns="0" rtlCol="0"/>
          <a:lstStyle/>
          <a:p>
            <a:pPr marL="0" marR="0" lvl="0" indent="0" algn="l" defTabSz="566654" rtl="0" eaLnBrk="1" fontAlgn="auto" latinLnBrk="0" hangingPunct="1">
              <a:lnSpc>
                <a:spcPct val="100000"/>
              </a:lnSpc>
              <a:spcBef>
                <a:spcPts val="0"/>
              </a:spcBef>
              <a:spcAft>
                <a:spcPts val="0"/>
              </a:spcAft>
              <a:buClrTx/>
              <a:buSzTx/>
              <a:buFontTx/>
              <a:buNone/>
              <a:tabLst/>
              <a:defRPr/>
            </a:pPr>
            <a:endParaRPr kumimoji="1" sz="674" b="0" i="0" u="none" strike="noStrike" kern="1200" cap="none" spc="0" normalizeH="0" baseline="0" noProof="0">
              <a:ln>
                <a:noFill/>
              </a:ln>
              <a:solidFill>
                <a:prstClr val="black"/>
              </a:solidFill>
              <a:effectLst/>
              <a:uLnTx/>
              <a:uFillTx/>
              <a:latin typeface="游ゴシック" panose="020F0502020204030204"/>
              <a:ea typeface="+mn-ea"/>
              <a:cs typeface="+mn-cs"/>
            </a:endParaRPr>
          </a:p>
        </p:txBody>
      </p:sp>
      <p:sp>
        <p:nvSpPr>
          <p:cNvPr id="542" name="object 251">
            <a:extLst>
              <a:ext uri="{FF2B5EF4-FFF2-40B4-BE49-F238E27FC236}">
                <a16:creationId xmlns:a16="http://schemas.microsoft.com/office/drawing/2014/main" id="{586CF6C2-4155-4E42-B212-3533EC09458F}"/>
              </a:ext>
            </a:extLst>
          </p:cNvPr>
          <p:cNvSpPr/>
          <p:nvPr/>
        </p:nvSpPr>
        <p:spPr>
          <a:xfrm>
            <a:off x="6536850" y="5002496"/>
            <a:ext cx="71816" cy="71816"/>
          </a:xfrm>
          <a:prstGeom prst="rect">
            <a:avLst/>
          </a:prstGeom>
          <a:blipFill>
            <a:blip r:embed="rId3" cstate="print"/>
            <a:stretch>
              <a:fillRect/>
            </a:stretch>
          </a:blipFill>
        </p:spPr>
        <p:txBody>
          <a:bodyPr wrap="square" lIns="0" tIns="0" rIns="0" bIns="0" rtlCol="0"/>
          <a:lstStyle/>
          <a:p>
            <a:pPr marL="0" marR="0" lvl="0" indent="0" algn="l" defTabSz="566654" rtl="0" eaLnBrk="1" fontAlgn="auto" latinLnBrk="0" hangingPunct="1">
              <a:lnSpc>
                <a:spcPct val="100000"/>
              </a:lnSpc>
              <a:spcBef>
                <a:spcPts val="0"/>
              </a:spcBef>
              <a:spcAft>
                <a:spcPts val="0"/>
              </a:spcAft>
              <a:buClrTx/>
              <a:buSzTx/>
              <a:buFontTx/>
              <a:buNone/>
              <a:tabLst/>
              <a:defRPr/>
            </a:pPr>
            <a:endParaRPr kumimoji="1" sz="674" b="0" i="0" u="none" strike="noStrike" kern="1200" cap="none" spc="0" normalizeH="0" baseline="0" noProof="0">
              <a:ln>
                <a:noFill/>
              </a:ln>
              <a:solidFill>
                <a:prstClr val="black"/>
              </a:solidFill>
              <a:effectLst/>
              <a:uLnTx/>
              <a:uFillTx/>
              <a:latin typeface="游ゴシック" panose="020F0502020204030204"/>
              <a:ea typeface="+mn-ea"/>
              <a:cs typeface="+mn-cs"/>
            </a:endParaRPr>
          </a:p>
        </p:txBody>
      </p:sp>
      <p:sp>
        <p:nvSpPr>
          <p:cNvPr id="543" name="object 252">
            <a:extLst>
              <a:ext uri="{FF2B5EF4-FFF2-40B4-BE49-F238E27FC236}">
                <a16:creationId xmlns:a16="http://schemas.microsoft.com/office/drawing/2014/main" id="{ADA982BB-5579-A848-A660-90F386AC4BEF}"/>
              </a:ext>
            </a:extLst>
          </p:cNvPr>
          <p:cNvSpPr/>
          <p:nvPr/>
        </p:nvSpPr>
        <p:spPr>
          <a:xfrm>
            <a:off x="6993514" y="5002496"/>
            <a:ext cx="71816" cy="71816"/>
          </a:xfrm>
          <a:prstGeom prst="rect">
            <a:avLst/>
          </a:prstGeom>
          <a:blipFill>
            <a:blip r:embed="rId11" cstate="print"/>
            <a:stretch>
              <a:fillRect/>
            </a:stretch>
          </a:blipFill>
        </p:spPr>
        <p:txBody>
          <a:bodyPr wrap="square" lIns="0" tIns="0" rIns="0" bIns="0" rtlCol="0"/>
          <a:lstStyle/>
          <a:p>
            <a:pPr marL="0" marR="0" lvl="0" indent="0" algn="l" defTabSz="566654" rtl="0" eaLnBrk="1" fontAlgn="auto" latinLnBrk="0" hangingPunct="1">
              <a:lnSpc>
                <a:spcPct val="100000"/>
              </a:lnSpc>
              <a:spcBef>
                <a:spcPts val="0"/>
              </a:spcBef>
              <a:spcAft>
                <a:spcPts val="0"/>
              </a:spcAft>
              <a:buClrTx/>
              <a:buSzTx/>
              <a:buFontTx/>
              <a:buNone/>
              <a:tabLst/>
              <a:defRPr/>
            </a:pPr>
            <a:endParaRPr kumimoji="1" sz="674" b="0" i="0" u="none" strike="noStrike" kern="1200" cap="none" spc="0" normalizeH="0" baseline="0" noProof="0">
              <a:ln>
                <a:noFill/>
              </a:ln>
              <a:solidFill>
                <a:prstClr val="black"/>
              </a:solidFill>
              <a:effectLst/>
              <a:uLnTx/>
              <a:uFillTx/>
              <a:latin typeface="游ゴシック" panose="020F0502020204030204"/>
              <a:ea typeface="+mn-ea"/>
              <a:cs typeface="+mn-cs"/>
            </a:endParaRPr>
          </a:p>
        </p:txBody>
      </p:sp>
      <p:sp>
        <p:nvSpPr>
          <p:cNvPr id="544" name="object 253">
            <a:extLst>
              <a:ext uri="{FF2B5EF4-FFF2-40B4-BE49-F238E27FC236}">
                <a16:creationId xmlns:a16="http://schemas.microsoft.com/office/drawing/2014/main" id="{DB5509FF-3E00-E649-9D49-D1BD06C4B07A}"/>
              </a:ext>
            </a:extLst>
          </p:cNvPr>
          <p:cNvSpPr/>
          <p:nvPr/>
        </p:nvSpPr>
        <p:spPr>
          <a:xfrm>
            <a:off x="7450177" y="5002496"/>
            <a:ext cx="71816" cy="71816"/>
          </a:xfrm>
          <a:prstGeom prst="rect">
            <a:avLst/>
          </a:prstGeom>
          <a:blipFill>
            <a:blip r:embed="rId3" cstate="print"/>
            <a:stretch>
              <a:fillRect/>
            </a:stretch>
          </a:blipFill>
        </p:spPr>
        <p:txBody>
          <a:bodyPr wrap="square" lIns="0" tIns="0" rIns="0" bIns="0" rtlCol="0"/>
          <a:lstStyle/>
          <a:p>
            <a:pPr marL="0" marR="0" lvl="0" indent="0" algn="l" defTabSz="566654" rtl="0" eaLnBrk="1" fontAlgn="auto" latinLnBrk="0" hangingPunct="1">
              <a:lnSpc>
                <a:spcPct val="100000"/>
              </a:lnSpc>
              <a:spcBef>
                <a:spcPts val="0"/>
              </a:spcBef>
              <a:spcAft>
                <a:spcPts val="0"/>
              </a:spcAft>
              <a:buClrTx/>
              <a:buSzTx/>
              <a:buFontTx/>
              <a:buNone/>
              <a:tabLst/>
              <a:defRPr/>
            </a:pPr>
            <a:endParaRPr kumimoji="1" sz="674" b="0" i="0" u="none" strike="noStrike" kern="1200" cap="none" spc="0" normalizeH="0" baseline="0" noProof="0">
              <a:ln>
                <a:noFill/>
              </a:ln>
              <a:solidFill>
                <a:prstClr val="black"/>
              </a:solidFill>
              <a:effectLst/>
              <a:uLnTx/>
              <a:uFillTx/>
              <a:latin typeface="游ゴシック" panose="020F0502020204030204"/>
              <a:ea typeface="+mn-ea"/>
              <a:cs typeface="+mn-cs"/>
            </a:endParaRPr>
          </a:p>
        </p:txBody>
      </p:sp>
      <p:sp>
        <p:nvSpPr>
          <p:cNvPr id="545" name="object 254">
            <a:extLst>
              <a:ext uri="{FF2B5EF4-FFF2-40B4-BE49-F238E27FC236}">
                <a16:creationId xmlns:a16="http://schemas.microsoft.com/office/drawing/2014/main" id="{2A022658-0B8A-6A44-9DD0-48186C71F231}"/>
              </a:ext>
            </a:extLst>
          </p:cNvPr>
          <p:cNvSpPr/>
          <p:nvPr/>
        </p:nvSpPr>
        <p:spPr>
          <a:xfrm>
            <a:off x="7906841" y="5002496"/>
            <a:ext cx="71816" cy="71816"/>
          </a:xfrm>
          <a:prstGeom prst="rect">
            <a:avLst/>
          </a:prstGeom>
          <a:blipFill>
            <a:blip r:embed="rId4" cstate="print"/>
            <a:stretch>
              <a:fillRect/>
            </a:stretch>
          </a:blipFill>
        </p:spPr>
        <p:txBody>
          <a:bodyPr wrap="square" lIns="0" tIns="0" rIns="0" bIns="0" rtlCol="0"/>
          <a:lstStyle/>
          <a:p>
            <a:pPr marL="0" marR="0" lvl="0" indent="0" algn="l" defTabSz="566654" rtl="0" eaLnBrk="1" fontAlgn="auto" latinLnBrk="0" hangingPunct="1">
              <a:lnSpc>
                <a:spcPct val="100000"/>
              </a:lnSpc>
              <a:spcBef>
                <a:spcPts val="0"/>
              </a:spcBef>
              <a:spcAft>
                <a:spcPts val="0"/>
              </a:spcAft>
              <a:buClrTx/>
              <a:buSzTx/>
              <a:buFontTx/>
              <a:buNone/>
              <a:tabLst/>
              <a:defRPr/>
            </a:pPr>
            <a:endParaRPr kumimoji="1" sz="674" b="0" i="0" u="none" strike="noStrike" kern="1200" cap="none" spc="0" normalizeH="0" baseline="0" noProof="0">
              <a:ln>
                <a:noFill/>
              </a:ln>
              <a:solidFill>
                <a:prstClr val="black"/>
              </a:solidFill>
              <a:effectLst/>
              <a:uLnTx/>
              <a:uFillTx/>
              <a:latin typeface="游ゴシック" panose="020F0502020204030204"/>
              <a:ea typeface="+mn-ea"/>
              <a:cs typeface="+mn-cs"/>
            </a:endParaRPr>
          </a:p>
        </p:txBody>
      </p:sp>
      <p:sp>
        <p:nvSpPr>
          <p:cNvPr id="546" name="object 255">
            <a:extLst>
              <a:ext uri="{FF2B5EF4-FFF2-40B4-BE49-F238E27FC236}">
                <a16:creationId xmlns:a16="http://schemas.microsoft.com/office/drawing/2014/main" id="{45536822-2093-1741-881B-26B03015E0D6}"/>
              </a:ext>
            </a:extLst>
          </p:cNvPr>
          <p:cNvSpPr/>
          <p:nvPr/>
        </p:nvSpPr>
        <p:spPr>
          <a:xfrm>
            <a:off x="8363504" y="5002496"/>
            <a:ext cx="71816" cy="71816"/>
          </a:xfrm>
          <a:prstGeom prst="rect">
            <a:avLst/>
          </a:prstGeom>
          <a:blipFill>
            <a:blip r:embed="rId3" cstate="print"/>
            <a:stretch>
              <a:fillRect/>
            </a:stretch>
          </a:blipFill>
        </p:spPr>
        <p:txBody>
          <a:bodyPr wrap="square" lIns="0" tIns="0" rIns="0" bIns="0" rtlCol="0"/>
          <a:lstStyle/>
          <a:p>
            <a:pPr marL="0" marR="0" lvl="0" indent="0" algn="l" defTabSz="566654" rtl="0" eaLnBrk="1" fontAlgn="auto" latinLnBrk="0" hangingPunct="1">
              <a:lnSpc>
                <a:spcPct val="100000"/>
              </a:lnSpc>
              <a:spcBef>
                <a:spcPts val="0"/>
              </a:spcBef>
              <a:spcAft>
                <a:spcPts val="0"/>
              </a:spcAft>
              <a:buClrTx/>
              <a:buSzTx/>
              <a:buFontTx/>
              <a:buNone/>
              <a:tabLst/>
              <a:defRPr/>
            </a:pPr>
            <a:endParaRPr kumimoji="1" sz="674" b="0" i="0" u="none" strike="noStrike" kern="1200" cap="none" spc="0" normalizeH="0" baseline="0" noProof="0">
              <a:ln>
                <a:noFill/>
              </a:ln>
              <a:solidFill>
                <a:prstClr val="black"/>
              </a:solidFill>
              <a:effectLst/>
              <a:uLnTx/>
              <a:uFillTx/>
              <a:latin typeface="游ゴシック" panose="020F0502020204030204"/>
              <a:ea typeface="+mn-ea"/>
              <a:cs typeface="+mn-cs"/>
            </a:endParaRPr>
          </a:p>
        </p:txBody>
      </p:sp>
      <p:sp>
        <p:nvSpPr>
          <p:cNvPr id="547" name="object 256">
            <a:extLst>
              <a:ext uri="{FF2B5EF4-FFF2-40B4-BE49-F238E27FC236}">
                <a16:creationId xmlns:a16="http://schemas.microsoft.com/office/drawing/2014/main" id="{18C11144-CF84-E847-95F7-10E6F4875748}"/>
              </a:ext>
            </a:extLst>
          </p:cNvPr>
          <p:cNvSpPr/>
          <p:nvPr/>
        </p:nvSpPr>
        <p:spPr>
          <a:xfrm>
            <a:off x="8820168" y="5002496"/>
            <a:ext cx="71816" cy="71816"/>
          </a:xfrm>
          <a:prstGeom prst="rect">
            <a:avLst/>
          </a:prstGeom>
          <a:blipFill>
            <a:blip r:embed="rId3" cstate="print"/>
            <a:stretch>
              <a:fillRect/>
            </a:stretch>
          </a:blipFill>
        </p:spPr>
        <p:txBody>
          <a:bodyPr wrap="square" lIns="0" tIns="0" rIns="0" bIns="0" rtlCol="0"/>
          <a:lstStyle/>
          <a:p>
            <a:pPr marL="0" marR="0" lvl="0" indent="0" algn="l" defTabSz="566654" rtl="0" eaLnBrk="1" fontAlgn="auto" latinLnBrk="0" hangingPunct="1">
              <a:lnSpc>
                <a:spcPct val="100000"/>
              </a:lnSpc>
              <a:spcBef>
                <a:spcPts val="0"/>
              </a:spcBef>
              <a:spcAft>
                <a:spcPts val="0"/>
              </a:spcAft>
              <a:buClrTx/>
              <a:buSzTx/>
              <a:buFontTx/>
              <a:buNone/>
              <a:tabLst/>
              <a:defRPr/>
            </a:pPr>
            <a:endParaRPr kumimoji="1" sz="674" b="0" i="0" u="none" strike="noStrike" kern="1200" cap="none" spc="0" normalizeH="0" baseline="0" noProof="0">
              <a:ln>
                <a:noFill/>
              </a:ln>
              <a:solidFill>
                <a:prstClr val="black"/>
              </a:solidFill>
              <a:effectLst/>
              <a:uLnTx/>
              <a:uFillTx/>
              <a:latin typeface="游ゴシック" panose="020F0502020204030204"/>
              <a:ea typeface="+mn-ea"/>
              <a:cs typeface="+mn-cs"/>
            </a:endParaRPr>
          </a:p>
        </p:txBody>
      </p:sp>
      <p:sp>
        <p:nvSpPr>
          <p:cNvPr id="548" name="object 257">
            <a:extLst>
              <a:ext uri="{FF2B5EF4-FFF2-40B4-BE49-F238E27FC236}">
                <a16:creationId xmlns:a16="http://schemas.microsoft.com/office/drawing/2014/main" id="{2207DB45-6BD9-7A4D-A794-770850BB61F7}"/>
              </a:ext>
            </a:extLst>
          </p:cNvPr>
          <p:cNvSpPr/>
          <p:nvPr/>
        </p:nvSpPr>
        <p:spPr>
          <a:xfrm>
            <a:off x="4710197" y="6361712"/>
            <a:ext cx="71816" cy="71816"/>
          </a:xfrm>
          <a:prstGeom prst="rect">
            <a:avLst/>
          </a:prstGeom>
          <a:blipFill>
            <a:blip r:embed="rId3" cstate="print"/>
            <a:stretch>
              <a:fillRect/>
            </a:stretch>
          </a:blipFill>
        </p:spPr>
        <p:txBody>
          <a:bodyPr wrap="square" lIns="0" tIns="0" rIns="0" bIns="0" rtlCol="0"/>
          <a:lstStyle/>
          <a:p>
            <a:pPr marL="0" marR="0" lvl="0" indent="0" algn="l" defTabSz="566654" rtl="0" eaLnBrk="1" fontAlgn="auto" latinLnBrk="0" hangingPunct="1">
              <a:lnSpc>
                <a:spcPct val="100000"/>
              </a:lnSpc>
              <a:spcBef>
                <a:spcPts val="0"/>
              </a:spcBef>
              <a:spcAft>
                <a:spcPts val="0"/>
              </a:spcAft>
              <a:buClrTx/>
              <a:buSzTx/>
              <a:buFontTx/>
              <a:buNone/>
              <a:tabLst/>
              <a:defRPr/>
            </a:pPr>
            <a:endParaRPr kumimoji="1" sz="674" b="0" i="0" u="none" strike="noStrike" kern="1200" cap="none" spc="0" normalizeH="0" baseline="0" noProof="0">
              <a:ln>
                <a:noFill/>
              </a:ln>
              <a:solidFill>
                <a:prstClr val="black"/>
              </a:solidFill>
              <a:effectLst/>
              <a:uLnTx/>
              <a:uFillTx/>
              <a:latin typeface="游ゴシック" panose="020F0502020204030204"/>
              <a:ea typeface="+mn-ea"/>
              <a:cs typeface="+mn-cs"/>
            </a:endParaRPr>
          </a:p>
        </p:txBody>
      </p:sp>
      <p:sp>
        <p:nvSpPr>
          <p:cNvPr id="549" name="object 258">
            <a:extLst>
              <a:ext uri="{FF2B5EF4-FFF2-40B4-BE49-F238E27FC236}">
                <a16:creationId xmlns:a16="http://schemas.microsoft.com/office/drawing/2014/main" id="{48760647-09FC-AB41-B82C-E8296418D0F2}"/>
              </a:ext>
            </a:extLst>
          </p:cNvPr>
          <p:cNvSpPr/>
          <p:nvPr/>
        </p:nvSpPr>
        <p:spPr>
          <a:xfrm>
            <a:off x="5166860" y="6361712"/>
            <a:ext cx="71816" cy="71816"/>
          </a:xfrm>
          <a:prstGeom prst="rect">
            <a:avLst/>
          </a:prstGeom>
          <a:blipFill>
            <a:blip r:embed="rId9" cstate="print"/>
            <a:stretch>
              <a:fillRect/>
            </a:stretch>
          </a:blipFill>
        </p:spPr>
        <p:txBody>
          <a:bodyPr wrap="square" lIns="0" tIns="0" rIns="0" bIns="0" rtlCol="0"/>
          <a:lstStyle/>
          <a:p>
            <a:pPr marL="0" marR="0" lvl="0" indent="0" algn="l" defTabSz="566654" rtl="0" eaLnBrk="1" fontAlgn="auto" latinLnBrk="0" hangingPunct="1">
              <a:lnSpc>
                <a:spcPct val="100000"/>
              </a:lnSpc>
              <a:spcBef>
                <a:spcPts val="0"/>
              </a:spcBef>
              <a:spcAft>
                <a:spcPts val="0"/>
              </a:spcAft>
              <a:buClrTx/>
              <a:buSzTx/>
              <a:buFontTx/>
              <a:buNone/>
              <a:tabLst/>
              <a:defRPr/>
            </a:pPr>
            <a:endParaRPr kumimoji="1" sz="674" b="0" i="0" u="none" strike="noStrike" kern="1200" cap="none" spc="0" normalizeH="0" baseline="0" noProof="0">
              <a:ln>
                <a:noFill/>
              </a:ln>
              <a:solidFill>
                <a:prstClr val="black"/>
              </a:solidFill>
              <a:effectLst/>
              <a:uLnTx/>
              <a:uFillTx/>
              <a:latin typeface="游ゴシック" panose="020F0502020204030204"/>
              <a:ea typeface="+mn-ea"/>
              <a:cs typeface="+mn-cs"/>
            </a:endParaRPr>
          </a:p>
        </p:txBody>
      </p:sp>
      <p:sp>
        <p:nvSpPr>
          <p:cNvPr id="550" name="object 259">
            <a:extLst>
              <a:ext uri="{FF2B5EF4-FFF2-40B4-BE49-F238E27FC236}">
                <a16:creationId xmlns:a16="http://schemas.microsoft.com/office/drawing/2014/main" id="{7AA8EC51-354A-7E4E-823E-6353CACB5E04}"/>
              </a:ext>
            </a:extLst>
          </p:cNvPr>
          <p:cNvSpPr/>
          <p:nvPr/>
        </p:nvSpPr>
        <p:spPr>
          <a:xfrm>
            <a:off x="5623524" y="6361712"/>
            <a:ext cx="71816" cy="71816"/>
          </a:xfrm>
          <a:prstGeom prst="rect">
            <a:avLst/>
          </a:prstGeom>
          <a:blipFill>
            <a:blip r:embed="rId3" cstate="print"/>
            <a:stretch>
              <a:fillRect/>
            </a:stretch>
          </a:blipFill>
        </p:spPr>
        <p:txBody>
          <a:bodyPr wrap="square" lIns="0" tIns="0" rIns="0" bIns="0" rtlCol="0"/>
          <a:lstStyle/>
          <a:p>
            <a:pPr marL="0" marR="0" lvl="0" indent="0" algn="l" defTabSz="566654" rtl="0" eaLnBrk="1" fontAlgn="auto" latinLnBrk="0" hangingPunct="1">
              <a:lnSpc>
                <a:spcPct val="100000"/>
              </a:lnSpc>
              <a:spcBef>
                <a:spcPts val="0"/>
              </a:spcBef>
              <a:spcAft>
                <a:spcPts val="0"/>
              </a:spcAft>
              <a:buClrTx/>
              <a:buSzTx/>
              <a:buFontTx/>
              <a:buNone/>
              <a:tabLst/>
              <a:defRPr/>
            </a:pPr>
            <a:endParaRPr kumimoji="1" sz="674" b="0" i="0" u="none" strike="noStrike" kern="1200" cap="none" spc="0" normalizeH="0" baseline="0" noProof="0">
              <a:ln>
                <a:noFill/>
              </a:ln>
              <a:solidFill>
                <a:prstClr val="black"/>
              </a:solidFill>
              <a:effectLst/>
              <a:uLnTx/>
              <a:uFillTx/>
              <a:latin typeface="游ゴシック" panose="020F0502020204030204"/>
              <a:ea typeface="+mn-ea"/>
              <a:cs typeface="+mn-cs"/>
            </a:endParaRPr>
          </a:p>
        </p:txBody>
      </p:sp>
      <p:sp>
        <p:nvSpPr>
          <p:cNvPr id="551" name="object 260">
            <a:extLst>
              <a:ext uri="{FF2B5EF4-FFF2-40B4-BE49-F238E27FC236}">
                <a16:creationId xmlns:a16="http://schemas.microsoft.com/office/drawing/2014/main" id="{4660C58F-C3D1-E44D-B82D-44B8C2081086}"/>
              </a:ext>
            </a:extLst>
          </p:cNvPr>
          <p:cNvSpPr/>
          <p:nvPr/>
        </p:nvSpPr>
        <p:spPr>
          <a:xfrm>
            <a:off x="6080187" y="6361712"/>
            <a:ext cx="71816" cy="71816"/>
          </a:xfrm>
          <a:prstGeom prst="rect">
            <a:avLst/>
          </a:prstGeom>
          <a:blipFill>
            <a:blip r:embed="rId8" cstate="print"/>
            <a:stretch>
              <a:fillRect/>
            </a:stretch>
          </a:blipFill>
        </p:spPr>
        <p:txBody>
          <a:bodyPr wrap="square" lIns="0" tIns="0" rIns="0" bIns="0" rtlCol="0"/>
          <a:lstStyle/>
          <a:p>
            <a:pPr marL="0" marR="0" lvl="0" indent="0" algn="l" defTabSz="566654" rtl="0" eaLnBrk="1" fontAlgn="auto" latinLnBrk="0" hangingPunct="1">
              <a:lnSpc>
                <a:spcPct val="100000"/>
              </a:lnSpc>
              <a:spcBef>
                <a:spcPts val="0"/>
              </a:spcBef>
              <a:spcAft>
                <a:spcPts val="0"/>
              </a:spcAft>
              <a:buClrTx/>
              <a:buSzTx/>
              <a:buFontTx/>
              <a:buNone/>
              <a:tabLst/>
              <a:defRPr/>
            </a:pPr>
            <a:endParaRPr kumimoji="1" sz="674" b="0" i="0" u="none" strike="noStrike" kern="1200" cap="none" spc="0" normalizeH="0" baseline="0" noProof="0">
              <a:ln>
                <a:noFill/>
              </a:ln>
              <a:solidFill>
                <a:prstClr val="black"/>
              </a:solidFill>
              <a:effectLst/>
              <a:uLnTx/>
              <a:uFillTx/>
              <a:latin typeface="游ゴシック" panose="020F0502020204030204"/>
              <a:ea typeface="+mn-ea"/>
              <a:cs typeface="+mn-cs"/>
            </a:endParaRPr>
          </a:p>
        </p:txBody>
      </p:sp>
      <p:sp>
        <p:nvSpPr>
          <p:cNvPr id="552" name="object 261">
            <a:extLst>
              <a:ext uri="{FF2B5EF4-FFF2-40B4-BE49-F238E27FC236}">
                <a16:creationId xmlns:a16="http://schemas.microsoft.com/office/drawing/2014/main" id="{6152FCE5-1692-0040-8298-C5A6C06D1F48}"/>
              </a:ext>
            </a:extLst>
          </p:cNvPr>
          <p:cNvSpPr/>
          <p:nvPr/>
        </p:nvSpPr>
        <p:spPr>
          <a:xfrm>
            <a:off x="6536850" y="6361712"/>
            <a:ext cx="71816" cy="71816"/>
          </a:xfrm>
          <a:prstGeom prst="rect">
            <a:avLst/>
          </a:prstGeom>
          <a:blipFill>
            <a:blip r:embed="rId6" cstate="print"/>
            <a:stretch>
              <a:fillRect/>
            </a:stretch>
          </a:blipFill>
        </p:spPr>
        <p:txBody>
          <a:bodyPr wrap="square" lIns="0" tIns="0" rIns="0" bIns="0" rtlCol="0"/>
          <a:lstStyle/>
          <a:p>
            <a:pPr marL="0" marR="0" lvl="0" indent="0" algn="l" defTabSz="566654" rtl="0" eaLnBrk="1" fontAlgn="auto" latinLnBrk="0" hangingPunct="1">
              <a:lnSpc>
                <a:spcPct val="100000"/>
              </a:lnSpc>
              <a:spcBef>
                <a:spcPts val="0"/>
              </a:spcBef>
              <a:spcAft>
                <a:spcPts val="0"/>
              </a:spcAft>
              <a:buClrTx/>
              <a:buSzTx/>
              <a:buFontTx/>
              <a:buNone/>
              <a:tabLst/>
              <a:defRPr/>
            </a:pPr>
            <a:endParaRPr kumimoji="1" sz="674" b="0" i="0" u="none" strike="noStrike" kern="1200" cap="none" spc="0" normalizeH="0" baseline="0" noProof="0">
              <a:ln>
                <a:noFill/>
              </a:ln>
              <a:solidFill>
                <a:prstClr val="black"/>
              </a:solidFill>
              <a:effectLst/>
              <a:uLnTx/>
              <a:uFillTx/>
              <a:latin typeface="游ゴシック" panose="020F0502020204030204"/>
              <a:ea typeface="+mn-ea"/>
              <a:cs typeface="+mn-cs"/>
            </a:endParaRPr>
          </a:p>
        </p:txBody>
      </p:sp>
      <p:sp>
        <p:nvSpPr>
          <p:cNvPr id="553" name="object 262">
            <a:extLst>
              <a:ext uri="{FF2B5EF4-FFF2-40B4-BE49-F238E27FC236}">
                <a16:creationId xmlns:a16="http://schemas.microsoft.com/office/drawing/2014/main" id="{C93E5501-E53D-EB41-8361-F55425FB5487}"/>
              </a:ext>
            </a:extLst>
          </p:cNvPr>
          <p:cNvSpPr/>
          <p:nvPr/>
        </p:nvSpPr>
        <p:spPr>
          <a:xfrm>
            <a:off x="6993514" y="6361712"/>
            <a:ext cx="71816" cy="71816"/>
          </a:xfrm>
          <a:prstGeom prst="rect">
            <a:avLst/>
          </a:prstGeom>
          <a:blipFill>
            <a:blip r:embed="rId7" cstate="print"/>
            <a:stretch>
              <a:fillRect/>
            </a:stretch>
          </a:blipFill>
        </p:spPr>
        <p:txBody>
          <a:bodyPr wrap="square" lIns="0" tIns="0" rIns="0" bIns="0" rtlCol="0"/>
          <a:lstStyle/>
          <a:p>
            <a:pPr marL="0" marR="0" lvl="0" indent="0" algn="l" defTabSz="566654" rtl="0" eaLnBrk="1" fontAlgn="auto" latinLnBrk="0" hangingPunct="1">
              <a:lnSpc>
                <a:spcPct val="100000"/>
              </a:lnSpc>
              <a:spcBef>
                <a:spcPts val="0"/>
              </a:spcBef>
              <a:spcAft>
                <a:spcPts val="0"/>
              </a:spcAft>
              <a:buClrTx/>
              <a:buSzTx/>
              <a:buFontTx/>
              <a:buNone/>
              <a:tabLst/>
              <a:defRPr/>
            </a:pPr>
            <a:endParaRPr kumimoji="1" sz="674" b="0" i="0" u="none" strike="noStrike" kern="1200" cap="none" spc="0" normalizeH="0" baseline="0" noProof="0">
              <a:ln>
                <a:noFill/>
              </a:ln>
              <a:solidFill>
                <a:prstClr val="black"/>
              </a:solidFill>
              <a:effectLst/>
              <a:uLnTx/>
              <a:uFillTx/>
              <a:latin typeface="游ゴシック" panose="020F0502020204030204"/>
              <a:ea typeface="+mn-ea"/>
              <a:cs typeface="+mn-cs"/>
            </a:endParaRPr>
          </a:p>
        </p:txBody>
      </p:sp>
      <p:sp>
        <p:nvSpPr>
          <p:cNvPr id="554" name="object 263">
            <a:extLst>
              <a:ext uri="{FF2B5EF4-FFF2-40B4-BE49-F238E27FC236}">
                <a16:creationId xmlns:a16="http://schemas.microsoft.com/office/drawing/2014/main" id="{EE4DE322-D73D-EC4A-AF93-5594CE64BF97}"/>
              </a:ext>
            </a:extLst>
          </p:cNvPr>
          <p:cNvSpPr/>
          <p:nvPr/>
        </p:nvSpPr>
        <p:spPr>
          <a:xfrm>
            <a:off x="7450177" y="6361712"/>
            <a:ext cx="71816" cy="71816"/>
          </a:xfrm>
          <a:prstGeom prst="rect">
            <a:avLst/>
          </a:prstGeom>
          <a:blipFill>
            <a:blip r:embed="rId5" cstate="print"/>
            <a:stretch>
              <a:fillRect/>
            </a:stretch>
          </a:blipFill>
        </p:spPr>
        <p:txBody>
          <a:bodyPr wrap="square" lIns="0" tIns="0" rIns="0" bIns="0" rtlCol="0"/>
          <a:lstStyle/>
          <a:p>
            <a:pPr marL="0" marR="0" lvl="0" indent="0" algn="l" defTabSz="566654" rtl="0" eaLnBrk="1" fontAlgn="auto" latinLnBrk="0" hangingPunct="1">
              <a:lnSpc>
                <a:spcPct val="100000"/>
              </a:lnSpc>
              <a:spcBef>
                <a:spcPts val="0"/>
              </a:spcBef>
              <a:spcAft>
                <a:spcPts val="0"/>
              </a:spcAft>
              <a:buClrTx/>
              <a:buSzTx/>
              <a:buFontTx/>
              <a:buNone/>
              <a:tabLst/>
              <a:defRPr/>
            </a:pPr>
            <a:endParaRPr kumimoji="1" sz="674" b="0" i="0" u="none" strike="noStrike" kern="1200" cap="none" spc="0" normalizeH="0" baseline="0" noProof="0">
              <a:ln>
                <a:noFill/>
              </a:ln>
              <a:solidFill>
                <a:prstClr val="black"/>
              </a:solidFill>
              <a:effectLst/>
              <a:uLnTx/>
              <a:uFillTx/>
              <a:latin typeface="游ゴシック" panose="020F0502020204030204"/>
              <a:ea typeface="+mn-ea"/>
              <a:cs typeface="+mn-cs"/>
            </a:endParaRPr>
          </a:p>
        </p:txBody>
      </p:sp>
      <p:sp>
        <p:nvSpPr>
          <p:cNvPr id="555" name="object 264">
            <a:extLst>
              <a:ext uri="{FF2B5EF4-FFF2-40B4-BE49-F238E27FC236}">
                <a16:creationId xmlns:a16="http://schemas.microsoft.com/office/drawing/2014/main" id="{CCF3F209-6F2F-E947-AE9F-6DC0D9A39D71}"/>
              </a:ext>
            </a:extLst>
          </p:cNvPr>
          <p:cNvSpPr/>
          <p:nvPr/>
        </p:nvSpPr>
        <p:spPr>
          <a:xfrm>
            <a:off x="7906841" y="6361712"/>
            <a:ext cx="71816" cy="71816"/>
          </a:xfrm>
          <a:prstGeom prst="rect">
            <a:avLst/>
          </a:prstGeom>
          <a:blipFill>
            <a:blip r:embed="rId5" cstate="print"/>
            <a:stretch>
              <a:fillRect/>
            </a:stretch>
          </a:blipFill>
        </p:spPr>
        <p:txBody>
          <a:bodyPr wrap="square" lIns="0" tIns="0" rIns="0" bIns="0" rtlCol="0"/>
          <a:lstStyle/>
          <a:p>
            <a:pPr marL="0" marR="0" lvl="0" indent="0" algn="l" defTabSz="566654" rtl="0" eaLnBrk="1" fontAlgn="auto" latinLnBrk="0" hangingPunct="1">
              <a:lnSpc>
                <a:spcPct val="100000"/>
              </a:lnSpc>
              <a:spcBef>
                <a:spcPts val="0"/>
              </a:spcBef>
              <a:spcAft>
                <a:spcPts val="0"/>
              </a:spcAft>
              <a:buClrTx/>
              <a:buSzTx/>
              <a:buFontTx/>
              <a:buNone/>
              <a:tabLst/>
              <a:defRPr/>
            </a:pPr>
            <a:endParaRPr kumimoji="1" sz="674" b="0" i="0" u="none" strike="noStrike" kern="1200" cap="none" spc="0" normalizeH="0" baseline="0" noProof="0">
              <a:ln>
                <a:noFill/>
              </a:ln>
              <a:solidFill>
                <a:prstClr val="black"/>
              </a:solidFill>
              <a:effectLst/>
              <a:uLnTx/>
              <a:uFillTx/>
              <a:latin typeface="游ゴシック" panose="020F0502020204030204"/>
              <a:ea typeface="+mn-ea"/>
              <a:cs typeface="+mn-cs"/>
            </a:endParaRPr>
          </a:p>
        </p:txBody>
      </p:sp>
      <p:sp>
        <p:nvSpPr>
          <p:cNvPr id="556" name="object 265">
            <a:extLst>
              <a:ext uri="{FF2B5EF4-FFF2-40B4-BE49-F238E27FC236}">
                <a16:creationId xmlns:a16="http://schemas.microsoft.com/office/drawing/2014/main" id="{332D0346-DF06-2C44-8500-52490082F280}"/>
              </a:ext>
            </a:extLst>
          </p:cNvPr>
          <p:cNvSpPr/>
          <p:nvPr/>
        </p:nvSpPr>
        <p:spPr>
          <a:xfrm>
            <a:off x="8363504" y="6361712"/>
            <a:ext cx="71816" cy="71816"/>
          </a:xfrm>
          <a:prstGeom prst="rect">
            <a:avLst/>
          </a:prstGeom>
          <a:blipFill>
            <a:blip r:embed="rId9" cstate="print"/>
            <a:stretch>
              <a:fillRect/>
            </a:stretch>
          </a:blipFill>
        </p:spPr>
        <p:txBody>
          <a:bodyPr wrap="square" lIns="0" tIns="0" rIns="0" bIns="0" rtlCol="0"/>
          <a:lstStyle/>
          <a:p>
            <a:pPr marL="0" marR="0" lvl="0" indent="0" algn="l" defTabSz="566654" rtl="0" eaLnBrk="1" fontAlgn="auto" latinLnBrk="0" hangingPunct="1">
              <a:lnSpc>
                <a:spcPct val="100000"/>
              </a:lnSpc>
              <a:spcBef>
                <a:spcPts val="0"/>
              </a:spcBef>
              <a:spcAft>
                <a:spcPts val="0"/>
              </a:spcAft>
              <a:buClrTx/>
              <a:buSzTx/>
              <a:buFontTx/>
              <a:buNone/>
              <a:tabLst/>
              <a:defRPr/>
            </a:pPr>
            <a:endParaRPr kumimoji="1" sz="674" b="0" i="0" u="none" strike="noStrike" kern="1200" cap="none" spc="0" normalizeH="0" baseline="0" noProof="0">
              <a:ln>
                <a:noFill/>
              </a:ln>
              <a:solidFill>
                <a:prstClr val="black"/>
              </a:solidFill>
              <a:effectLst/>
              <a:uLnTx/>
              <a:uFillTx/>
              <a:latin typeface="游ゴシック" panose="020F0502020204030204"/>
              <a:ea typeface="+mn-ea"/>
              <a:cs typeface="+mn-cs"/>
            </a:endParaRPr>
          </a:p>
        </p:txBody>
      </p:sp>
      <p:sp>
        <p:nvSpPr>
          <p:cNvPr id="557" name="object 266">
            <a:extLst>
              <a:ext uri="{FF2B5EF4-FFF2-40B4-BE49-F238E27FC236}">
                <a16:creationId xmlns:a16="http://schemas.microsoft.com/office/drawing/2014/main" id="{537B8BBB-408F-4846-9A34-F2621B829CA8}"/>
              </a:ext>
            </a:extLst>
          </p:cNvPr>
          <p:cNvSpPr/>
          <p:nvPr/>
        </p:nvSpPr>
        <p:spPr>
          <a:xfrm>
            <a:off x="8820168" y="5459271"/>
            <a:ext cx="71816" cy="71816"/>
          </a:xfrm>
          <a:prstGeom prst="rect">
            <a:avLst/>
          </a:prstGeom>
          <a:blipFill>
            <a:blip r:embed="rId3" cstate="print"/>
            <a:stretch>
              <a:fillRect/>
            </a:stretch>
          </a:blipFill>
        </p:spPr>
        <p:txBody>
          <a:bodyPr wrap="square" lIns="0" tIns="0" rIns="0" bIns="0" rtlCol="0"/>
          <a:lstStyle/>
          <a:p>
            <a:pPr marL="0" marR="0" lvl="0" indent="0" algn="l" defTabSz="566654" rtl="0" eaLnBrk="1" fontAlgn="auto" latinLnBrk="0" hangingPunct="1">
              <a:lnSpc>
                <a:spcPct val="100000"/>
              </a:lnSpc>
              <a:spcBef>
                <a:spcPts val="0"/>
              </a:spcBef>
              <a:spcAft>
                <a:spcPts val="0"/>
              </a:spcAft>
              <a:buClrTx/>
              <a:buSzTx/>
              <a:buFontTx/>
              <a:buNone/>
              <a:tabLst/>
              <a:defRPr/>
            </a:pPr>
            <a:endParaRPr kumimoji="1" sz="674" b="0" i="0" u="none" strike="noStrike" kern="1200" cap="none" spc="0" normalizeH="0" baseline="0" noProof="0">
              <a:ln>
                <a:noFill/>
              </a:ln>
              <a:solidFill>
                <a:prstClr val="black"/>
              </a:solidFill>
              <a:effectLst/>
              <a:uLnTx/>
              <a:uFillTx/>
              <a:latin typeface="游ゴシック" panose="020F0502020204030204"/>
              <a:ea typeface="+mn-ea"/>
              <a:cs typeface="+mn-cs"/>
            </a:endParaRPr>
          </a:p>
        </p:txBody>
      </p:sp>
      <p:sp>
        <p:nvSpPr>
          <p:cNvPr id="258" name="object 198">
            <a:extLst>
              <a:ext uri="{FF2B5EF4-FFF2-40B4-BE49-F238E27FC236}">
                <a16:creationId xmlns:a16="http://schemas.microsoft.com/office/drawing/2014/main" id="{C1CAE33B-F248-0840-8345-4CF5B806115C}"/>
              </a:ext>
            </a:extLst>
          </p:cNvPr>
          <p:cNvSpPr/>
          <p:nvPr/>
        </p:nvSpPr>
        <p:spPr>
          <a:xfrm>
            <a:off x="653841" y="5459271"/>
            <a:ext cx="71816" cy="71816"/>
          </a:xfrm>
          <a:prstGeom prst="rect">
            <a:avLst/>
          </a:prstGeom>
          <a:blipFill>
            <a:blip r:embed="rId5" cstate="print"/>
            <a:stretch>
              <a:fillRect/>
            </a:stretch>
          </a:blipFill>
        </p:spPr>
        <p:txBody>
          <a:bodyPr wrap="square" lIns="0" tIns="0" rIns="0" bIns="0" rtlCol="0"/>
          <a:lstStyle/>
          <a:p>
            <a:pPr marL="0" marR="0" lvl="0" indent="0" algn="l" defTabSz="566654" rtl="0" eaLnBrk="1" fontAlgn="auto" latinLnBrk="0" hangingPunct="1">
              <a:lnSpc>
                <a:spcPct val="100000"/>
              </a:lnSpc>
              <a:spcBef>
                <a:spcPts val="0"/>
              </a:spcBef>
              <a:spcAft>
                <a:spcPts val="0"/>
              </a:spcAft>
              <a:buClrTx/>
              <a:buSzTx/>
              <a:buFontTx/>
              <a:buNone/>
              <a:tabLst/>
              <a:defRPr/>
            </a:pPr>
            <a:endParaRPr kumimoji="1" sz="674" b="0" i="0" u="none" strike="noStrike" kern="1200" cap="none" spc="0" normalizeH="0" baseline="0" noProof="0">
              <a:ln>
                <a:noFill/>
              </a:ln>
              <a:solidFill>
                <a:prstClr val="black"/>
              </a:solidFill>
              <a:effectLst/>
              <a:uLnTx/>
              <a:uFillTx/>
              <a:latin typeface="游ゴシック" panose="020F0502020204030204"/>
              <a:ea typeface="+mn-ea"/>
              <a:cs typeface="+mn-cs"/>
            </a:endParaRPr>
          </a:p>
        </p:txBody>
      </p:sp>
      <p:sp>
        <p:nvSpPr>
          <p:cNvPr id="259" name="object 199">
            <a:extLst>
              <a:ext uri="{FF2B5EF4-FFF2-40B4-BE49-F238E27FC236}">
                <a16:creationId xmlns:a16="http://schemas.microsoft.com/office/drawing/2014/main" id="{A981EBDA-330E-2A4D-B3D2-DC199B1BFF4E}"/>
              </a:ext>
            </a:extLst>
          </p:cNvPr>
          <p:cNvSpPr/>
          <p:nvPr/>
        </p:nvSpPr>
        <p:spPr>
          <a:xfrm>
            <a:off x="1110504" y="5459271"/>
            <a:ext cx="71816" cy="71816"/>
          </a:xfrm>
          <a:prstGeom prst="rect">
            <a:avLst/>
          </a:prstGeom>
          <a:blipFill>
            <a:blip r:embed="rId9" cstate="print"/>
            <a:stretch>
              <a:fillRect/>
            </a:stretch>
          </a:blipFill>
        </p:spPr>
        <p:txBody>
          <a:bodyPr wrap="square" lIns="0" tIns="0" rIns="0" bIns="0" rtlCol="0"/>
          <a:lstStyle/>
          <a:p>
            <a:pPr marL="0" marR="0" lvl="0" indent="0" algn="l" defTabSz="566654" rtl="0" eaLnBrk="1" fontAlgn="auto" latinLnBrk="0" hangingPunct="1">
              <a:lnSpc>
                <a:spcPct val="100000"/>
              </a:lnSpc>
              <a:spcBef>
                <a:spcPts val="0"/>
              </a:spcBef>
              <a:spcAft>
                <a:spcPts val="0"/>
              </a:spcAft>
              <a:buClrTx/>
              <a:buSzTx/>
              <a:buFontTx/>
              <a:buNone/>
              <a:tabLst/>
              <a:defRPr/>
            </a:pPr>
            <a:endParaRPr kumimoji="1" sz="674" b="0" i="0" u="none" strike="noStrike" kern="1200" cap="none" spc="0" normalizeH="0" baseline="0" noProof="0">
              <a:ln>
                <a:noFill/>
              </a:ln>
              <a:solidFill>
                <a:prstClr val="black"/>
              </a:solidFill>
              <a:effectLst/>
              <a:uLnTx/>
              <a:uFillTx/>
              <a:latin typeface="游ゴシック" panose="020F0502020204030204"/>
              <a:ea typeface="+mn-ea"/>
              <a:cs typeface="+mn-cs"/>
            </a:endParaRPr>
          </a:p>
        </p:txBody>
      </p:sp>
      <p:sp>
        <p:nvSpPr>
          <p:cNvPr id="260" name="object 200">
            <a:extLst>
              <a:ext uri="{FF2B5EF4-FFF2-40B4-BE49-F238E27FC236}">
                <a16:creationId xmlns:a16="http://schemas.microsoft.com/office/drawing/2014/main" id="{BDCFB597-605F-994E-A41F-6AFE683FD8E2}"/>
              </a:ext>
            </a:extLst>
          </p:cNvPr>
          <p:cNvSpPr/>
          <p:nvPr/>
        </p:nvSpPr>
        <p:spPr>
          <a:xfrm>
            <a:off x="1567167" y="5459271"/>
            <a:ext cx="71816" cy="71816"/>
          </a:xfrm>
          <a:prstGeom prst="rect">
            <a:avLst/>
          </a:prstGeom>
          <a:blipFill>
            <a:blip r:embed="rId4" cstate="print"/>
            <a:stretch>
              <a:fillRect/>
            </a:stretch>
          </a:blipFill>
        </p:spPr>
        <p:txBody>
          <a:bodyPr wrap="square" lIns="0" tIns="0" rIns="0" bIns="0" rtlCol="0"/>
          <a:lstStyle/>
          <a:p>
            <a:pPr marL="0" marR="0" lvl="0" indent="0" algn="l" defTabSz="566654" rtl="0" eaLnBrk="1" fontAlgn="auto" latinLnBrk="0" hangingPunct="1">
              <a:lnSpc>
                <a:spcPct val="100000"/>
              </a:lnSpc>
              <a:spcBef>
                <a:spcPts val="0"/>
              </a:spcBef>
              <a:spcAft>
                <a:spcPts val="0"/>
              </a:spcAft>
              <a:buClrTx/>
              <a:buSzTx/>
              <a:buFontTx/>
              <a:buNone/>
              <a:tabLst/>
              <a:defRPr/>
            </a:pPr>
            <a:endParaRPr kumimoji="1" sz="674" b="0" i="0" u="none" strike="noStrike" kern="1200" cap="none" spc="0" normalizeH="0" baseline="0" noProof="0">
              <a:ln>
                <a:noFill/>
              </a:ln>
              <a:solidFill>
                <a:prstClr val="black"/>
              </a:solidFill>
              <a:effectLst/>
              <a:uLnTx/>
              <a:uFillTx/>
              <a:latin typeface="游ゴシック" panose="020F0502020204030204"/>
              <a:ea typeface="+mn-ea"/>
              <a:cs typeface="+mn-cs"/>
            </a:endParaRPr>
          </a:p>
        </p:txBody>
      </p:sp>
      <p:sp>
        <p:nvSpPr>
          <p:cNvPr id="261" name="object 201">
            <a:extLst>
              <a:ext uri="{FF2B5EF4-FFF2-40B4-BE49-F238E27FC236}">
                <a16:creationId xmlns:a16="http://schemas.microsoft.com/office/drawing/2014/main" id="{5D9C38B5-FD01-8546-BB85-C57BEB4F3510}"/>
              </a:ext>
            </a:extLst>
          </p:cNvPr>
          <p:cNvSpPr/>
          <p:nvPr/>
        </p:nvSpPr>
        <p:spPr>
          <a:xfrm>
            <a:off x="2023830" y="5459271"/>
            <a:ext cx="71816" cy="71816"/>
          </a:xfrm>
          <a:prstGeom prst="rect">
            <a:avLst/>
          </a:prstGeom>
          <a:blipFill>
            <a:blip r:embed="rId8" cstate="print"/>
            <a:stretch>
              <a:fillRect/>
            </a:stretch>
          </a:blipFill>
        </p:spPr>
        <p:txBody>
          <a:bodyPr wrap="square" lIns="0" tIns="0" rIns="0" bIns="0" rtlCol="0"/>
          <a:lstStyle/>
          <a:p>
            <a:pPr marL="0" marR="0" lvl="0" indent="0" algn="l" defTabSz="566654" rtl="0" eaLnBrk="1" fontAlgn="auto" latinLnBrk="0" hangingPunct="1">
              <a:lnSpc>
                <a:spcPct val="100000"/>
              </a:lnSpc>
              <a:spcBef>
                <a:spcPts val="0"/>
              </a:spcBef>
              <a:spcAft>
                <a:spcPts val="0"/>
              </a:spcAft>
              <a:buClrTx/>
              <a:buSzTx/>
              <a:buFontTx/>
              <a:buNone/>
              <a:tabLst/>
              <a:defRPr/>
            </a:pPr>
            <a:endParaRPr kumimoji="1" sz="674" b="0" i="0" u="none" strike="noStrike" kern="1200" cap="none" spc="0" normalizeH="0" baseline="0" noProof="0">
              <a:ln>
                <a:noFill/>
              </a:ln>
              <a:solidFill>
                <a:prstClr val="black"/>
              </a:solidFill>
              <a:effectLst/>
              <a:uLnTx/>
              <a:uFillTx/>
              <a:latin typeface="游ゴシック" panose="020F0502020204030204"/>
              <a:ea typeface="+mn-ea"/>
              <a:cs typeface="+mn-cs"/>
            </a:endParaRPr>
          </a:p>
        </p:txBody>
      </p:sp>
      <p:sp>
        <p:nvSpPr>
          <p:cNvPr id="262" name="object 202">
            <a:extLst>
              <a:ext uri="{FF2B5EF4-FFF2-40B4-BE49-F238E27FC236}">
                <a16:creationId xmlns:a16="http://schemas.microsoft.com/office/drawing/2014/main" id="{D15E4E83-D7EC-5440-B730-0B29E9459A73}"/>
              </a:ext>
            </a:extLst>
          </p:cNvPr>
          <p:cNvSpPr/>
          <p:nvPr/>
        </p:nvSpPr>
        <p:spPr>
          <a:xfrm>
            <a:off x="2480494" y="5459271"/>
            <a:ext cx="71816" cy="71816"/>
          </a:xfrm>
          <a:prstGeom prst="rect">
            <a:avLst/>
          </a:prstGeom>
          <a:blipFill>
            <a:blip r:embed="rId11" cstate="print"/>
            <a:stretch>
              <a:fillRect/>
            </a:stretch>
          </a:blipFill>
        </p:spPr>
        <p:txBody>
          <a:bodyPr wrap="square" lIns="0" tIns="0" rIns="0" bIns="0" rtlCol="0"/>
          <a:lstStyle/>
          <a:p>
            <a:pPr marL="0" marR="0" lvl="0" indent="0" algn="l" defTabSz="566654" rtl="0" eaLnBrk="1" fontAlgn="auto" latinLnBrk="0" hangingPunct="1">
              <a:lnSpc>
                <a:spcPct val="100000"/>
              </a:lnSpc>
              <a:spcBef>
                <a:spcPts val="0"/>
              </a:spcBef>
              <a:spcAft>
                <a:spcPts val="0"/>
              </a:spcAft>
              <a:buClrTx/>
              <a:buSzTx/>
              <a:buFontTx/>
              <a:buNone/>
              <a:tabLst/>
              <a:defRPr/>
            </a:pPr>
            <a:endParaRPr kumimoji="1" sz="674" b="0" i="0" u="none" strike="noStrike" kern="1200" cap="none" spc="0" normalizeH="0" baseline="0" noProof="0">
              <a:ln>
                <a:noFill/>
              </a:ln>
              <a:solidFill>
                <a:prstClr val="black"/>
              </a:solidFill>
              <a:effectLst/>
              <a:uLnTx/>
              <a:uFillTx/>
              <a:latin typeface="游ゴシック" panose="020F0502020204030204"/>
              <a:ea typeface="+mn-ea"/>
              <a:cs typeface="+mn-cs"/>
            </a:endParaRPr>
          </a:p>
        </p:txBody>
      </p:sp>
      <p:sp>
        <p:nvSpPr>
          <p:cNvPr id="263" name="object 208">
            <a:extLst>
              <a:ext uri="{FF2B5EF4-FFF2-40B4-BE49-F238E27FC236}">
                <a16:creationId xmlns:a16="http://schemas.microsoft.com/office/drawing/2014/main" id="{5BEB7157-76B9-AE49-8614-E0F46B6DD3AD}"/>
              </a:ext>
            </a:extLst>
          </p:cNvPr>
          <p:cNvSpPr/>
          <p:nvPr/>
        </p:nvSpPr>
        <p:spPr>
          <a:xfrm>
            <a:off x="653841" y="5910778"/>
            <a:ext cx="71816" cy="71816"/>
          </a:xfrm>
          <a:prstGeom prst="rect">
            <a:avLst/>
          </a:prstGeom>
          <a:blipFill>
            <a:blip r:embed="rId9" cstate="print"/>
            <a:stretch>
              <a:fillRect/>
            </a:stretch>
          </a:blipFill>
        </p:spPr>
        <p:txBody>
          <a:bodyPr wrap="square" lIns="0" tIns="0" rIns="0" bIns="0" rtlCol="0"/>
          <a:lstStyle/>
          <a:p>
            <a:pPr marL="0" marR="0" lvl="0" indent="0" algn="l" defTabSz="566654" rtl="0" eaLnBrk="1" fontAlgn="auto" latinLnBrk="0" hangingPunct="1">
              <a:lnSpc>
                <a:spcPct val="100000"/>
              </a:lnSpc>
              <a:spcBef>
                <a:spcPts val="0"/>
              </a:spcBef>
              <a:spcAft>
                <a:spcPts val="0"/>
              </a:spcAft>
              <a:buClrTx/>
              <a:buSzTx/>
              <a:buFontTx/>
              <a:buNone/>
              <a:tabLst/>
              <a:defRPr/>
            </a:pPr>
            <a:endParaRPr kumimoji="1" sz="674" b="0" i="0" u="none" strike="noStrike" kern="1200" cap="none" spc="0" normalizeH="0" baseline="0" noProof="0">
              <a:ln>
                <a:noFill/>
              </a:ln>
              <a:solidFill>
                <a:prstClr val="black"/>
              </a:solidFill>
              <a:effectLst/>
              <a:uLnTx/>
              <a:uFillTx/>
              <a:latin typeface="游ゴシック" panose="020F0502020204030204"/>
              <a:ea typeface="+mn-ea"/>
              <a:cs typeface="+mn-cs"/>
            </a:endParaRPr>
          </a:p>
        </p:txBody>
      </p:sp>
      <p:sp>
        <p:nvSpPr>
          <p:cNvPr id="264" name="object 209">
            <a:extLst>
              <a:ext uri="{FF2B5EF4-FFF2-40B4-BE49-F238E27FC236}">
                <a16:creationId xmlns:a16="http://schemas.microsoft.com/office/drawing/2014/main" id="{A20949C9-E2CA-BF41-932D-4A3A87FB03E0}"/>
              </a:ext>
            </a:extLst>
          </p:cNvPr>
          <p:cNvSpPr/>
          <p:nvPr/>
        </p:nvSpPr>
        <p:spPr>
          <a:xfrm>
            <a:off x="1110504" y="5910778"/>
            <a:ext cx="71816" cy="71816"/>
          </a:xfrm>
          <a:prstGeom prst="rect">
            <a:avLst/>
          </a:prstGeom>
          <a:blipFill>
            <a:blip r:embed="rId4" cstate="print"/>
            <a:stretch>
              <a:fillRect/>
            </a:stretch>
          </a:blipFill>
        </p:spPr>
        <p:txBody>
          <a:bodyPr wrap="square" lIns="0" tIns="0" rIns="0" bIns="0" rtlCol="0"/>
          <a:lstStyle/>
          <a:p>
            <a:pPr marL="0" marR="0" lvl="0" indent="0" algn="l" defTabSz="566654" rtl="0" eaLnBrk="1" fontAlgn="auto" latinLnBrk="0" hangingPunct="1">
              <a:lnSpc>
                <a:spcPct val="100000"/>
              </a:lnSpc>
              <a:spcBef>
                <a:spcPts val="0"/>
              </a:spcBef>
              <a:spcAft>
                <a:spcPts val="0"/>
              </a:spcAft>
              <a:buClrTx/>
              <a:buSzTx/>
              <a:buFontTx/>
              <a:buNone/>
              <a:tabLst/>
              <a:defRPr/>
            </a:pPr>
            <a:endParaRPr kumimoji="1" sz="674" b="0" i="0" u="none" strike="noStrike" kern="1200" cap="none" spc="0" normalizeH="0" baseline="0" noProof="0">
              <a:ln>
                <a:noFill/>
              </a:ln>
              <a:solidFill>
                <a:prstClr val="black"/>
              </a:solidFill>
              <a:effectLst/>
              <a:uLnTx/>
              <a:uFillTx/>
              <a:latin typeface="游ゴシック" panose="020F0502020204030204"/>
              <a:ea typeface="+mn-ea"/>
              <a:cs typeface="+mn-cs"/>
            </a:endParaRPr>
          </a:p>
        </p:txBody>
      </p:sp>
      <p:sp>
        <p:nvSpPr>
          <p:cNvPr id="265" name="object 210">
            <a:extLst>
              <a:ext uri="{FF2B5EF4-FFF2-40B4-BE49-F238E27FC236}">
                <a16:creationId xmlns:a16="http://schemas.microsoft.com/office/drawing/2014/main" id="{5BB5FBA1-0487-0745-82B9-57DE12465052}"/>
              </a:ext>
            </a:extLst>
          </p:cNvPr>
          <p:cNvSpPr/>
          <p:nvPr/>
        </p:nvSpPr>
        <p:spPr>
          <a:xfrm>
            <a:off x="1567167" y="5910778"/>
            <a:ext cx="71816" cy="71816"/>
          </a:xfrm>
          <a:prstGeom prst="rect">
            <a:avLst/>
          </a:prstGeom>
          <a:blipFill>
            <a:blip r:embed="rId6" cstate="print"/>
            <a:stretch>
              <a:fillRect/>
            </a:stretch>
          </a:blipFill>
        </p:spPr>
        <p:txBody>
          <a:bodyPr wrap="square" lIns="0" tIns="0" rIns="0" bIns="0" rtlCol="0"/>
          <a:lstStyle/>
          <a:p>
            <a:pPr marL="0" marR="0" lvl="0" indent="0" algn="l" defTabSz="566654" rtl="0" eaLnBrk="1" fontAlgn="auto" latinLnBrk="0" hangingPunct="1">
              <a:lnSpc>
                <a:spcPct val="100000"/>
              </a:lnSpc>
              <a:spcBef>
                <a:spcPts val="0"/>
              </a:spcBef>
              <a:spcAft>
                <a:spcPts val="0"/>
              </a:spcAft>
              <a:buClrTx/>
              <a:buSzTx/>
              <a:buFontTx/>
              <a:buNone/>
              <a:tabLst/>
              <a:defRPr/>
            </a:pPr>
            <a:endParaRPr kumimoji="1" sz="674" b="0" i="0" u="none" strike="noStrike" kern="1200" cap="none" spc="0" normalizeH="0" baseline="0" noProof="0">
              <a:ln>
                <a:noFill/>
              </a:ln>
              <a:solidFill>
                <a:prstClr val="black"/>
              </a:solidFill>
              <a:effectLst/>
              <a:uLnTx/>
              <a:uFillTx/>
              <a:latin typeface="游ゴシック" panose="020F0502020204030204"/>
              <a:ea typeface="+mn-ea"/>
              <a:cs typeface="+mn-cs"/>
            </a:endParaRPr>
          </a:p>
        </p:txBody>
      </p:sp>
      <p:sp>
        <p:nvSpPr>
          <p:cNvPr id="268" name="object 211">
            <a:extLst>
              <a:ext uri="{FF2B5EF4-FFF2-40B4-BE49-F238E27FC236}">
                <a16:creationId xmlns:a16="http://schemas.microsoft.com/office/drawing/2014/main" id="{13A556B2-612F-6944-9ACD-C9C2CBE88648}"/>
              </a:ext>
            </a:extLst>
          </p:cNvPr>
          <p:cNvSpPr/>
          <p:nvPr/>
        </p:nvSpPr>
        <p:spPr>
          <a:xfrm>
            <a:off x="2023830" y="5910778"/>
            <a:ext cx="71816" cy="71816"/>
          </a:xfrm>
          <a:prstGeom prst="rect">
            <a:avLst/>
          </a:prstGeom>
          <a:blipFill>
            <a:blip r:embed="rId5" cstate="print"/>
            <a:stretch>
              <a:fillRect/>
            </a:stretch>
          </a:blipFill>
        </p:spPr>
        <p:txBody>
          <a:bodyPr wrap="square" lIns="0" tIns="0" rIns="0" bIns="0" rtlCol="0"/>
          <a:lstStyle/>
          <a:p>
            <a:pPr marL="0" marR="0" lvl="0" indent="0" algn="l" defTabSz="566654" rtl="0" eaLnBrk="1" fontAlgn="auto" latinLnBrk="0" hangingPunct="1">
              <a:lnSpc>
                <a:spcPct val="100000"/>
              </a:lnSpc>
              <a:spcBef>
                <a:spcPts val="0"/>
              </a:spcBef>
              <a:spcAft>
                <a:spcPts val="0"/>
              </a:spcAft>
              <a:buClrTx/>
              <a:buSzTx/>
              <a:buFontTx/>
              <a:buNone/>
              <a:tabLst/>
              <a:defRPr/>
            </a:pPr>
            <a:endParaRPr kumimoji="1" sz="674" b="0" i="0" u="none" strike="noStrike" kern="1200" cap="none" spc="0" normalizeH="0" baseline="0" noProof="0">
              <a:ln>
                <a:noFill/>
              </a:ln>
              <a:solidFill>
                <a:prstClr val="black"/>
              </a:solidFill>
              <a:effectLst/>
              <a:uLnTx/>
              <a:uFillTx/>
              <a:latin typeface="游ゴシック" panose="020F0502020204030204"/>
              <a:ea typeface="+mn-ea"/>
              <a:cs typeface="+mn-cs"/>
            </a:endParaRPr>
          </a:p>
        </p:txBody>
      </p:sp>
      <p:sp>
        <p:nvSpPr>
          <p:cNvPr id="269" name="object 212">
            <a:extLst>
              <a:ext uri="{FF2B5EF4-FFF2-40B4-BE49-F238E27FC236}">
                <a16:creationId xmlns:a16="http://schemas.microsoft.com/office/drawing/2014/main" id="{3D9E9A18-1938-F241-9655-31D1F1549A26}"/>
              </a:ext>
            </a:extLst>
          </p:cNvPr>
          <p:cNvSpPr/>
          <p:nvPr/>
        </p:nvSpPr>
        <p:spPr>
          <a:xfrm>
            <a:off x="2480494" y="5910778"/>
            <a:ext cx="71816" cy="71816"/>
          </a:xfrm>
          <a:prstGeom prst="rect">
            <a:avLst/>
          </a:prstGeom>
          <a:blipFill>
            <a:blip r:embed="rId10" cstate="print"/>
            <a:stretch>
              <a:fillRect/>
            </a:stretch>
          </a:blipFill>
        </p:spPr>
        <p:txBody>
          <a:bodyPr wrap="square" lIns="0" tIns="0" rIns="0" bIns="0" rtlCol="0"/>
          <a:lstStyle/>
          <a:p>
            <a:pPr marL="0" marR="0" lvl="0" indent="0" algn="l" defTabSz="566654" rtl="0" eaLnBrk="1" fontAlgn="auto" latinLnBrk="0" hangingPunct="1">
              <a:lnSpc>
                <a:spcPct val="100000"/>
              </a:lnSpc>
              <a:spcBef>
                <a:spcPts val="0"/>
              </a:spcBef>
              <a:spcAft>
                <a:spcPts val="0"/>
              </a:spcAft>
              <a:buClrTx/>
              <a:buSzTx/>
              <a:buFontTx/>
              <a:buNone/>
              <a:tabLst/>
              <a:defRPr/>
            </a:pPr>
            <a:endParaRPr kumimoji="1" sz="674" b="0" i="0" u="none" strike="noStrike" kern="1200" cap="none" spc="0" normalizeH="0" baseline="0" noProof="0">
              <a:ln>
                <a:noFill/>
              </a:ln>
              <a:solidFill>
                <a:prstClr val="black"/>
              </a:solidFill>
              <a:effectLst/>
              <a:uLnTx/>
              <a:uFillTx/>
              <a:latin typeface="游ゴシック" panose="020F0502020204030204"/>
              <a:ea typeface="+mn-ea"/>
              <a:cs typeface="+mn-cs"/>
            </a:endParaRPr>
          </a:p>
        </p:txBody>
      </p:sp>
      <p:sp>
        <p:nvSpPr>
          <p:cNvPr id="270" name="object 201">
            <a:extLst>
              <a:ext uri="{FF2B5EF4-FFF2-40B4-BE49-F238E27FC236}">
                <a16:creationId xmlns:a16="http://schemas.microsoft.com/office/drawing/2014/main" id="{ABCAF3CD-811D-384B-BC86-84660FB7BFDC}"/>
              </a:ext>
            </a:extLst>
          </p:cNvPr>
          <p:cNvSpPr/>
          <p:nvPr/>
        </p:nvSpPr>
        <p:spPr>
          <a:xfrm>
            <a:off x="6539782" y="5459271"/>
            <a:ext cx="71816" cy="71816"/>
          </a:xfrm>
          <a:prstGeom prst="rect">
            <a:avLst/>
          </a:prstGeom>
          <a:blipFill>
            <a:blip r:embed="rId8" cstate="print"/>
            <a:stretch>
              <a:fillRect/>
            </a:stretch>
          </a:blipFill>
        </p:spPr>
        <p:txBody>
          <a:bodyPr wrap="square" lIns="0" tIns="0" rIns="0" bIns="0" rtlCol="0"/>
          <a:lstStyle/>
          <a:p>
            <a:pPr marL="0" marR="0" lvl="0" indent="0" algn="l" defTabSz="566654" rtl="0" eaLnBrk="1" fontAlgn="auto" latinLnBrk="0" hangingPunct="1">
              <a:lnSpc>
                <a:spcPct val="100000"/>
              </a:lnSpc>
              <a:spcBef>
                <a:spcPts val="0"/>
              </a:spcBef>
              <a:spcAft>
                <a:spcPts val="0"/>
              </a:spcAft>
              <a:buClrTx/>
              <a:buSzTx/>
              <a:buFontTx/>
              <a:buNone/>
              <a:tabLst/>
              <a:defRPr/>
            </a:pPr>
            <a:endParaRPr kumimoji="1" sz="674" b="0" i="0" u="none" strike="noStrike" kern="1200" cap="none" spc="0" normalizeH="0" baseline="0" noProof="0">
              <a:ln>
                <a:noFill/>
              </a:ln>
              <a:solidFill>
                <a:prstClr val="black"/>
              </a:solidFill>
              <a:effectLst/>
              <a:uLnTx/>
              <a:uFillTx/>
              <a:latin typeface="游ゴシック" panose="020F0502020204030204"/>
              <a:ea typeface="+mn-ea"/>
              <a:cs typeface="+mn-cs"/>
            </a:endParaRPr>
          </a:p>
        </p:txBody>
      </p:sp>
      <p:sp>
        <p:nvSpPr>
          <p:cNvPr id="271" name="object 202">
            <a:extLst>
              <a:ext uri="{FF2B5EF4-FFF2-40B4-BE49-F238E27FC236}">
                <a16:creationId xmlns:a16="http://schemas.microsoft.com/office/drawing/2014/main" id="{2191565C-05B2-C146-9CD5-38EADBDA793E}"/>
              </a:ext>
            </a:extLst>
          </p:cNvPr>
          <p:cNvSpPr/>
          <p:nvPr/>
        </p:nvSpPr>
        <p:spPr>
          <a:xfrm>
            <a:off x="6996446" y="5459271"/>
            <a:ext cx="71816" cy="71816"/>
          </a:xfrm>
          <a:prstGeom prst="rect">
            <a:avLst/>
          </a:prstGeom>
          <a:blipFill>
            <a:blip r:embed="rId11" cstate="print"/>
            <a:stretch>
              <a:fillRect/>
            </a:stretch>
          </a:blipFill>
        </p:spPr>
        <p:txBody>
          <a:bodyPr wrap="square" lIns="0" tIns="0" rIns="0" bIns="0" rtlCol="0"/>
          <a:lstStyle/>
          <a:p>
            <a:pPr marL="0" marR="0" lvl="0" indent="0" algn="l" defTabSz="566654" rtl="0" eaLnBrk="1" fontAlgn="auto" latinLnBrk="0" hangingPunct="1">
              <a:lnSpc>
                <a:spcPct val="100000"/>
              </a:lnSpc>
              <a:spcBef>
                <a:spcPts val="0"/>
              </a:spcBef>
              <a:spcAft>
                <a:spcPts val="0"/>
              </a:spcAft>
              <a:buClrTx/>
              <a:buSzTx/>
              <a:buFontTx/>
              <a:buNone/>
              <a:tabLst/>
              <a:defRPr/>
            </a:pPr>
            <a:endParaRPr kumimoji="1" sz="674" b="0" i="0" u="none" strike="noStrike" kern="1200" cap="none" spc="0" normalizeH="0" baseline="0" noProof="0">
              <a:ln>
                <a:noFill/>
              </a:ln>
              <a:solidFill>
                <a:prstClr val="black"/>
              </a:solidFill>
              <a:effectLst/>
              <a:uLnTx/>
              <a:uFillTx/>
              <a:latin typeface="游ゴシック" panose="020F0502020204030204"/>
              <a:ea typeface="+mn-ea"/>
              <a:cs typeface="+mn-cs"/>
            </a:endParaRPr>
          </a:p>
        </p:txBody>
      </p:sp>
      <p:sp>
        <p:nvSpPr>
          <p:cNvPr id="272" name="object 203">
            <a:extLst>
              <a:ext uri="{FF2B5EF4-FFF2-40B4-BE49-F238E27FC236}">
                <a16:creationId xmlns:a16="http://schemas.microsoft.com/office/drawing/2014/main" id="{7CEDC9BC-21FF-6E49-B617-BC46C4727846}"/>
              </a:ext>
            </a:extLst>
          </p:cNvPr>
          <p:cNvSpPr/>
          <p:nvPr/>
        </p:nvSpPr>
        <p:spPr>
          <a:xfrm>
            <a:off x="7453109" y="5459271"/>
            <a:ext cx="71816" cy="71816"/>
          </a:xfrm>
          <a:prstGeom prst="rect">
            <a:avLst/>
          </a:prstGeom>
          <a:blipFill>
            <a:blip r:embed="rId9" cstate="print"/>
            <a:stretch>
              <a:fillRect/>
            </a:stretch>
          </a:blipFill>
        </p:spPr>
        <p:txBody>
          <a:bodyPr wrap="square" lIns="0" tIns="0" rIns="0" bIns="0" rtlCol="0"/>
          <a:lstStyle/>
          <a:p>
            <a:pPr marL="0" marR="0" lvl="0" indent="0" algn="l" defTabSz="566654" rtl="0" eaLnBrk="1" fontAlgn="auto" latinLnBrk="0" hangingPunct="1">
              <a:lnSpc>
                <a:spcPct val="100000"/>
              </a:lnSpc>
              <a:spcBef>
                <a:spcPts val="0"/>
              </a:spcBef>
              <a:spcAft>
                <a:spcPts val="0"/>
              </a:spcAft>
              <a:buClrTx/>
              <a:buSzTx/>
              <a:buFontTx/>
              <a:buNone/>
              <a:tabLst/>
              <a:defRPr/>
            </a:pPr>
            <a:endParaRPr kumimoji="1" sz="674" b="0" i="0" u="none" strike="noStrike" kern="1200" cap="none" spc="0" normalizeH="0" baseline="0" noProof="0">
              <a:ln>
                <a:noFill/>
              </a:ln>
              <a:solidFill>
                <a:prstClr val="black"/>
              </a:solidFill>
              <a:effectLst/>
              <a:uLnTx/>
              <a:uFillTx/>
              <a:latin typeface="游ゴシック" panose="020F0502020204030204"/>
              <a:ea typeface="+mn-ea"/>
              <a:cs typeface="+mn-cs"/>
            </a:endParaRPr>
          </a:p>
        </p:txBody>
      </p:sp>
      <p:sp>
        <p:nvSpPr>
          <p:cNvPr id="273" name="object 204">
            <a:extLst>
              <a:ext uri="{FF2B5EF4-FFF2-40B4-BE49-F238E27FC236}">
                <a16:creationId xmlns:a16="http://schemas.microsoft.com/office/drawing/2014/main" id="{7A4C1B07-2404-C94A-9818-02B023B7350F}"/>
              </a:ext>
            </a:extLst>
          </p:cNvPr>
          <p:cNvSpPr/>
          <p:nvPr/>
        </p:nvSpPr>
        <p:spPr>
          <a:xfrm>
            <a:off x="7909773" y="5459271"/>
            <a:ext cx="71816" cy="71816"/>
          </a:xfrm>
          <a:prstGeom prst="rect">
            <a:avLst/>
          </a:prstGeom>
          <a:blipFill>
            <a:blip r:embed="rId4" cstate="print"/>
            <a:stretch>
              <a:fillRect/>
            </a:stretch>
          </a:blipFill>
        </p:spPr>
        <p:txBody>
          <a:bodyPr wrap="square" lIns="0" tIns="0" rIns="0" bIns="0" rtlCol="0"/>
          <a:lstStyle/>
          <a:p>
            <a:pPr marL="0" marR="0" lvl="0" indent="0" algn="l" defTabSz="566654" rtl="0" eaLnBrk="1" fontAlgn="auto" latinLnBrk="0" hangingPunct="1">
              <a:lnSpc>
                <a:spcPct val="100000"/>
              </a:lnSpc>
              <a:spcBef>
                <a:spcPts val="0"/>
              </a:spcBef>
              <a:spcAft>
                <a:spcPts val="0"/>
              </a:spcAft>
              <a:buClrTx/>
              <a:buSzTx/>
              <a:buFontTx/>
              <a:buNone/>
              <a:tabLst/>
              <a:defRPr/>
            </a:pPr>
            <a:endParaRPr kumimoji="1" sz="674" b="0" i="0" u="none" strike="noStrike" kern="1200" cap="none" spc="0" normalizeH="0" baseline="0" noProof="0">
              <a:ln>
                <a:noFill/>
              </a:ln>
              <a:solidFill>
                <a:prstClr val="black"/>
              </a:solidFill>
              <a:effectLst/>
              <a:uLnTx/>
              <a:uFillTx/>
              <a:latin typeface="游ゴシック" panose="020F0502020204030204"/>
              <a:ea typeface="+mn-ea"/>
              <a:cs typeface="+mn-cs"/>
            </a:endParaRPr>
          </a:p>
        </p:txBody>
      </p:sp>
      <p:sp>
        <p:nvSpPr>
          <p:cNvPr id="274" name="object 205">
            <a:extLst>
              <a:ext uri="{FF2B5EF4-FFF2-40B4-BE49-F238E27FC236}">
                <a16:creationId xmlns:a16="http://schemas.microsoft.com/office/drawing/2014/main" id="{4DC8E1B4-BFAB-BD45-8EA3-60E2F7509ECA}"/>
              </a:ext>
            </a:extLst>
          </p:cNvPr>
          <p:cNvSpPr/>
          <p:nvPr/>
        </p:nvSpPr>
        <p:spPr>
          <a:xfrm>
            <a:off x="8366436" y="5459271"/>
            <a:ext cx="71816" cy="71816"/>
          </a:xfrm>
          <a:prstGeom prst="rect">
            <a:avLst/>
          </a:prstGeom>
          <a:blipFill>
            <a:blip r:embed="rId3" cstate="print"/>
            <a:stretch>
              <a:fillRect/>
            </a:stretch>
          </a:blipFill>
        </p:spPr>
        <p:txBody>
          <a:bodyPr wrap="square" lIns="0" tIns="0" rIns="0" bIns="0" rtlCol="0"/>
          <a:lstStyle/>
          <a:p>
            <a:pPr marL="0" marR="0" lvl="0" indent="0" algn="l" defTabSz="566654" rtl="0" eaLnBrk="1" fontAlgn="auto" latinLnBrk="0" hangingPunct="1">
              <a:lnSpc>
                <a:spcPct val="100000"/>
              </a:lnSpc>
              <a:spcBef>
                <a:spcPts val="0"/>
              </a:spcBef>
              <a:spcAft>
                <a:spcPts val="0"/>
              </a:spcAft>
              <a:buClrTx/>
              <a:buSzTx/>
              <a:buFontTx/>
              <a:buNone/>
              <a:tabLst/>
              <a:defRPr/>
            </a:pPr>
            <a:endParaRPr kumimoji="1" sz="674" b="0" i="0" u="none" strike="noStrike" kern="1200" cap="none" spc="0" normalizeH="0" baseline="0" noProof="0">
              <a:ln>
                <a:noFill/>
              </a:ln>
              <a:solidFill>
                <a:prstClr val="black"/>
              </a:solidFill>
              <a:effectLst/>
              <a:uLnTx/>
              <a:uFillTx/>
              <a:latin typeface="游ゴシック" panose="020F0502020204030204"/>
              <a:ea typeface="+mn-ea"/>
              <a:cs typeface="+mn-cs"/>
            </a:endParaRPr>
          </a:p>
        </p:txBody>
      </p:sp>
      <p:sp>
        <p:nvSpPr>
          <p:cNvPr id="275" name="object 211">
            <a:extLst>
              <a:ext uri="{FF2B5EF4-FFF2-40B4-BE49-F238E27FC236}">
                <a16:creationId xmlns:a16="http://schemas.microsoft.com/office/drawing/2014/main" id="{9E563182-6155-E24C-A817-5C33BEF94248}"/>
              </a:ext>
            </a:extLst>
          </p:cNvPr>
          <p:cNvSpPr/>
          <p:nvPr/>
        </p:nvSpPr>
        <p:spPr>
          <a:xfrm>
            <a:off x="6539782" y="5910778"/>
            <a:ext cx="71816" cy="71816"/>
          </a:xfrm>
          <a:prstGeom prst="rect">
            <a:avLst/>
          </a:prstGeom>
          <a:blipFill>
            <a:blip r:embed="rId5" cstate="print"/>
            <a:stretch>
              <a:fillRect/>
            </a:stretch>
          </a:blipFill>
        </p:spPr>
        <p:txBody>
          <a:bodyPr wrap="square" lIns="0" tIns="0" rIns="0" bIns="0" rtlCol="0"/>
          <a:lstStyle/>
          <a:p>
            <a:pPr marL="0" marR="0" lvl="0" indent="0" algn="l" defTabSz="566654" rtl="0" eaLnBrk="1" fontAlgn="auto" latinLnBrk="0" hangingPunct="1">
              <a:lnSpc>
                <a:spcPct val="100000"/>
              </a:lnSpc>
              <a:spcBef>
                <a:spcPts val="0"/>
              </a:spcBef>
              <a:spcAft>
                <a:spcPts val="0"/>
              </a:spcAft>
              <a:buClrTx/>
              <a:buSzTx/>
              <a:buFontTx/>
              <a:buNone/>
              <a:tabLst/>
              <a:defRPr/>
            </a:pPr>
            <a:endParaRPr kumimoji="1" sz="674" b="0" i="0" u="none" strike="noStrike" kern="1200" cap="none" spc="0" normalizeH="0" baseline="0" noProof="0">
              <a:ln>
                <a:noFill/>
              </a:ln>
              <a:solidFill>
                <a:prstClr val="black"/>
              </a:solidFill>
              <a:effectLst/>
              <a:uLnTx/>
              <a:uFillTx/>
              <a:latin typeface="游ゴシック" panose="020F0502020204030204"/>
              <a:ea typeface="+mn-ea"/>
              <a:cs typeface="+mn-cs"/>
            </a:endParaRPr>
          </a:p>
        </p:txBody>
      </p:sp>
      <p:sp>
        <p:nvSpPr>
          <p:cNvPr id="287" name="object 212">
            <a:extLst>
              <a:ext uri="{FF2B5EF4-FFF2-40B4-BE49-F238E27FC236}">
                <a16:creationId xmlns:a16="http://schemas.microsoft.com/office/drawing/2014/main" id="{F3652C5A-2456-DC44-B188-0BD285553008}"/>
              </a:ext>
            </a:extLst>
          </p:cNvPr>
          <p:cNvSpPr/>
          <p:nvPr/>
        </p:nvSpPr>
        <p:spPr>
          <a:xfrm>
            <a:off x="6996446" y="5910778"/>
            <a:ext cx="71816" cy="71816"/>
          </a:xfrm>
          <a:prstGeom prst="rect">
            <a:avLst/>
          </a:prstGeom>
          <a:blipFill>
            <a:blip r:embed="rId10" cstate="print"/>
            <a:stretch>
              <a:fillRect/>
            </a:stretch>
          </a:blipFill>
        </p:spPr>
        <p:txBody>
          <a:bodyPr wrap="square" lIns="0" tIns="0" rIns="0" bIns="0" rtlCol="0"/>
          <a:lstStyle/>
          <a:p>
            <a:pPr marL="0" marR="0" lvl="0" indent="0" algn="l" defTabSz="566654" rtl="0" eaLnBrk="1" fontAlgn="auto" latinLnBrk="0" hangingPunct="1">
              <a:lnSpc>
                <a:spcPct val="100000"/>
              </a:lnSpc>
              <a:spcBef>
                <a:spcPts val="0"/>
              </a:spcBef>
              <a:spcAft>
                <a:spcPts val="0"/>
              </a:spcAft>
              <a:buClrTx/>
              <a:buSzTx/>
              <a:buFontTx/>
              <a:buNone/>
              <a:tabLst/>
              <a:defRPr/>
            </a:pPr>
            <a:endParaRPr kumimoji="1" sz="674" b="0" i="0" u="none" strike="noStrike" kern="1200" cap="none" spc="0" normalizeH="0" baseline="0" noProof="0">
              <a:ln>
                <a:noFill/>
              </a:ln>
              <a:solidFill>
                <a:prstClr val="black"/>
              </a:solidFill>
              <a:effectLst/>
              <a:uLnTx/>
              <a:uFillTx/>
              <a:latin typeface="游ゴシック" panose="020F0502020204030204"/>
              <a:ea typeface="+mn-ea"/>
              <a:cs typeface="+mn-cs"/>
            </a:endParaRPr>
          </a:p>
        </p:txBody>
      </p:sp>
      <p:sp>
        <p:nvSpPr>
          <p:cNvPr id="288" name="object 213">
            <a:extLst>
              <a:ext uri="{FF2B5EF4-FFF2-40B4-BE49-F238E27FC236}">
                <a16:creationId xmlns:a16="http://schemas.microsoft.com/office/drawing/2014/main" id="{503ADABC-ECA1-524C-8DF9-28EF8129EF43}"/>
              </a:ext>
            </a:extLst>
          </p:cNvPr>
          <p:cNvSpPr/>
          <p:nvPr/>
        </p:nvSpPr>
        <p:spPr>
          <a:xfrm>
            <a:off x="7453109" y="5910778"/>
            <a:ext cx="71816" cy="71816"/>
          </a:xfrm>
          <a:prstGeom prst="rect">
            <a:avLst/>
          </a:prstGeom>
          <a:blipFill>
            <a:blip r:embed="rId6" cstate="print"/>
            <a:stretch>
              <a:fillRect/>
            </a:stretch>
          </a:blipFill>
        </p:spPr>
        <p:txBody>
          <a:bodyPr wrap="square" lIns="0" tIns="0" rIns="0" bIns="0" rtlCol="0"/>
          <a:lstStyle/>
          <a:p>
            <a:pPr marL="0" marR="0" lvl="0" indent="0" algn="l" defTabSz="566654" rtl="0" eaLnBrk="1" fontAlgn="auto" latinLnBrk="0" hangingPunct="1">
              <a:lnSpc>
                <a:spcPct val="100000"/>
              </a:lnSpc>
              <a:spcBef>
                <a:spcPts val="0"/>
              </a:spcBef>
              <a:spcAft>
                <a:spcPts val="0"/>
              </a:spcAft>
              <a:buClrTx/>
              <a:buSzTx/>
              <a:buFontTx/>
              <a:buNone/>
              <a:tabLst/>
              <a:defRPr/>
            </a:pPr>
            <a:endParaRPr kumimoji="1" sz="674" b="0" i="0" u="none" strike="noStrike" kern="1200" cap="none" spc="0" normalizeH="0" baseline="0" noProof="0">
              <a:ln>
                <a:noFill/>
              </a:ln>
              <a:solidFill>
                <a:prstClr val="black"/>
              </a:solidFill>
              <a:effectLst/>
              <a:uLnTx/>
              <a:uFillTx/>
              <a:latin typeface="游ゴシック" panose="020F0502020204030204"/>
              <a:ea typeface="+mn-ea"/>
              <a:cs typeface="+mn-cs"/>
            </a:endParaRPr>
          </a:p>
        </p:txBody>
      </p:sp>
      <p:sp>
        <p:nvSpPr>
          <p:cNvPr id="289" name="object 214">
            <a:extLst>
              <a:ext uri="{FF2B5EF4-FFF2-40B4-BE49-F238E27FC236}">
                <a16:creationId xmlns:a16="http://schemas.microsoft.com/office/drawing/2014/main" id="{9E1723D1-7AFC-3643-A0C2-D507B3437474}"/>
              </a:ext>
            </a:extLst>
          </p:cNvPr>
          <p:cNvSpPr/>
          <p:nvPr/>
        </p:nvSpPr>
        <p:spPr>
          <a:xfrm>
            <a:off x="7909773" y="5910778"/>
            <a:ext cx="71816" cy="71816"/>
          </a:xfrm>
          <a:prstGeom prst="rect">
            <a:avLst/>
          </a:prstGeom>
          <a:blipFill>
            <a:blip r:embed="rId9" cstate="print"/>
            <a:stretch>
              <a:fillRect/>
            </a:stretch>
          </a:blipFill>
        </p:spPr>
        <p:txBody>
          <a:bodyPr wrap="square" lIns="0" tIns="0" rIns="0" bIns="0" rtlCol="0"/>
          <a:lstStyle/>
          <a:p>
            <a:pPr marL="0" marR="0" lvl="0" indent="0" algn="l" defTabSz="566654" rtl="0" eaLnBrk="1" fontAlgn="auto" latinLnBrk="0" hangingPunct="1">
              <a:lnSpc>
                <a:spcPct val="100000"/>
              </a:lnSpc>
              <a:spcBef>
                <a:spcPts val="0"/>
              </a:spcBef>
              <a:spcAft>
                <a:spcPts val="0"/>
              </a:spcAft>
              <a:buClrTx/>
              <a:buSzTx/>
              <a:buFontTx/>
              <a:buNone/>
              <a:tabLst/>
              <a:defRPr/>
            </a:pPr>
            <a:endParaRPr kumimoji="1" sz="674" b="0" i="0" u="none" strike="noStrike" kern="1200" cap="none" spc="0" normalizeH="0" baseline="0" noProof="0">
              <a:ln>
                <a:noFill/>
              </a:ln>
              <a:solidFill>
                <a:prstClr val="black"/>
              </a:solidFill>
              <a:effectLst/>
              <a:uLnTx/>
              <a:uFillTx/>
              <a:latin typeface="游ゴシック" panose="020F0502020204030204"/>
              <a:ea typeface="+mn-ea"/>
              <a:cs typeface="+mn-cs"/>
            </a:endParaRPr>
          </a:p>
        </p:txBody>
      </p:sp>
      <p:sp>
        <p:nvSpPr>
          <p:cNvPr id="290" name="object 215">
            <a:extLst>
              <a:ext uri="{FF2B5EF4-FFF2-40B4-BE49-F238E27FC236}">
                <a16:creationId xmlns:a16="http://schemas.microsoft.com/office/drawing/2014/main" id="{105CF678-30FA-4942-B80C-889DD2715F60}"/>
              </a:ext>
            </a:extLst>
          </p:cNvPr>
          <p:cNvSpPr/>
          <p:nvPr/>
        </p:nvSpPr>
        <p:spPr>
          <a:xfrm>
            <a:off x="8366436" y="5910778"/>
            <a:ext cx="71816" cy="71816"/>
          </a:xfrm>
          <a:prstGeom prst="rect">
            <a:avLst/>
          </a:prstGeom>
          <a:blipFill>
            <a:blip r:embed="rId8" cstate="print"/>
            <a:stretch>
              <a:fillRect/>
            </a:stretch>
          </a:blipFill>
        </p:spPr>
        <p:txBody>
          <a:bodyPr wrap="square" lIns="0" tIns="0" rIns="0" bIns="0" rtlCol="0"/>
          <a:lstStyle/>
          <a:p>
            <a:pPr marL="0" marR="0" lvl="0" indent="0" algn="l" defTabSz="566654" rtl="0" eaLnBrk="1" fontAlgn="auto" latinLnBrk="0" hangingPunct="1">
              <a:lnSpc>
                <a:spcPct val="100000"/>
              </a:lnSpc>
              <a:spcBef>
                <a:spcPts val="0"/>
              </a:spcBef>
              <a:spcAft>
                <a:spcPts val="0"/>
              </a:spcAft>
              <a:buClrTx/>
              <a:buSzTx/>
              <a:buFontTx/>
              <a:buNone/>
              <a:tabLst/>
              <a:defRPr/>
            </a:pPr>
            <a:endParaRPr kumimoji="1" sz="674" b="0" i="0" u="none" strike="noStrike" kern="1200" cap="none" spc="0" normalizeH="0" baseline="0" noProof="0">
              <a:ln>
                <a:noFill/>
              </a:ln>
              <a:solidFill>
                <a:prstClr val="black"/>
              </a:solidFill>
              <a:effectLst/>
              <a:uLnTx/>
              <a:uFillTx/>
              <a:latin typeface="游ゴシック" panose="020F0502020204030204"/>
              <a:ea typeface="+mn-ea"/>
              <a:cs typeface="+mn-cs"/>
            </a:endParaRPr>
          </a:p>
        </p:txBody>
      </p:sp>
      <p:sp>
        <p:nvSpPr>
          <p:cNvPr id="291" name="object 193">
            <a:extLst>
              <a:ext uri="{FF2B5EF4-FFF2-40B4-BE49-F238E27FC236}">
                <a16:creationId xmlns:a16="http://schemas.microsoft.com/office/drawing/2014/main" id="{A0C4D380-E83A-9A40-A733-7543BB503F74}"/>
              </a:ext>
            </a:extLst>
          </p:cNvPr>
          <p:cNvSpPr/>
          <p:nvPr/>
        </p:nvSpPr>
        <p:spPr>
          <a:xfrm>
            <a:off x="2934225" y="5459271"/>
            <a:ext cx="71816" cy="71816"/>
          </a:xfrm>
          <a:prstGeom prst="rect">
            <a:avLst/>
          </a:prstGeom>
          <a:blipFill>
            <a:blip r:embed="rId6" cstate="print"/>
            <a:stretch>
              <a:fillRect/>
            </a:stretch>
          </a:blipFill>
        </p:spPr>
        <p:txBody>
          <a:bodyPr wrap="square" lIns="0" tIns="0" rIns="0" bIns="0" rtlCol="0"/>
          <a:lstStyle/>
          <a:p>
            <a:pPr marL="0" marR="0" lvl="0" indent="0" algn="l" defTabSz="566654" rtl="0" eaLnBrk="1" fontAlgn="auto" latinLnBrk="0" hangingPunct="1">
              <a:lnSpc>
                <a:spcPct val="100000"/>
              </a:lnSpc>
              <a:spcBef>
                <a:spcPts val="0"/>
              </a:spcBef>
              <a:spcAft>
                <a:spcPts val="0"/>
              </a:spcAft>
              <a:buClrTx/>
              <a:buSzTx/>
              <a:buFontTx/>
              <a:buNone/>
              <a:tabLst/>
              <a:defRPr/>
            </a:pPr>
            <a:endParaRPr kumimoji="1" sz="674" b="0" i="0" u="none" strike="noStrike" kern="1200" cap="none" spc="0" normalizeH="0" baseline="0" noProof="0">
              <a:ln>
                <a:noFill/>
              </a:ln>
              <a:solidFill>
                <a:prstClr val="black"/>
              </a:solidFill>
              <a:effectLst/>
              <a:uLnTx/>
              <a:uFillTx/>
              <a:latin typeface="游ゴシック" panose="020F0502020204030204"/>
              <a:ea typeface="+mn-ea"/>
              <a:cs typeface="+mn-cs"/>
            </a:endParaRPr>
          </a:p>
        </p:txBody>
      </p:sp>
      <p:sp>
        <p:nvSpPr>
          <p:cNvPr id="292" name="object 194">
            <a:extLst>
              <a:ext uri="{FF2B5EF4-FFF2-40B4-BE49-F238E27FC236}">
                <a16:creationId xmlns:a16="http://schemas.microsoft.com/office/drawing/2014/main" id="{B12091BE-8B6D-F243-9ABC-52B6F7BCC8E7}"/>
              </a:ext>
            </a:extLst>
          </p:cNvPr>
          <p:cNvSpPr/>
          <p:nvPr/>
        </p:nvSpPr>
        <p:spPr>
          <a:xfrm>
            <a:off x="3390889" y="5459271"/>
            <a:ext cx="71816" cy="71816"/>
          </a:xfrm>
          <a:prstGeom prst="rect">
            <a:avLst/>
          </a:prstGeom>
          <a:blipFill>
            <a:blip r:embed="rId3" cstate="print"/>
            <a:stretch>
              <a:fillRect/>
            </a:stretch>
          </a:blipFill>
        </p:spPr>
        <p:txBody>
          <a:bodyPr wrap="square" lIns="0" tIns="0" rIns="0" bIns="0" rtlCol="0"/>
          <a:lstStyle/>
          <a:p>
            <a:pPr marL="0" marR="0" lvl="0" indent="0" algn="l" defTabSz="566654" rtl="0" eaLnBrk="1" fontAlgn="auto" latinLnBrk="0" hangingPunct="1">
              <a:lnSpc>
                <a:spcPct val="100000"/>
              </a:lnSpc>
              <a:spcBef>
                <a:spcPts val="0"/>
              </a:spcBef>
              <a:spcAft>
                <a:spcPts val="0"/>
              </a:spcAft>
              <a:buClrTx/>
              <a:buSzTx/>
              <a:buFontTx/>
              <a:buNone/>
              <a:tabLst/>
              <a:defRPr/>
            </a:pPr>
            <a:endParaRPr kumimoji="1" sz="674" b="0" i="0" u="none" strike="noStrike" kern="1200" cap="none" spc="0" normalizeH="0" baseline="0" noProof="0">
              <a:ln>
                <a:noFill/>
              </a:ln>
              <a:solidFill>
                <a:prstClr val="black"/>
              </a:solidFill>
              <a:effectLst/>
              <a:uLnTx/>
              <a:uFillTx/>
              <a:latin typeface="游ゴシック" panose="020F0502020204030204"/>
              <a:ea typeface="+mn-ea"/>
              <a:cs typeface="+mn-cs"/>
            </a:endParaRPr>
          </a:p>
        </p:txBody>
      </p:sp>
      <p:sp>
        <p:nvSpPr>
          <p:cNvPr id="293" name="object 195">
            <a:extLst>
              <a:ext uri="{FF2B5EF4-FFF2-40B4-BE49-F238E27FC236}">
                <a16:creationId xmlns:a16="http://schemas.microsoft.com/office/drawing/2014/main" id="{D5D875B0-8A13-E548-B99B-7A1F4357F8B2}"/>
              </a:ext>
            </a:extLst>
          </p:cNvPr>
          <p:cNvSpPr/>
          <p:nvPr/>
        </p:nvSpPr>
        <p:spPr>
          <a:xfrm>
            <a:off x="3847553" y="5459271"/>
            <a:ext cx="71816" cy="71816"/>
          </a:xfrm>
          <a:prstGeom prst="rect">
            <a:avLst/>
          </a:prstGeom>
          <a:blipFill>
            <a:blip r:embed="rId8" cstate="print"/>
            <a:stretch>
              <a:fillRect/>
            </a:stretch>
          </a:blipFill>
        </p:spPr>
        <p:txBody>
          <a:bodyPr wrap="square" lIns="0" tIns="0" rIns="0" bIns="0" rtlCol="0"/>
          <a:lstStyle/>
          <a:p>
            <a:pPr marL="0" marR="0" lvl="0" indent="0" algn="l" defTabSz="566654" rtl="0" eaLnBrk="1" fontAlgn="auto" latinLnBrk="0" hangingPunct="1">
              <a:lnSpc>
                <a:spcPct val="100000"/>
              </a:lnSpc>
              <a:spcBef>
                <a:spcPts val="0"/>
              </a:spcBef>
              <a:spcAft>
                <a:spcPts val="0"/>
              </a:spcAft>
              <a:buClrTx/>
              <a:buSzTx/>
              <a:buFontTx/>
              <a:buNone/>
              <a:tabLst/>
              <a:defRPr/>
            </a:pPr>
            <a:endParaRPr kumimoji="1" sz="674" b="0" i="0" u="none" strike="noStrike" kern="1200" cap="none" spc="0" normalizeH="0" baseline="0" noProof="0">
              <a:ln>
                <a:noFill/>
              </a:ln>
              <a:solidFill>
                <a:prstClr val="black"/>
              </a:solidFill>
              <a:effectLst/>
              <a:uLnTx/>
              <a:uFillTx/>
              <a:latin typeface="游ゴシック" panose="020F0502020204030204"/>
              <a:ea typeface="+mn-ea"/>
              <a:cs typeface="+mn-cs"/>
            </a:endParaRPr>
          </a:p>
        </p:txBody>
      </p:sp>
      <p:sp>
        <p:nvSpPr>
          <p:cNvPr id="295" name="object 196">
            <a:extLst>
              <a:ext uri="{FF2B5EF4-FFF2-40B4-BE49-F238E27FC236}">
                <a16:creationId xmlns:a16="http://schemas.microsoft.com/office/drawing/2014/main" id="{90B229FB-821B-D844-8CB0-17BE9708968F}"/>
              </a:ext>
            </a:extLst>
          </p:cNvPr>
          <p:cNvSpPr/>
          <p:nvPr/>
        </p:nvSpPr>
        <p:spPr>
          <a:xfrm>
            <a:off x="4304216" y="5459271"/>
            <a:ext cx="71816" cy="71816"/>
          </a:xfrm>
          <a:prstGeom prst="rect">
            <a:avLst/>
          </a:prstGeom>
          <a:blipFill>
            <a:blip r:embed="rId8" cstate="print"/>
            <a:stretch>
              <a:fillRect/>
            </a:stretch>
          </a:blipFill>
        </p:spPr>
        <p:txBody>
          <a:bodyPr wrap="square" lIns="0" tIns="0" rIns="0" bIns="0" rtlCol="0"/>
          <a:lstStyle/>
          <a:p>
            <a:pPr marL="0" marR="0" lvl="0" indent="0" algn="l" defTabSz="566654" rtl="0" eaLnBrk="1" fontAlgn="auto" latinLnBrk="0" hangingPunct="1">
              <a:lnSpc>
                <a:spcPct val="100000"/>
              </a:lnSpc>
              <a:spcBef>
                <a:spcPts val="0"/>
              </a:spcBef>
              <a:spcAft>
                <a:spcPts val="0"/>
              </a:spcAft>
              <a:buClrTx/>
              <a:buSzTx/>
              <a:buFontTx/>
              <a:buNone/>
              <a:tabLst/>
              <a:defRPr/>
            </a:pPr>
            <a:endParaRPr kumimoji="1" sz="674" b="0" i="0" u="none" strike="noStrike" kern="1200" cap="none" spc="0" normalizeH="0" baseline="0" noProof="0">
              <a:ln>
                <a:noFill/>
              </a:ln>
              <a:solidFill>
                <a:prstClr val="black"/>
              </a:solidFill>
              <a:effectLst/>
              <a:uLnTx/>
              <a:uFillTx/>
              <a:latin typeface="游ゴシック" panose="020F0502020204030204"/>
              <a:ea typeface="+mn-ea"/>
              <a:cs typeface="+mn-cs"/>
            </a:endParaRPr>
          </a:p>
        </p:txBody>
      </p:sp>
      <p:sp>
        <p:nvSpPr>
          <p:cNvPr id="296" name="object 187">
            <a:extLst>
              <a:ext uri="{FF2B5EF4-FFF2-40B4-BE49-F238E27FC236}">
                <a16:creationId xmlns:a16="http://schemas.microsoft.com/office/drawing/2014/main" id="{518433BB-8F75-384D-877F-599311387744}"/>
              </a:ext>
            </a:extLst>
          </p:cNvPr>
          <p:cNvSpPr/>
          <p:nvPr/>
        </p:nvSpPr>
        <p:spPr>
          <a:xfrm>
            <a:off x="4710197" y="5459271"/>
            <a:ext cx="71816" cy="71816"/>
          </a:xfrm>
          <a:prstGeom prst="rect">
            <a:avLst/>
          </a:prstGeom>
          <a:blipFill>
            <a:blip r:embed="rId4" cstate="print"/>
            <a:stretch>
              <a:fillRect/>
            </a:stretch>
          </a:blipFill>
        </p:spPr>
        <p:txBody>
          <a:bodyPr wrap="square" lIns="0" tIns="0" rIns="0" bIns="0" rtlCol="0"/>
          <a:lstStyle/>
          <a:p>
            <a:pPr marL="0" marR="0" lvl="0" indent="0" algn="l" defTabSz="566654" rtl="0" eaLnBrk="1" fontAlgn="auto" latinLnBrk="0" hangingPunct="1">
              <a:lnSpc>
                <a:spcPct val="100000"/>
              </a:lnSpc>
              <a:spcBef>
                <a:spcPts val="0"/>
              </a:spcBef>
              <a:spcAft>
                <a:spcPts val="0"/>
              </a:spcAft>
              <a:buClrTx/>
              <a:buSzTx/>
              <a:buFontTx/>
              <a:buNone/>
              <a:tabLst/>
              <a:defRPr/>
            </a:pPr>
            <a:endParaRPr kumimoji="1" sz="674" b="0" i="0" u="none" strike="noStrike" kern="1200" cap="none" spc="0" normalizeH="0" baseline="0" noProof="0">
              <a:ln>
                <a:noFill/>
              </a:ln>
              <a:solidFill>
                <a:prstClr val="black"/>
              </a:solidFill>
              <a:effectLst/>
              <a:uLnTx/>
              <a:uFillTx/>
              <a:latin typeface="游ゴシック" panose="020F0502020204030204"/>
              <a:ea typeface="+mn-ea"/>
              <a:cs typeface="+mn-cs"/>
            </a:endParaRPr>
          </a:p>
        </p:txBody>
      </p:sp>
      <p:sp>
        <p:nvSpPr>
          <p:cNvPr id="297" name="object 188">
            <a:extLst>
              <a:ext uri="{FF2B5EF4-FFF2-40B4-BE49-F238E27FC236}">
                <a16:creationId xmlns:a16="http://schemas.microsoft.com/office/drawing/2014/main" id="{517D2D07-C033-5F41-AC92-2D44CC0FB439}"/>
              </a:ext>
            </a:extLst>
          </p:cNvPr>
          <p:cNvSpPr/>
          <p:nvPr/>
        </p:nvSpPr>
        <p:spPr>
          <a:xfrm>
            <a:off x="5166860" y="5459271"/>
            <a:ext cx="71816" cy="71816"/>
          </a:xfrm>
          <a:prstGeom prst="rect">
            <a:avLst/>
          </a:prstGeom>
          <a:blipFill>
            <a:blip r:embed="rId3" cstate="print"/>
            <a:stretch>
              <a:fillRect/>
            </a:stretch>
          </a:blipFill>
        </p:spPr>
        <p:txBody>
          <a:bodyPr wrap="square" lIns="0" tIns="0" rIns="0" bIns="0" rtlCol="0"/>
          <a:lstStyle/>
          <a:p>
            <a:pPr marL="0" marR="0" lvl="0" indent="0" algn="l" defTabSz="566654" rtl="0" eaLnBrk="1" fontAlgn="auto" latinLnBrk="0" hangingPunct="1">
              <a:lnSpc>
                <a:spcPct val="100000"/>
              </a:lnSpc>
              <a:spcBef>
                <a:spcPts val="0"/>
              </a:spcBef>
              <a:spcAft>
                <a:spcPts val="0"/>
              </a:spcAft>
              <a:buClrTx/>
              <a:buSzTx/>
              <a:buFontTx/>
              <a:buNone/>
              <a:tabLst/>
              <a:defRPr/>
            </a:pPr>
            <a:endParaRPr kumimoji="1" sz="674" b="0" i="0" u="none" strike="noStrike" kern="1200" cap="none" spc="0" normalizeH="0" baseline="0" noProof="0">
              <a:ln>
                <a:noFill/>
              </a:ln>
              <a:solidFill>
                <a:prstClr val="black"/>
              </a:solidFill>
              <a:effectLst/>
              <a:uLnTx/>
              <a:uFillTx/>
              <a:latin typeface="游ゴシック" panose="020F0502020204030204"/>
              <a:ea typeface="+mn-ea"/>
              <a:cs typeface="+mn-cs"/>
            </a:endParaRPr>
          </a:p>
        </p:txBody>
      </p:sp>
      <p:sp>
        <p:nvSpPr>
          <p:cNvPr id="298" name="object 189">
            <a:extLst>
              <a:ext uri="{FF2B5EF4-FFF2-40B4-BE49-F238E27FC236}">
                <a16:creationId xmlns:a16="http://schemas.microsoft.com/office/drawing/2014/main" id="{C1CEC62E-78EA-AC4C-A63A-D0C66A5E8939}"/>
              </a:ext>
            </a:extLst>
          </p:cNvPr>
          <p:cNvSpPr/>
          <p:nvPr/>
        </p:nvSpPr>
        <p:spPr>
          <a:xfrm>
            <a:off x="5623524" y="5459271"/>
            <a:ext cx="71816" cy="71816"/>
          </a:xfrm>
          <a:prstGeom prst="rect">
            <a:avLst/>
          </a:prstGeom>
          <a:blipFill>
            <a:blip r:embed="rId8" cstate="print"/>
            <a:stretch>
              <a:fillRect/>
            </a:stretch>
          </a:blipFill>
        </p:spPr>
        <p:txBody>
          <a:bodyPr wrap="square" lIns="0" tIns="0" rIns="0" bIns="0" rtlCol="0"/>
          <a:lstStyle/>
          <a:p>
            <a:pPr marL="0" marR="0" lvl="0" indent="0" algn="l" defTabSz="566654" rtl="0" eaLnBrk="1" fontAlgn="auto" latinLnBrk="0" hangingPunct="1">
              <a:lnSpc>
                <a:spcPct val="100000"/>
              </a:lnSpc>
              <a:spcBef>
                <a:spcPts val="0"/>
              </a:spcBef>
              <a:spcAft>
                <a:spcPts val="0"/>
              </a:spcAft>
              <a:buClrTx/>
              <a:buSzTx/>
              <a:buFontTx/>
              <a:buNone/>
              <a:tabLst/>
              <a:defRPr/>
            </a:pPr>
            <a:endParaRPr kumimoji="1" sz="674" b="0" i="0" u="none" strike="noStrike" kern="1200" cap="none" spc="0" normalizeH="0" baseline="0" noProof="0">
              <a:ln>
                <a:noFill/>
              </a:ln>
              <a:solidFill>
                <a:prstClr val="black"/>
              </a:solidFill>
              <a:effectLst/>
              <a:uLnTx/>
              <a:uFillTx/>
              <a:latin typeface="游ゴシック" panose="020F0502020204030204"/>
              <a:ea typeface="+mn-ea"/>
              <a:cs typeface="+mn-cs"/>
            </a:endParaRPr>
          </a:p>
        </p:txBody>
      </p:sp>
      <p:sp>
        <p:nvSpPr>
          <p:cNvPr id="299" name="object 190">
            <a:extLst>
              <a:ext uri="{FF2B5EF4-FFF2-40B4-BE49-F238E27FC236}">
                <a16:creationId xmlns:a16="http://schemas.microsoft.com/office/drawing/2014/main" id="{C5225362-C41F-5847-A506-E0D196400359}"/>
              </a:ext>
            </a:extLst>
          </p:cNvPr>
          <p:cNvSpPr/>
          <p:nvPr/>
        </p:nvSpPr>
        <p:spPr>
          <a:xfrm>
            <a:off x="6080187" y="5459271"/>
            <a:ext cx="71816" cy="71816"/>
          </a:xfrm>
          <a:prstGeom prst="rect">
            <a:avLst/>
          </a:prstGeom>
          <a:blipFill>
            <a:blip r:embed="rId9" cstate="print"/>
            <a:stretch>
              <a:fillRect/>
            </a:stretch>
          </a:blipFill>
        </p:spPr>
        <p:txBody>
          <a:bodyPr wrap="square" lIns="0" tIns="0" rIns="0" bIns="0" rtlCol="0"/>
          <a:lstStyle/>
          <a:p>
            <a:pPr marL="0" marR="0" lvl="0" indent="0" algn="l" defTabSz="566654" rtl="0" eaLnBrk="1" fontAlgn="auto" latinLnBrk="0" hangingPunct="1">
              <a:lnSpc>
                <a:spcPct val="100000"/>
              </a:lnSpc>
              <a:spcBef>
                <a:spcPts val="0"/>
              </a:spcBef>
              <a:spcAft>
                <a:spcPts val="0"/>
              </a:spcAft>
              <a:buClrTx/>
              <a:buSzTx/>
              <a:buFontTx/>
              <a:buNone/>
              <a:tabLst/>
              <a:defRPr/>
            </a:pPr>
            <a:endParaRPr kumimoji="1" sz="674" b="0" i="0" u="none" strike="noStrike" kern="1200" cap="none" spc="0" normalizeH="0" baseline="0" noProof="0">
              <a:ln>
                <a:noFill/>
              </a:ln>
              <a:solidFill>
                <a:prstClr val="black"/>
              </a:solidFill>
              <a:effectLst/>
              <a:uLnTx/>
              <a:uFillTx/>
              <a:latin typeface="游ゴシック" panose="020F0502020204030204"/>
              <a:ea typeface="+mn-ea"/>
              <a:cs typeface="+mn-cs"/>
            </a:endParaRPr>
          </a:p>
        </p:txBody>
      </p:sp>
      <p:grpSp>
        <p:nvGrpSpPr>
          <p:cNvPr id="13" name="グループ化 12">
            <a:extLst>
              <a:ext uri="{FF2B5EF4-FFF2-40B4-BE49-F238E27FC236}">
                <a16:creationId xmlns:a16="http://schemas.microsoft.com/office/drawing/2014/main" id="{4F72F087-C9A5-1CFD-23F4-6FDBB3BC9EA4}"/>
              </a:ext>
            </a:extLst>
          </p:cNvPr>
          <p:cNvGrpSpPr/>
          <p:nvPr/>
        </p:nvGrpSpPr>
        <p:grpSpPr>
          <a:xfrm>
            <a:off x="2368247" y="5756782"/>
            <a:ext cx="5063633" cy="441622"/>
            <a:chOff x="2510092" y="5711494"/>
            <a:chExt cx="5063633" cy="441622"/>
          </a:xfrm>
          <a:solidFill>
            <a:schemeClr val="bg1"/>
          </a:solidFill>
        </p:grpSpPr>
        <p:grpSp>
          <p:nvGrpSpPr>
            <p:cNvPr id="7" name="グループ化 6">
              <a:extLst>
                <a:ext uri="{FF2B5EF4-FFF2-40B4-BE49-F238E27FC236}">
                  <a16:creationId xmlns:a16="http://schemas.microsoft.com/office/drawing/2014/main" id="{EAB57917-1A1A-E5C6-B580-78BDCF3793EF}"/>
                </a:ext>
              </a:extLst>
            </p:cNvPr>
            <p:cNvGrpSpPr/>
            <p:nvPr/>
          </p:nvGrpSpPr>
          <p:grpSpPr>
            <a:xfrm>
              <a:off x="2510092" y="5736031"/>
              <a:ext cx="2061908" cy="417085"/>
              <a:chOff x="2193746" y="5602903"/>
              <a:chExt cx="2059787" cy="417085"/>
            </a:xfrm>
            <a:grpFill/>
          </p:grpSpPr>
          <p:pic>
            <p:nvPicPr>
              <p:cNvPr id="5" name="図 4">
                <a:extLst>
                  <a:ext uri="{FF2B5EF4-FFF2-40B4-BE49-F238E27FC236}">
                    <a16:creationId xmlns:a16="http://schemas.microsoft.com/office/drawing/2014/main" id="{0D37BA13-A048-11EF-7CF8-10F3ED657567}"/>
                  </a:ext>
                </a:extLst>
              </p:cNvPr>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2282915" y="5602903"/>
                <a:ext cx="1853853" cy="186253"/>
              </a:xfrm>
              <a:prstGeom prst="rect">
                <a:avLst/>
              </a:prstGeom>
              <a:grpFill/>
            </p:spPr>
          </p:pic>
          <p:sp>
            <p:nvSpPr>
              <p:cNvPr id="6" name="テキスト ボックス 5">
                <a:extLst>
                  <a:ext uri="{FF2B5EF4-FFF2-40B4-BE49-F238E27FC236}">
                    <a16:creationId xmlns:a16="http://schemas.microsoft.com/office/drawing/2014/main" id="{2834AA12-2BCE-228A-B016-AEC22A4F2D13}"/>
                  </a:ext>
                </a:extLst>
              </p:cNvPr>
              <p:cNvSpPr txBox="1"/>
              <p:nvPr/>
            </p:nvSpPr>
            <p:spPr>
              <a:xfrm>
                <a:off x="2193746" y="5789156"/>
                <a:ext cx="2059787" cy="230832"/>
              </a:xfrm>
              <a:prstGeom prst="rect">
                <a:avLst/>
              </a:prstGeom>
              <a:grpFill/>
            </p:spPr>
            <p:txBody>
              <a:bodyPr wrap="square" rtlCol="0">
                <a:spAutoFit/>
              </a:bodyPr>
              <a:lstStyle/>
              <a:p>
                <a:pPr marL="0" marR="0" lvl="0" indent="0" algn="l" defTabSz="566654" rtl="0" eaLnBrk="1" fontAlgn="auto" latinLnBrk="0" hangingPunct="1">
                  <a:lnSpc>
                    <a:spcPct val="100000"/>
                  </a:lnSpc>
                  <a:spcBef>
                    <a:spcPts val="0"/>
                  </a:spcBef>
                  <a:spcAft>
                    <a:spcPts val="0"/>
                  </a:spcAft>
                  <a:buClrTx/>
                  <a:buSzTx/>
                  <a:buFontTx/>
                  <a:buNone/>
                  <a:tabLst/>
                  <a:defRPr/>
                </a:pPr>
                <a:r>
                  <a:rPr kumimoji="1" lang="ja-JP" altLang="en-US" sz="900" b="1" i="0" u="none" strike="noStrike" kern="1200" cap="none" spc="0" normalizeH="0" baseline="0" noProof="0" dirty="0">
                    <a:ln>
                      <a:noFill/>
                    </a:ln>
                    <a:solidFill>
                      <a:prstClr val="black">
                        <a:lumMod val="75000"/>
                        <a:lumOff val="25000"/>
                      </a:prstClr>
                    </a:solidFill>
                    <a:effectLst/>
                    <a:uLnTx/>
                    <a:uFillTx/>
                    <a:latin typeface="Calibri" panose="020F0502020204030204"/>
                    <a:ea typeface="游ゴシック" panose="020B0400000000000000" pitchFamily="50" charset="-128"/>
                    <a:cs typeface="+mn-cs"/>
                  </a:rPr>
                  <a:t>業務企画部 啓発･教育･防災グループ</a:t>
                </a:r>
              </a:p>
            </p:txBody>
          </p:sp>
        </p:grpSp>
        <p:sp>
          <p:nvSpPr>
            <p:cNvPr id="8" name="テキスト ボックス 7">
              <a:extLst>
                <a:ext uri="{FF2B5EF4-FFF2-40B4-BE49-F238E27FC236}">
                  <a16:creationId xmlns:a16="http://schemas.microsoft.com/office/drawing/2014/main" id="{019C4603-C99B-FB32-20F9-A8C1A83A5605}"/>
                </a:ext>
              </a:extLst>
            </p:cNvPr>
            <p:cNvSpPr txBox="1"/>
            <p:nvPr/>
          </p:nvSpPr>
          <p:spPr>
            <a:xfrm>
              <a:off x="4425914" y="5711494"/>
              <a:ext cx="2526540" cy="438710"/>
            </a:xfrm>
            <a:prstGeom prst="rect">
              <a:avLst/>
            </a:prstGeom>
            <a:grpFill/>
          </p:spPr>
          <p:txBody>
            <a:bodyPr wrap="square" rtlCol="0">
              <a:spAutoFit/>
            </a:bodyPr>
            <a:lstStyle/>
            <a:p>
              <a:pPr marL="0" marR="0" lvl="0" indent="0" algn="l" defTabSz="566654" rtl="0" eaLnBrk="1" fontAlgn="auto" latinLnBrk="0" hangingPunct="1">
                <a:lnSpc>
                  <a:spcPts val="1400"/>
                </a:lnSpc>
                <a:spcBef>
                  <a:spcPts val="0"/>
                </a:spcBef>
                <a:spcAft>
                  <a:spcPts val="0"/>
                </a:spcAft>
                <a:buClrTx/>
                <a:buSzTx/>
                <a:buFontTx/>
                <a:buNone/>
                <a:tabLst/>
                <a:defRPr/>
              </a:pPr>
              <a:r>
                <a:rPr kumimoji="1" lang="ja-JP" altLang="en-US" sz="900" b="1" i="0" u="none" strike="noStrike" kern="1200" cap="none" spc="0" normalizeH="0" baseline="0" noProof="0" dirty="0">
                  <a:ln>
                    <a:noFill/>
                  </a:ln>
                  <a:solidFill>
                    <a:prstClr val="black">
                      <a:lumMod val="75000"/>
                      <a:lumOff val="25000"/>
                    </a:prstClr>
                  </a:solidFill>
                  <a:effectLst/>
                  <a:uLnTx/>
                  <a:uFillTx/>
                  <a:latin typeface="Calibri" panose="020F0502020204030204"/>
                  <a:ea typeface="游ゴシック" panose="020B0400000000000000" pitchFamily="50" charset="-128"/>
                  <a:cs typeface="+mn-cs"/>
                </a:rPr>
                <a:t>〒</a:t>
              </a:r>
              <a:r>
                <a:rPr kumimoji="1" lang="en-US" altLang="ja-JP" sz="900" b="1" i="0" u="none" strike="noStrike" kern="1200" cap="none" spc="0" normalizeH="0" baseline="0" noProof="0" dirty="0">
                  <a:ln>
                    <a:noFill/>
                  </a:ln>
                  <a:solidFill>
                    <a:prstClr val="black">
                      <a:lumMod val="75000"/>
                      <a:lumOff val="25000"/>
                    </a:prstClr>
                  </a:solidFill>
                  <a:effectLst/>
                  <a:uLnTx/>
                  <a:uFillTx/>
                  <a:latin typeface="Calibri" panose="020F0502020204030204"/>
                  <a:ea typeface="游ゴシック" panose="020B0400000000000000" pitchFamily="50" charset="-128"/>
                  <a:cs typeface="+mn-cs"/>
                </a:rPr>
                <a:t>101-8335 </a:t>
              </a:r>
              <a:r>
                <a:rPr kumimoji="1" lang="ja-JP" altLang="en-US" sz="900" b="1" i="0" u="none" strike="noStrike" kern="1200" cap="none" spc="0" normalizeH="0" baseline="0" noProof="0" dirty="0">
                  <a:ln>
                    <a:noFill/>
                  </a:ln>
                  <a:solidFill>
                    <a:prstClr val="black">
                      <a:lumMod val="75000"/>
                      <a:lumOff val="25000"/>
                    </a:prstClr>
                  </a:solidFill>
                  <a:effectLst/>
                  <a:uLnTx/>
                  <a:uFillTx/>
                  <a:latin typeface="Calibri" panose="020F0502020204030204"/>
                  <a:ea typeface="游ゴシック" panose="020B0400000000000000" pitchFamily="50" charset="-128"/>
                  <a:cs typeface="+mn-cs"/>
                </a:rPr>
                <a:t>東京都千代田区神田淡路町</a:t>
              </a:r>
              <a:r>
                <a:rPr kumimoji="1" lang="en-US" altLang="ja-JP" sz="900" b="1" i="0" u="none" strike="noStrike" kern="1200" cap="none" spc="0" normalizeH="0" baseline="0" noProof="0" dirty="0">
                  <a:ln>
                    <a:noFill/>
                  </a:ln>
                  <a:solidFill>
                    <a:prstClr val="black">
                      <a:lumMod val="75000"/>
                      <a:lumOff val="25000"/>
                    </a:prstClr>
                  </a:solidFill>
                  <a:effectLst/>
                  <a:uLnTx/>
                  <a:uFillTx/>
                  <a:latin typeface="Calibri" panose="020F0502020204030204"/>
                  <a:ea typeface="游ゴシック" panose="020B0400000000000000" pitchFamily="50" charset="-128"/>
                  <a:cs typeface="+mn-cs"/>
                </a:rPr>
                <a:t>2−9</a:t>
              </a:r>
            </a:p>
            <a:p>
              <a:pPr marL="0" marR="0" lvl="0" indent="0" algn="l" defTabSz="566654" rtl="0" eaLnBrk="1" fontAlgn="auto" latinLnBrk="0" hangingPunct="1">
                <a:lnSpc>
                  <a:spcPts val="1400"/>
                </a:lnSpc>
                <a:spcBef>
                  <a:spcPts val="0"/>
                </a:spcBef>
                <a:spcAft>
                  <a:spcPts val="0"/>
                </a:spcAft>
                <a:buClrTx/>
                <a:buSzTx/>
                <a:buFontTx/>
                <a:buNone/>
                <a:tabLst/>
                <a:defRPr/>
              </a:pPr>
              <a:r>
                <a:rPr kumimoji="1" lang="en-US" altLang="ja-JP" sz="900" b="1" i="0" u="none" strike="noStrike" kern="1200" cap="none" spc="0" normalizeH="0" baseline="0" noProof="0" dirty="0">
                  <a:ln>
                    <a:noFill/>
                  </a:ln>
                  <a:solidFill>
                    <a:prstClr val="black">
                      <a:lumMod val="75000"/>
                      <a:lumOff val="25000"/>
                    </a:prstClr>
                  </a:solidFill>
                  <a:effectLst/>
                  <a:uLnTx/>
                  <a:uFillTx/>
                  <a:latin typeface="Calibri" panose="020F0502020204030204"/>
                  <a:ea typeface="游ゴシック" panose="020B0400000000000000" pitchFamily="50" charset="-128"/>
                  <a:cs typeface="+mn-cs"/>
                </a:rPr>
                <a:t>TEL</a:t>
              </a:r>
              <a:r>
                <a:rPr kumimoji="1" lang="ja-JP" altLang="en-US" sz="900" b="1" i="0" u="none" strike="noStrike" kern="1200" cap="none" spc="0" normalizeH="0" baseline="0" noProof="0" dirty="0">
                  <a:ln>
                    <a:noFill/>
                  </a:ln>
                  <a:solidFill>
                    <a:prstClr val="black">
                      <a:lumMod val="75000"/>
                      <a:lumOff val="25000"/>
                    </a:prstClr>
                  </a:solidFill>
                  <a:effectLst/>
                  <a:uLnTx/>
                  <a:uFillTx/>
                  <a:latin typeface="Calibri" panose="020F0502020204030204"/>
                  <a:ea typeface="游ゴシック" panose="020B0400000000000000" pitchFamily="50" charset="-128"/>
                  <a:cs typeface="+mn-cs"/>
                </a:rPr>
                <a:t>：</a:t>
              </a:r>
              <a:r>
                <a:rPr kumimoji="1" lang="en-US" altLang="ja-JP" sz="900" b="1" i="0" u="none" strike="noStrike" kern="1200" cap="none" spc="0" normalizeH="0" baseline="0" noProof="0" dirty="0">
                  <a:ln>
                    <a:noFill/>
                  </a:ln>
                  <a:solidFill>
                    <a:prstClr val="black">
                      <a:lumMod val="75000"/>
                      <a:lumOff val="25000"/>
                    </a:prstClr>
                  </a:solidFill>
                  <a:effectLst/>
                  <a:uLnTx/>
                  <a:uFillTx/>
                  <a:latin typeface="Calibri" panose="020F0502020204030204"/>
                  <a:ea typeface="游ゴシック" panose="020B0400000000000000" pitchFamily="50" charset="-128"/>
                  <a:cs typeface="+mn-cs"/>
                </a:rPr>
                <a:t>03-3255-1215</a:t>
              </a:r>
              <a:r>
                <a:rPr kumimoji="1" lang="ja-JP" altLang="en-US" sz="900" b="1" i="0" u="none" strike="noStrike" kern="1200" cap="none" spc="0" normalizeH="0" baseline="0" noProof="0" dirty="0">
                  <a:ln>
                    <a:noFill/>
                  </a:ln>
                  <a:solidFill>
                    <a:prstClr val="black">
                      <a:lumMod val="75000"/>
                      <a:lumOff val="25000"/>
                    </a:prstClr>
                  </a:solidFill>
                  <a:effectLst/>
                  <a:uLnTx/>
                  <a:uFillTx/>
                  <a:latin typeface="Calibri" panose="020F0502020204030204"/>
                  <a:ea typeface="游ゴシック" panose="020B0400000000000000" pitchFamily="50" charset="-128"/>
                  <a:cs typeface="+mn-cs"/>
                </a:rPr>
                <a:t>　</a:t>
              </a:r>
            </a:p>
          </p:txBody>
        </p:sp>
        <p:sp>
          <p:nvSpPr>
            <p:cNvPr id="9" name="テキスト ボックス 8">
              <a:extLst>
                <a:ext uri="{FF2B5EF4-FFF2-40B4-BE49-F238E27FC236}">
                  <a16:creationId xmlns:a16="http://schemas.microsoft.com/office/drawing/2014/main" id="{ABF3463A-5250-8FEE-087F-EE637CC95A55}"/>
                </a:ext>
              </a:extLst>
            </p:cNvPr>
            <p:cNvSpPr txBox="1"/>
            <p:nvPr/>
          </p:nvSpPr>
          <p:spPr>
            <a:xfrm>
              <a:off x="5647122" y="5917106"/>
              <a:ext cx="1926603" cy="230832"/>
            </a:xfrm>
            <a:prstGeom prst="rect">
              <a:avLst/>
            </a:prstGeom>
            <a:grpFill/>
          </p:spPr>
          <p:txBody>
            <a:bodyPr wrap="square" rtlCol="0">
              <a:spAutoFit/>
            </a:bodyPr>
            <a:lstStyle/>
            <a:p>
              <a:pPr marL="0" marR="0" lvl="0" indent="0" algn="l" defTabSz="566654" rtl="0" eaLnBrk="1" fontAlgn="auto" latinLnBrk="0" hangingPunct="1">
                <a:lnSpc>
                  <a:spcPct val="100000"/>
                </a:lnSpc>
                <a:spcBef>
                  <a:spcPts val="0"/>
                </a:spcBef>
                <a:spcAft>
                  <a:spcPts val="0"/>
                </a:spcAft>
                <a:buClrTx/>
                <a:buSzTx/>
                <a:buFontTx/>
                <a:buNone/>
                <a:tabLst/>
                <a:defRPr/>
              </a:pPr>
              <a:r>
                <a:rPr kumimoji="1" lang="nn-NO" altLang="ja-JP" sz="900" b="1" i="0" u="none" strike="noStrike" kern="1200" cap="none" spc="0" normalizeH="0" baseline="0" noProof="0" dirty="0">
                  <a:ln>
                    <a:noFill/>
                  </a:ln>
                  <a:solidFill>
                    <a:prstClr val="black">
                      <a:lumMod val="75000"/>
                      <a:lumOff val="25000"/>
                    </a:prstClr>
                  </a:solidFill>
                  <a:effectLst/>
                  <a:uLnTx/>
                  <a:uFillTx/>
                  <a:latin typeface="Calibri" panose="020F0502020204030204"/>
                  <a:ea typeface="游ゴシック" panose="020B0400000000000000" pitchFamily="50" charset="-128"/>
                  <a:cs typeface="+mn-cs"/>
                </a:rPr>
                <a:t>URL https://www.sonpo.or.jp/</a:t>
              </a:r>
              <a:endParaRPr kumimoji="1" lang="ja-JP" altLang="en-US" sz="900" b="1" i="0" u="none" strike="noStrike" kern="1200" cap="none" spc="0" normalizeH="0" baseline="0" noProof="0" dirty="0">
                <a:ln>
                  <a:noFill/>
                </a:ln>
                <a:solidFill>
                  <a:prstClr val="black">
                    <a:lumMod val="75000"/>
                    <a:lumOff val="25000"/>
                  </a:prstClr>
                </a:solidFill>
                <a:effectLst/>
                <a:uLnTx/>
                <a:uFillTx/>
                <a:latin typeface="Calibri" panose="020F0502020204030204"/>
                <a:ea typeface="游ゴシック" panose="020B0400000000000000" pitchFamily="50" charset="-128"/>
                <a:cs typeface="+mn-cs"/>
              </a:endParaRPr>
            </a:p>
          </p:txBody>
        </p:sp>
        <p:cxnSp>
          <p:nvCxnSpPr>
            <p:cNvPr id="11" name="直線コネクタ 10">
              <a:extLst>
                <a:ext uri="{FF2B5EF4-FFF2-40B4-BE49-F238E27FC236}">
                  <a16:creationId xmlns:a16="http://schemas.microsoft.com/office/drawing/2014/main" id="{601C78DB-333C-5D01-6991-E110C3808B96}"/>
                </a:ext>
              </a:extLst>
            </p:cNvPr>
            <p:cNvCxnSpPr>
              <a:cxnSpLocks/>
            </p:cNvCxnSpPr>
            <p:nvPr/>
          </p:nvCxnSpPr>
          <p:spPr>
            <a:xfrm>
              <a:off x="4484349" y="5748228"/>
              <a:ext cx="0" cy="325099"/>
            </a:xfrm>
            <a:prstGeom prst="line">
              <a:avLst/>
            </a:prstGeom>
            <a:grpFill/>
            <a:ln>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131862488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図 2">
            <a:extLst>
              <a:ext uri="{FF2B5EF4-FFF2-40B4-BE49-F238E27FC236}">
                <a16:creationId xmlns:a16="http://schemas.microsoft.com/office/drawing/2014/main" id="{BCAE31D6-809B-5E48-A7B4-7351C8BF49A3}"/>
              </a:ext>
            </a:extLst>
          </p:cNvPr>
          <p:cNvPicPr>
            <a:picLocks noChangeAspect="1"/>
          </p:cNvPicPr>
          <p:nvPr/>
        </p:nvPicPr>
        <p:blipFill>
          <a:blip r:embed="rId2"/>
          <a:stretch>
            <a:fillRect/>
          </a:stretch>
        </p:blipFill>
        <p:spPr>
          <a:xfrm>
            <a:off x="0" y="2711"/>
            <a:ext cx="9144000" cy="546100"/>
          </a:xfrm>
          <a:prstGeom prst="rect">
            <a:avLst/>
          </a:prstGeom>
        </p:spPr>
      </p:pic>
      <p:sp>
        <p:nvSpPr>
          <p:cNvPr id="5" name="正方形/長方形 4">
            <a:extLst>
              <a:ext uri="{FF2B5EF4-FFF2-40B4-BE49-F238E27FC236}">
                <a16:creationId xmlns:a16="http://schemas.microsoft.com/office/drawing/2014/main" id="{A43D1A78-957F-B7FA-D74B-D8FCE005581A}"/>
              </a:ext>
            </a:extLst>
          </p:cNvPr>
          <p:cNvSpPr/>
          <p:nvPr/>
        </p:nvSpPr>
        <p:spPr>
          <a:xfrm>
            <a:off x="0" y="0"/>
            <a:ext cx="9144000" cy="5328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566654" rtl="0" eaLnBrk="1" fontAlgn="auto" latinLnBrk="0" hangingPunct="1">
              <a:lnSpc>
                <a:spcPct val="100000"/>
              </a:lnSpc>
              <a:spcBef>
                <a:spcPts val="0"/>
              </a:spcBef>
              <a:spcAft>
                <a:spcPts val="0"/>
              </a:spcAft>
              <a:buClrTx/>
              <a:buSzTx/>
              <a:buFontTx/>
              <a:buNone/>
              <a:tabLst/>
              <a:defRPr/>
            </a:pPr>
            <a:endParaRPr kumimoji="1" lang="ja-JP" altLang="en-US" sz="1115" b="0" i="0" u="none" strike="noStrike" kern="1200" cap="none" spc="0" normalizeH="0" baseline="0" noProof="0">
              <a:ln>
                <a:noFill/>
              </a:ln>
              <a:solidFill>
                <a:prstClr val="white"/>
              </a:solidFill>
              <a:effectLst/>
              <a:uLnTx/>
              <a:uFillTx/>
              <a:latin typeface="Calibri" panose="020F0502020204030204"/>
              <a:ea typeface="游ゴシック" panose="020B0400000000000000" pitchFamily="50" charset="-128"/>
              <a:cs typeface="+mn-cs"/>
            </a:endParaRPr>
          </a:p>
        </p:txBody>
      </p:sp>
      <p:pic>
        <p:nvPicPr>
          <p:cNvPr id="10" name="図 9">
            <a:extLst>
              <a:ext uri="{FF2B5EF4-FFF2-40B4-BE49-F238E27FC236}">
                <a16:creationId xmlns:a16="http://schemas.microsoft.com/office/drawing/2014/main" id="{77D0840D-2F6E-EE4A-AC9C-34C81A11DF6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7550" y="1417207"/>
            <a:ext cx="8852170" cy="4486406"/>
          </a:xfrm>
          <a:prstGeom prst="rect">
            <a:avLst/>
          </a:prstGeom>
        </p:spPr>
      </p:pic>
      <p:pic>
        <p:nvPicPr>
          <p:cNvPr id="19" name="図 18">
            <a:extLst>
              <a:ext uri="{FF2B5EF4-FFF2-40B4-BE49-F238E27FC236}">
                <a16:creationId xmlns:a16="http://schemas.microsoft.com/office/drawing/2014/main" id="{116E0DA3-E69F-EF42-BF20-84ADFCCBD061}"/>
              </a:ext>
            </a:extLst>
          </p:cNvPr>
          <p:cNvPicPr>
            <a:picLocks noChangeAspect="1"/>
          </p:cNvPicPr>
          <p:nvPr/>
        </p:nvPicPr>
        <p:blipFill>
          <a:blip r:embed="rId4"/>
          <a:stretch>
            <a:fillRect/>
          </a:stretch>
        </p:blipFill>
        <p:spPr>
          <a:xfrm>
            <a:off x="8011840" y="3573942"/>
            <a:ext cx="406400" cy="406400"/>
          </a:xfrm>
          <a:prstGeom prst="rect">
            <a:avLst/>
          </a:prstGeom>
        </p:spPr>
      </p:pic>
      <p:pic>
        <p:nvPicPr>
          <p:cNvPr id="20" name="図 19">
            <a:extLst>
              <a:ext uri="{FF2B5EF4-FFF2-40B4-BE49-F238E27FC236}">
                <a16:creationId xmlns:a16="http://schemas.microsoft.com/office/drawing/2014/main" id="{A0DB8D55-3B1B-BE45-B7E3-AD6FF1473C3B}"/>
              </a:ext>
            </a:extLst>
          </p:cNvPr>
          <p:cNvPicPr>
            <a:picLocks noChangeAspect="1"/>
          </p:cNvPicPr>
          <p:nvPr/>
        </p:nvPicPr>
        <p:blipFill>
          <a:blip r:embed="rId5"/>
          <a:stretch>
            <a:fillRect/>
          </a:stretch>
        </p:blipFill>
        <p:spPr>
          <a:xfrm>
            <a:off x="7579260" y="3671218"/>
            <a:ext cx="406400" cy="406400"/>
          </a:xfrm>
          <a:prstGeom prst="rect">
            <a:avLst/>
          </a:prstGeom>
        </p:spPr>
      </p:pic>
      <p:pic>
        <p:nvPicPr>
          <p:cNvPr id="21" name="図 20">
            <a:extLst>
              <a:ext uri="{FF2B5EF4-FFF2-40B4-BE49-F238E27FC236}">
                <a16:creationId xmlns:a16="http://schemas.microsoft.com/office/drawing/2014/main" id="{6626F998-ACD1-5149-A301-24BC0BDEC8C5}"/>
              </a:ext>
            </a:extLst>
          </p:cNvPr>
          <p:cNvPicPr>
            <a:picLocks noChangeAspect="1"/>
          </p:cNvPicPr>
          <p:nvPr/>
        </p:nvPicPr>
        <p:blipFill>
          <a:blip r:embed="rId6"/>
          <a:stretch>
            <a:fillRect/>
          </a:stretch>
        </p:blipFill>
        <p:spPr>
          <a:xfrm>
            <a:off x="5251271" y="4179305"/>
            <a:ext cx="406400" cy="406400"/>
          </a:xfrm>
          <a:prstGeom prst="rect">
            <a:avLst/>
          </a:prstGeom>
        </p:spPr>
      </p:pic>
      <p:pic>
        <p:nvPicPr>
          <p:cNvPr id="22" name="図 21">
            <a:extLst>
              <a:ext uri="{FF2B5EF4-FFF2-40B4-BE49-F238E27FC236}">
                <a16:creationId xmlns:a16="http://schemas.microsoft.com/office/drawing/2014/main" id="{9936AE6D-A684-5A4C-8651-B4BE4F32EEA1}"/>
              </a:ext>
            </a:extLst>
          </p:cNvPr>
          <p:cNvPicPr>
            <a:picLocks noChangeAspect="1"/>
          </p:cNvPicPr>
          <p:nvPr/>
        </p:nvPicPr>
        <p:blipFill>
          <a:blip r:embed="rId7"/>
          <a:stretch>
            <a:fillRect/>
          </a:stretch>
        </p:blipFill>
        <p:spPr>
          <a:xfrm>
            <a:off x="4678042" y="4108422"/>
            <a:ext cx="406400" cy="406400"/>
          </a:xfrm>
          <a:prstGeom prst="rect">
            <a:avLst/>
          </a:prstGeom>
        </p:spPr>
      </p:pic>
      <p:pic>
        <p:nvPicPr>
          <p:cNvPr id="23" name="図 22">
            <a:extLst>
              <a:ext uri="{FF2B5EF4-FFF2-40B4-BE49-F238E27FC236}">
                <a16:creationId xmlns:a16="http://schemas.microsoft.com/office/drawing/2014/main" id="{6A2445CD-EECE-3C44-A4FC-C84051943AF5}"/>
              </a:ext>
            </a:extLst>
          </p:cNvPr>
          <p:cNvPicPr>
            <a:picLocks noChangeAspect="1"/>
          </p:cNvPicPr>
          <p:nvPr/>
        </p:nvPicPr>
        <p:blipFill>
          <a:blip r:embed="rId8"/>
          <a:stretch>
            <a:fillRect/>
          </a:stretch>
        </p:blipFill>
        <p:spPr>
          <a:xfrm>
            <a:off x="4104813" y="4231456"/>
            <a:ext cx="406400" cy="406400"/>
          </a:xfrm>
          <a:prstGeom prst="rect">
            <a:avLst/>
          </a:prstGeom>
        </p:spPr>
      </p:pic>
      <p:pic>
        <p:nvPicPr>
          <p:cNvPr id="24" name="図 23">
            <a:extLst>
              <a:ext uri="{FF2B5EF4-FFF2-40B4-BE49-F238E27FC236}">
                <a16:creationId xmlns:a16="http://schemas.microsoft.com/office/drawing/2014/main" id="{BA2AF096-05FB-6F42-892A-B76BF78A5774}"/>
              </a:ext>
            </a:extLst>
          </p:cNvPr>
          <p:cNvPicPr>
            <a:picLocks noChangeAspect="1"/>
          </p:cNvPicPr>
          <p:nvPr/>
        </p:nvPicPr>
        <p:blipFill>
          <a:blip r:embed="rId9"/>
          <a:stretch>
            <a:fillRect/>
          </a:stretch>
        </p:blipFill>
        <p:spPr>
          <a:xfrm>
            <a:off x="3771156" y="4371156"/>
            <a:ext cx="406400" cy="406400"/>
          </a:xfrm>
          <a:prstGeom prst="rect">
            <a:avLst/>
          </a:prstGeom>
        </p:spPr>
      </p:pic>
      <p:pic>
        <p:nvPicPr>
          <p:cNvPr id="28" name="図 27">
            <a:extLst>
              <a:ext uri="{FF2B5EF4-FFF2-40B4-BE49-F238E27FC236}">
                <a16:creationId xmlns:a16="http://schemas.microsoft.com/office/drawing/2014/main" id="{B7626B56-67DE-3F45-AC23-AF33307C3024}"/>
              </a:ext>
            </a:extLst>
          </p:cNvPr>
          <p:cNvPicPr>
            <a:picLocks noChangeAspect="1"/>
          </p:cNvPicPr>
          <p:nvPr/>
        </p:nvPicPr>
        <p:blipFill>
          <a:blip r:embed="rId10"/>
          <a:stretch>
            <a:fillRect/>
          </a:stretch>
        </p:blipFill>
        <p:spPr>
          <a:xfrm>
            <a:off x="3697438" y="4421956"/>
            <a:ext cx="165100" cy="482600"/>
          </a:xfrm>
          <a:prstGeom prst="rect">
            <a:avLst/>
          </a:prstGeom>
        </p:spPr>
      </p:pic>
      <p:pic>
        <p:nvPicPr>
          <p:cNvPr id="25" name="図 24">
            <a:extLst>
              <a:ext uri="{FF2B5EF4-FFF2-40B4-BE49-F238E27FC236}">
                <a16:creationId xmlns:a16="http://schemas.microsoft.com/office/drawing/2014/main" id="{0877DECF-C6E7-8E4A-A5AA-F38443B2A274}"/>
              </a:ext>
            </a:extLst>
          </p:cNvPr>
          <p:cNvPicPr>
            <a:picLocks noChangeAspect="1"/>
          </p:cNvPicPr>
          <p:nvPr/>
        </p:nvPicPr>
        <p:blipFill>
          <a:blip r:embed="rId11"/>
          <a:stretch>
            <a:fillRect/>
          </a:stretch>
        </p:blipFill>
        <p:spPr>
          <a:xfrm>
            <a:off x="3346410" y="4801103"/>
            <a:ext cx="406400" cy="406400"/>
          </a:xfrm>
          <a:prstGeom prst="rect">
            <a:avLst/>
          </a:prstGeom>
        </p:spPr>
      </p:pic>
      <p:pic>
        <p:nvPicPr>
          <p:cNvPr id="27" name="図 26">
            <a:extLst>
              <a:ext uri="{FF2B5EF4-FFF2-40B4-BE49-F238E27FC236}">
                <a16:creationId xmlns:a16="http://schemas.microsoft.com/office/drawing/2014/main" id="{D2D8B34E-A362-8540-A681-16356F1F5633}"/>
              </a:ext>
            </a:extLst>
          </p:cNvPr>
          <p:cNvPicPr>
            <a:picLocks noChangeAspect="1"/>
          </p:cNvPicPr>
          <p:nvPr/>
        </p:nvPicPr>
        <p:blipFill>
          <a:blip r:embed="rId12"/>
          <a:stretch>
            <a:fillRect/>
          </a:stretch>
        </p:blipFill>
        <p:spPr>
          <a:xfrm>
            <a:off x="3171119" y="4529336"/>
            <a:ext cx="241300" cy="711200"/>
          </a:xfrm>
          <a:prstGeom prst="rect">
            <a:avLst/>
          </a:prstGeom>
        </p:spPr>
      </p:pic>
      <p:pic>
        <p:nvPicPr>
          <p:cNvPr id="26" name="図 25">
            <a:extLst>
              <a:ext uri="{FF2B5EF4-FFF2-40B4-BE49-F238E27FC236}">
                <a16:creationId xmlns:a16="http://schemas.microsoft.com/office/drawing/2014/main" id="{F2A4A18E-C073-3144-8165-6624F7D912F4}"/>
              </a:ext>
            </a:extLst>
          </p:cNvPr>
          <p:cNvPicPr>
            <a:picLocks noChangeAspect="1"/>
          </p:cNvPicPr>
          <p:nvPr/>
        </p:nvPicPr>
        <p:blipFill>
          <a:blip r:embed="rId13"/>
          <a:stretch>
            <a:fillRect/>
          </a:stretch>
        </p:blipFill>
        <p:spPr>
          <a:xfrm>
            <a:off x="2799270" y="4853756"/>
            <a:ext cx="393700" cy="558800"/>
          </a:xfrm>
          <a:prstGeom prst="rect">
            <a:avLst/>
          </a:prstGeom>
        </p:spPr>
      </p:pic>
      <p:pic>
        <p:nvPicPr>
          <p:cNvPr id="7" name="図 6">
            <a:extLst>
              <a:ext uri="{FF2B5EF4-FFF2-40B4-BE49-F238E27FC236}">
                <a16:creationId xmlns:a16="http://schemas.microsoft.com/office/drawing/2014/main" id="{F532E14B-C505-B649-88B8-82A2E53B3471}"/>
              </a:ext>
            </a:extLst>
          </p:cNvPr>
          <p:cNvPicPr>
            <a:picLocks noChangeAspect="1"/>
          </p:cNvPicPr>
          <p:nvPr/>
        </p:nvPicPr>
        <p:blipFill>
          <a:blip r:embed="rId14"/>
          <a:stretch>
            <a:fillRect/>
          </a:stretch>
        </p:blipFill>
        <p:spPr>
          <a:xfrm>
            <a:off x="3966542" y="2079584"/>
            <a:ext cx="1955800" cy="787400"/>
          </a:xfrm>
          <a:prstGeom prst="rect">
            <a:avLst/>
          </a:prstGeom>
          <a:effectLst>
            <a:softEdge rad="0"/>
          </a:effectLst>
        </p:spPr>
      </p:pic>
      <p:pic>
        <p:nvPicPr>
          <p:cNvPr id="9" name="図 8">
            <a:extLst>
              <a:ext uri="{FF2B5EF4-FFF2-40B4-BE49-F238E27FC236}">
                <a16:creationId xmlns:a16="http://schemas.microsoft.com/office/drawing/2014/main" id="{DCA6C692-92D0-534B-A785-997DCEEB55C9}"/>
              </a:ext>
            </a:extLst>
          </p:cNvPr>
          <p:cNvPicPr>
            <a:picLocks noChangeAspect="1"/>
          </p:cNvPicPr>
          <p:nvPr/>
        </p:nvPicPr>
        <p:blipFill>
          <a:blip r:embed="rId15"/>
          <a:stretch>
            <a:fillRect/>
          </a:stretch>
        </p:blipFill>
        <p:spPr>
          <a:xfrm>
            <a:off x="7411894" y="4552465"/>
            <a:ext cx="876300" cy="876300"/>
          </a:xfrm>
          <a:prstGeom prst="rect">
            <a:avLst/>
          </a:prstGeom>
          <a:effectLst>
            <a:softEdge rad="0"/>
          </a:effectLst>
        </p:spPr>
      </p:pic>
      <p:pic>
        <p:nvPicPr>
          <p:cNvPr id="11" name="図 10">
            <a:extLst>
              <a:ext uri="{FF2B5EF4-FFF2-40B4-BE49-F238E27FC236}">
                <a16:creationId xmlns:a16="http://schemas.microsoft.com/office/drawing/2014/main" id="{2F1BF6FA-DEEB-A84B-9B35-5A0C414B00F3}"/>
              </a:ext>
            </a:extLst>
          </p:cNvPr>
          <p:cNvPicPr>
            <a:picLocks noChangeAspect="1"/>
          </p:cNvPicPr>
          <p:nvPr/>
        </p:nvPicPr>
        <p:blipFill>
          <a:blip r:embed="rId16"/>
          <a:stretch>
            <a:fillRect/>
          </a:stretch>
        </p:blipFill>
        <p:spPr>
          <a:xfrm>
            <a:off x="7037244" y="2656538"/>
            <a:ext cx="812800" cy="939800"/>
          </a:xfrm>
          <a:prstGeom prst="rect">
            <a:avLst/>
          </a:prstGeom>
          <a:effectLst>
            <a:softEdge rad="0"/>
          </a:effectLst>
        </p:spPr>
      </p:pic>
      <p:pic>
        <p:nvPicPr>
          <p:cNvPr id="12" name="図 11">
            <a:extLst>
              <a:ext uri="{FF2B5EF4-FFF2-40B4-BE49-F238E27FC236}">
                <a16:creationId xmlns:a16="http://schemas.microsoft.com/office/drawing/2014/main" id="{63A169CD-685C-9D43-93DF-4C53F396B46B}"/>
              </a:ext>
            </a:extLst>
          </p:cNvPr>
          <p:cNvPicPr>
            <a:picLocks noChangeAspect="1"/>
          </p:cNvPicPr>
          <p:nvPr/>
        </p:nvPicPr>
        <p:blipFill>
          <a:blip r:embed="rId17"/>
          <a:stretch>
            <a:fillRect/>
          </a:stretch>
        </p:blipFill>
        <p:spPr>
          <a:xfrm>
            <a:off x="7908136" y="2397085"/>
            <a:ext cx="723900" cy="1054100"/>
          </a:xfrm>
          <a:prstGeom prst="rect">
            <a:avLst/>
          </a:prstGeom>
          <a:effectLst>
            <a:softEdge rad="0"/>
          </a:effectLst>
        </p:spPr>
      </p:pic>
      <p:pic>
        <p:nvPicPr>
          <p:cNvPr id="31" name="図 30">
            <a:extLst>
              <a:ext uri="{FF2B5EF4-FFF2-40B4-BE49-F238E27FC236}">
                <a16:creationId xmlns:a16="http://schemas.microsoft.com/office/drawing/2014/main" id="{5B6B9B0D-C4F7-F944-B31A-0EAD0989C182}"/>
              </a:ext>
            </a:extLst>
          </p:cNvPr>
          <p:cNvPicPr>
            <a:picLocks noChangeAspect="1"/>
          </p:cNvPicPr>
          <p:nvPr/>
        </p:nvPicPr>
        <p:blipFill>
          <a:blip r:embed="rId18"/>
          <a:stretch>
            <a:fillRect/>
          </a:stretch>
        </p:blipFill>
        <p:spPr>
          <a:xfrm>
            <a:off x="416457" y="1958935"/>
            <a:ext cx="927100" cy="876300"/>
          </a:xfrm>
          <a:prstGeom prst="rect">
            <a:avLst/>
          </a:prstGeom>
        </p:spPr>
      </p:pic>
      <p:pic>
        <p:nvPicPr>
          <p:cNvPr id="32" name="図 31">
            <a:extLst>
              <a:ext uri="{FF2B5EF4-FFF2-40B4-BE49-F238E27FC236}">
                <a16:creationId xmlns:a16="http://schemas.microsoft.com/office/drawing/2014/main" id="{642BCDD9-1E2A-2546-AD0F-9C88DEF4DC6C}"/>
              </a:ext>
            </a:extLst>
          </p:cNvPr>
          <p:cNvPicPr>
            <a:picLocks noChangeAspect="1"/>
          </p:cNvPicPr>
          <p:nvPr/>
        </p:nvPicPr>
        <p:blipFill>
          <a:blip r:embed="rId19"/>
          <a:stretch>
            <a:fillRect/>
          </a:stretch>
        </p:blipFill>
        <p:spPr>
          <a:xfrm>
            <a:off x="5454471" y="4906897"/>
            <a:ext cx="1714500" cy="787400"/>
          </a:xfrm>
          <a:prstGeom prst="rect">
            <a:avLst/>
          </a:prstGeom>
        </p:spPr>
      </p:pic>
      <p:pic>
        <p:nvPicPr>
          <p:cNvPr id="33" name="図 32">
            <a:extLst>
              <a:ext uri="{FF2B5EF4-FFF2-40B4-BE49-F238E27FC236}">
                <a16:creationId xmlns:a16="http://schemas.microsoft.com/office/drawing/2014/main" id="{3AB2F456-353A-C647-9F11-DC635D3C2F3C}"/>
              </a:ext>
            </a:extLst>
          </p:cNvPr>
          <p:cNvPicPr>
            <a:picLocks noChangeAspect="1"/>
          </p:cNvPicPr>
          <p:nvPr/>
        </p:nvPicPr>
        <p:blipFill>
          <a:blip r:embed="rId20"/>
          <a:stretch>
            <a:fillRect/>
          </a:stretch>
        </p:blipFill>
        <p:spPr>
          <a:xfrm>
            <a:off x="6052676" y="2319501"/>
            <a:ext cx="723900" cy="1003300"/>
          </a:xfrm>
          <a:prstGeom prst="rect">
            <a:avLst/>
          </a:prstGeom>
        </p:spPr>
      </p:pic>
      <p:pic>
        <p:nvPicPr>
          <p:cNvPr id="39" name="図 38">
            <a:extLst>
              <a:ext uri="{FF2B5EF4-FFF2-40B4-BE49-F238E27FC236}">
                <a16:creationId xmlns:a16="http://schemas.microsoft.com/office/drawing/2014/main" id="{C64A8FD8-F002-124D-9384-72359B0F7075}"/>
              </a:ext>
            </a:extLst>
          </p:cNvPr>
          <p:cNvPicPr>
            <a:picLocks noChangeAspect="1"/>
          </p:cNvPicPr>
          <p:nvPr/>
        </p:nvPicPr>
        <p:blipFill>
          <a:blip r:embed="rId21"/>
          <a:stretch>
            <a:fillRect/>
          </a:stretch>
        </p:blipFill>
        <p:spPr>
          <a:xfrm>
            <a:off x="2716749" y="2264054"/>
            <a:ext cx="1168400" cy="1460500"/>
          </a:xfrm>
          <a:prstGeom prst="rect">
            <a:avLst/>
          </a:prstGeom>
        </p:spPr>
      </p:pic>
      <p:pic>
        <p:nvPicPr>
          <p:cNvPr id="29" name="図 28">
            <a:extLst>
              <a:ext uri="{FF2B5EF4-FFF2-40B4-BE49-F238E27FC236}">
                <a16:creationId xmlns:a16="http://schemas.microsoft.com/office/drawing/2014/main" id="{4AB7099F-E3DC-0749-BC2D-70249938097C}"/>
              </a:ext>
            </a:extLst>
          </p:cNvPr>
          <p:cNvPicPr>
            <a:picLocks noChangeAspect="1"/>
          </p:cNvPicPr>
          <p:nvPr/>
        </p:nvPicPr>
        <p:blipFill>
          <a:blip r:embed="rId22">
            <a:extLst>
              <a:ext uri="{28A0092B-C50C-407E-A947-70E740481C1C}">
                <a14:useLocalDpi xmlns:a14="http://schemas.microsoft.com/office/drawing/2010/main" val="0"/>
              </a:ext>
            </a:extLst>
          </a:blip>
          <a:stretch>
            <a:fillRect/>
          </a:stretch>
        </p:blipFill>
        <p:spPr>
          <a:xfrm>
            <a:off x="7884000" y="36000"/>
            <a:ext cx="1193800" cy="1041400"/>
          </a:xfrm>
          <a:prstGeom prst="rect">
            <a:avLst/>
          </a:prstGeom>
        </p:spPr>
      </p:pic>
      <p:pic>
        <p:nvPicPr>
          <p:cNvPr id="6" name="図 5">
            <a:extLst>
              <a:ext uri="{FF2B5EF4-FFF2-40B4-BE49-F238E27FC236}">
                <a16:creationId xmlns:a16="http://schemas.microsoft.com/office/drawing/2014/main" id="{963AD5ED-95E6-E84F-A23C-F160CAB2C955}"/>
              </a:ext>
            </a:extLst>
          </p:cNvPr>
          <p:cNvPicPr>
            <a:picLocks noChangeAspect="1"/>
          </p:cNvPicPr>
          <p:nvPr/>
        </p:nvPicPr>
        <p:blipFill>
          <a:blip r:embed="rId23"/>
          <a:stretch>
            <a:fillRect/>
          </a:stretch>
        </p:blipFill>
        <p:spPr>
          <a:xfrm>
            <a:off x="1422402" y="1722601"/>
            <a:ext cx="1168400" cy="1600200"/>
          </a:xfrm>
          <a:prstGeom prst="rect">
            <a:avLst/>
          </a:prstGeom>
        </p:spPr>
      </p:pic>
      <p:sp>
        <p:nvSpPr>
          <p:cNvPr id="2" name="テキスト ボックス 1">
            <a:extLst>
              <a:ext uri="{FF2B5EF4-FFF2-40B4-BE49-F238E27FC236}">
                <a16:creationId xmlns:a16="http://schemas.microsoft.com/office/drawing/2014/main" id="{122EDC45-2A42-AE4F-834E-C6A082338ACE}"/>
              </a:ext>
            </a:extLst>
          </p:cNvPr>
          <p:cNvSpPr txBox="1"/>
          <p:nvPr/>
        </p:nvSpPr>
        <p:spPr>
          <a:xfrm>
            <a:off x="4998912" y="6026370"/>
            <a:ext cx="4078888" cy="246256"/>
          </a:xfrm>
          <a:prstGeom prst="rect">
            <a:avLst/>
          </a:prstGeom>
          <a:noFill/>
        </p:spPr>
        <p:txBody>
          <a:bodyPr wrap="square" rtlCol="0">
            <a:spAutoFit/>
          </a:bodyPr>
          <a:lstStyle/>
          <a:p>
            <a:pPr marL="0" marR="0" lvl="0" indent="0" algn="l" defTabSz="566654" rtl="0" eaLnBrk="1" fontAlgn="auto" latinLnBrk="0" hangingPunct="1">
              <a:lnSpc>
                <a:spcPct val="100000"/>
              </a:lnSpc>
              <a:spcBef>
                <a:spcPts val="0"/>
              </a:spcBef>
              <a:spcAft>
                <a:spcPts val="0"/>
              </a:spcAft>
              <a:buClrTx/>
              <a:buSzTx/>
              <a:buFontTx/>
              <a:buNone/>
              <a:tabLst/>
              <a:defRPr/>
            </a:pPr>
            <a:r>
              <a:rPr kumimoji="1" lang="en-US" altLang="ja-JP" sz="1000" b="0"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rPr>
              <a:t>※</a:t>
            </a:r>
            <a:r>
              <a:rPr kumimoji="1" lang="ja-JP" altLang="en-US" sz="1000" b="0"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rPr>
              <a:t>イラストにあるライフイベントやリスクなどはあくまで一例です。</a:t>
            </a:r>
          </a:p>
        </p:txBody>
      </p:sp>
    </p:spTree>
    <p:extLst>
      <p:ext uri="{BB962C8B-B14F-4D97-AF65-F5344CB8AC3E}">
        <p14:creationId xmlns:p14="http://schemas.microsoft.com/office/powerpoint/2010/main" val="28620999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図 6">
            <a:extLst>
              <a:ext uri="{FF2B5EF4-FFF2-40B4-BE49-F238E27FC236}">
                <a16:creationId xmlns:a16="http://schemas.microsoft.com/office/drawing/2014/main" id="{198D41F2-876A-D544-8D73-476F5E31D17D}"/>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55700" y="1514862"/>
            <a:ext cx="6832600" cy="393700"/>
          </a:xfrm>
          <a:prstGeom prst="rect">
            <a:avLst/>
          </a:prstGeom>
        </p:spPr>
      </p:pic>
      <p:pic>
        <p:nvPicPr>
          <p:cNvPr id="2" name="図 1">
            <a:extLst>
              <a:ext uri="{FF2B5EF4-FFF2-40B4-BE49-F238E27FC236}">
                <a16:creationId xmlns:a16="http://schemas.microsoft.com/office/drawing/2014/main" id="{B44BDB41-132C-E14F-BDBC-AD56C04A9F06}"/>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0" y="0"/>
            <a:ext cx="9144000" cy="558800"/>
          </a:xfrm>
          <a:prstGeom prst="rect">
            <a:avLst/>
          </a:prstGeom>
        </p:spPr>
      </p:pic>
      <p:pic>
        <p:nvPicPr>
          <p:cNvPr id="8" name="図 7">
            <a:extLst>
              <a:ext uri="{FF2B5EF4-FFF2-40B4-BE49-F238E27FC236}">
                <a16:creationId xmlns:a16="http://schemas.microsoft.com/office/drawing/2014/main" id="{D9B5D74A-9063-A042-B6D2-C0AAF26EEE18}"/>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298495" y="2193752"/>
            <a:ext cx="4547009" cy="4232216"/>
          </a:xfrm>
          <a:prstGeom prst="rect">
            <a:avLst/>
          </a:prstGeom>
        </p:spPr>
      </p:pic>
      <p:pic>
        <p:nvPicPr>
          <p:cNvPr id="5" name="図 4">
            <a:extLst>
              <a:ext uri="{FF2B5EF4-FFF2-40B4-BE49-F238E27FC236}">
                <a16:creationId xmlns:a16="http://schemas.microsoft.com/office/drawing/2014/main" id="{E8014957-8672-0F1A-5004-43E714D788B6}"/>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884000" y="36000"/>
            <a:ext cx="1193800" cy="1041400"/>
          </a:xfrm>
          <a:prstGeom prst="rect">
            <a:avLst/>
          </a:prstGeom>
        </p:spPr>
      </p:pic>
      <p:pic>
        <p:nvPicPr>
          <p:cNvPr id="3" name="図 2">
            <a:extLst>
              <a:ext uri="{FF2B5EF4-FFF2-40B4-BE49-F238E27FC236}">
                <a16:creationId xmlns:a16="http://schemas.microsoft.com/office/drawing/2014/main" id="{C9D314D4-1E54-6A29-0B8A-929009591340}"/>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55700" y="1032822"/>
            <a:ext cx="6832600" cy="393700"/>
          </a:xfrm>
          <a:prstGeom prst="rect">
            <a:avLst/>
          </a:prstGeom>
        </p:spPr>
      </p:pic>
    </p:spTree>
    <p:extLst>
      <p:ext uri="{BB962C8B-B14F-4D97-AF65-F5344CB8AC3E}">
        <p14:creationId xmlns:p14="http://schemas.microsoft.com/office/powerpoint/2010/main" val="3213840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図 1">
            <a:extLst>
              <a:ext uri="{FF2B5EF4-FFF2-40B4-BE49-F238E27FC236}">
                <a16:creationId xmlns:a16="http://schemas.microsoft.com/office/drawing/2014/main" id="{D2F50E4F-46C0-6C46-A184-71A03B5A9C55}"/>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9144000" cy="558800"/>
          </a:xfrm>
          <a:prstGeom prst="rect">
            <a:avLst/>
          </a:prstGeom>
        </p:spPr>
      </p:pic>
      <p:pic>
        <p:nvPicPr>
          <p:cNvPr id="5" name="図 4">
            <a:extLst>
              <a:ext uri="{FF2B5EF4-FFF2-40B4-BE49-F238E27FC236}">
                <a16:creationId xmlns:a16="http://schemas.microsoft.com/office/drawing/2014/main" id="{B4CE4175-E3C3-737C-1211-4995F5AE297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884000" y="36000"/>
            <a:ext cx="1193800" cy="1041400"/>
          </a:xfrm>
          <a:prstGeom prst="rect">
            <a:avLst/>
          </a:prstGeom>
        </p:spPr>
      </p:pic>
      <p:sp>
        <p:nvSpPr>
          <p:cNvPr id="24" name="テキスト ボックス 23">
            <a:extLst>
              <a:ext uri="{FF2B5EF4-FFF2-40B4-BE49-F238E27FC236}">
                <a16:creationId xmlns:a16="http://schemas.microsoft.com/office/drawing/2014/main" id="{F9321757-023C-1F1D-D697-AEFA707AA127}"/>
              </a:ext>
            </a:extLst>
          </p:cNvPr>
          <p:cNvSpPr txBox="1"/>
          <p:nvPr/>
        </p:nvSpPr>
        <p:spPr>
          <a:xfrm>
            <a:off x="8130408" y="1460193"/>
            <a:ext cx="430887" cy="4737119"/>
          </a:xfrm>
          <a:prstGeom prst="rect">
            <a:avLst/>
          </a:prstGeom>
          <a:noFill/>
        </p:spPr>
        <p:txBody>
          <a:bodyPr vert="eaVert" wrap="square">
            <a:spAutoFit/>
          </a:bodyPr>
          <a:lstStyle/>
          <a:p>
            <a:r>
              <a:rPr lang="ja-JP" altLang="en-US" sz="1600" dirty="0"/>
              <a:t>［財源］保険料（本人・事業主）と公費（租税）</a:t>
            </a:r>
          </a:p>
        </p:txBody>
      </p:sp>
      <p:sp>
        <p:nvSpPr>
          <p:cNvPr id="25" name="テキスト ボックス 24">
            <a:extLst>
              <a:ext uri="{FF2B5EF4-FFF2-40B4-BE49-F238E27FC236}">
                <a16:creationId xmlns:a16="http://schemas.microsoft.com/office/drawing/2014/main" id="{513E53EA-BC89-1AAF-DF47-DF036F2CE095}"/>
              </a:ext>
            </a:extLst>
          </p:cNvPr>
          <p:cNvSpPr txBox="1"/>
          <p:nvPr/>
        </p:nvSpPr>
        <p:spPr>
          <a:xfrm>
            <a:off x="10012681" y="3585172"/>
            <a:ext cx="290163" cy="369332"/>
          </a:xfrm>
          <a:prstGeom prst="rect">
            <a:avLst/>
          </a:prstGeom>
          <a:noFill/>
        </p:spPr>
        <p:txBody>
          <a:bodyPr wrap="square" rtlCol="0">
            <a:spAutoFit/>
          </a:bodyPr>
          <a:lstStyle/>
          <a:p>
            <a:endParaRPr kumimoji="1" lang="ja-JP" altLang="en-US" dirty="0"/>
          </a:p>
        </p:txBody>
      </p:sp>
      <p:grpSp>
        <p:nvGrpSpPr>
          <p:cNvPr id="38" name="グループ化 37">
            <a:extLst>
              <a:ext uri="{FF2B5EF4-FFF2-40B4-BE49-F238E27FC236}">
                <a16:creationId xmlns:a16="http://schemas.microsoft.com/office/drawing/2014/main" id="{541D81E9-7584-832C-823F-2FFA2C9435FB}"/>
              </a:ext>
            </a:extLst>
          </p:cNvPr>
          <p:cNvGrpSpPr/>
          <p:nvPr/>
        </p:nvGrpSpPr>
        <p:grpSpPr>
          <a:xfrm>
            <a:off x="171231" y="1388530"/>
            <a:ext cx="8412415" cy="4808782"/>
            <a:chOff x="-544778" y="1748124"/>
            <a:chExt cx="8412415" cy="4808782"/>
          </a:xfrm>
        </p:grpSpPr>
        <p:pic>
          <p:nvPicPr>
            <p:cNvPr id="27" name="図 26">
              <a:extLst>
                <a:ext uri="{FF2B5EF4-FFF2-40B4-BE49-F238E27FC236}">
                  <a16:creationId xmlns:a16="http://schemas.microsoft.com/office/drawing/2014/main" id="{4178D4A1-6513-AB3C-B706-41C99AE6B6CD}"/>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44778" y="1748124"/>
              <a:ext cx="8412415" cy="4808782"/>
            </a:xfrm>
            <a:prstGeom prst="rect">
              <a:avLst/>
            </a:prstGeom>
          </p:spPr>
        </p:pic>
        <p:sp>
          <p:nvSpPr>
            <p:cNvPr id="4" name="テキスト ボックス 3">
              <a:extLst>
                <a:ext uri="{FF2B5EF4-FFF2-40B4-BE49-F238E27FC236}">
                  <a16:creationId xmlns:a16="http://schemas.microsoft.com/office/drawing/2014/main" id="{695F4026-C830-8A2F-7C00-E6C147E08BBB}"/>
                </a:ext>
              </a:extLst>
            </p:cNvPr>
            <p:cNvSpPr txBox="1"/>
            <p:nvPr/>
          </p:nvSpPr>
          <p:spPr>
            <a:xfrm>
              <a:off x="-312693" y="3883211"/>
              <a:ext cx="882713" cy="461665"/>
            </a:xfrm>
            <a:prstGeom prst="rect">
              <a:avLst/>
            </a:prstGeom>
            <a:noFill/>
          </p:spPr>
          <p:txBody>
            <a:bodyPr wrap="square">
              <a:spAutoFit/>
            </a:bodyPr>
            <a:lstStyle/>
            <a:p>
              <a:r>
                <a:rPr lang="ja-JP" altLang="en-US" sz="2400" b="1" dirty="0">
                  <a:solidFill>
                    <a:schemeClr val="bg1"/>
                  </a:solidFill>
                  <a:latin typeface="+mn-ea"/>
                </a:rPr>
                <a:t>共助</a:t>
              </a:r>
            </a:p>
          </p:txBody>
        </p:sp>
        <p:sp>
          <p:nvSpPr>
            <p:cNvPr id="8" name="テキスト ボックス 7">
              <a:extLst>
                <a:ext uri="{FF2B5EF4-FFF2-40B4-BE49-F238E27FC236}">
                  <a16:creationId xmlns:a16="http://schemas.microsoft.com/office/drawing/2014/main" id="{3E3EDA7B-719D-5EEF-3DF8-D9EC77274C6D}"/>
                </a:ext>
              </a:extLst>
            </p:cNvPr>
            <p:cNvSpPr txBox="1"/>
            <p:nvPr/>
          </p:nvSpPr>
          <p:spPr>
            <a:xfrm>
              <a:off x="680393" y="3913988"/>
              <a:ext cx="1281065" cy="400110"/>
            </a:xfrm>
            <a:prstGeom prst="rect">
              <a:avLst/>
            </a:prstGeom>
            <a:noFill/>
          </p:spPr>
          <p:txBody>
            <a:bodyPr wrap="square">
              <a:spAutoFit/>
            </a:bodyPr>
            <a:lstStyle/>
            <a:p>
              <a:r>
                <a:rPr lang="ja-JP" altLang="en-US" sz="2000" b="1" dirty="0">
                  <a:solidFill>
                    <a:schemeClr val="bg1"/>
                  </a:solidFill>
                  <a:latin typeface="+mn-ea"/>
                </a:rPr>
                <a:t>社会保険</a:t>
              </a:r>
            </a:p>
          </p:txBody>
        </p:sp>
        <p:sp>
          <p:nvSpPr>
            <p:cNvPr id="14" name="テキスト ボックス 13">
              <a:extLst>
                <a:ext uri="{FF2B5EF4-FFF2-40B4-BE49-F238E27FC236}">
                  <a16:creationId xmlns:a16="http://schemas.microsoft.com/office/drawing/2014/main" id="{FE5A3B82-F1EB-F928-FE78-1C5603D0FACB}"/>
                </a:ext>
              </a:extLst>
            </p:cNvPr>
            <p:cNvSpPr txBox="1"/>
            <p:nvPr/>
          </p:nvSpPr>
          <p:spPr>
            <a:xfrm>
              <a:off x="3568976" y="1748124"/>
              <a:ext cx="3886971" cy="830997"/>
            </a:xfrm>
            <a:prstGeom prst="rect">
              <a:avLst/>
            </a:prstGeom>
            <a:noFill/>
          </p:spPr>
          <p:txBody>
            <a:bodyPr wrap="square">
              <a:spAutoFit/>
            </a:bodyPr>
            <a:lstStyle/>
            <a:p>
              <a:r>
                <a:rPr lang="ja-JP" altLang="en-US" sz="1600" dirty="0">
                  <a:latin typeface="+mn-ea"/>
                </a:rPr>
                <a:t>医療保険病気やケガのとき、原則として、医療費の</a:t>
              </a:r>
              <a:r>
                <a:rPr lang="en-US" altLang="ja-JP" sz="1600" dirty="0">
                  <a:latin typeface="+mn-ea"/>
                </a:rPr>
                <a:t>3</a:t>
              </a:r>
              <a:r>
                <a:rPr lang="ja-JP" altLang="en-US" sz="1600" dirty="0">
                  <a:latin typeface="+mn-ea"/>
                </a:rPr>
                <a:t>割の自己負担で治療が受けられる。</a:t>
              </a:r>
            </a:p>
          </p:txBody>
        </p:sp>
        <p:sp>
          <p:nvSpPr>
            <p:cNvPr id="16" name="テキスト ボックス 15">
              <a:extLst>
                <a:ext uri="{FF2B5EF4-FFF2-40B4-BE49-F238E27FC236}">
                  <a16:creationId xmlns:a16="http://schemas.microsoft.com/office/drawing/2014/main" id="{A6E5CEBB-EE5C-3A06-7720-4D09EC0D8143}"/>
                </a:ext>
              </a:extLst>
            </p:cNvPr>
            <p:cNvSpPr txBox="1"/>
            <p:nvPr/>
          </p:nvSpPr>
          <p:spPr>
            <a:xfrm>
              <a:off x="3578804" y="2637472"/>
              <a:ext cx="3760472" cy="830997"/>
            </a:xfrm>
            <a:prstGeom prst="rect">
              <a:avLst/>
            </a:prstGeom>
            <a:noFill/>
          </p:spPr>
          <p:txBody>
            <a:bodyPr wrap="square">
              <a:spAutoFit/>
            </a:bodyPr>
            <a:lstStyle/>
            <a:p>
              <a:r>
                <a:rPr lang="ja-JP" altLang="en-US" sz="1600" dirty="0">
                  <a:latin typeface="+mn-ea"/>
                </a:rPr>
                <a:t>老齢になったとき、障害を有したとき、</a:t>
              </a:r>
            </a:p>
            <a:p>
              <a:r>
                <a:rPr lang="ja-JP" altLang="en-US" sz="1600" dirty="0">
                  <a:latin typeface="+mn-ea"/>
                </a:rPr>
                <a:t>一家の働き手が死亡したときに年金が</a:t>
              </a:r>
              <a:endParaRPr lang="en-US" altLang="ja-JP" sz="1600" dirty="0">
                <a:latin typeface="+mn-ea"/>
              </a:endParaRPr>
            </a:p>
            <a:p>
              <a:r>
                <a:rPr lang="ja-JP" altLang="en-US" sz="1600" dirty="0">
                  <a:latin typeface="+mn-ea"/>
                </a:rPr>
                <a:t>受け取れる。</a:t>
              </a:r>
            </a:p>
          </p:txBody>
        </p:sp>
        <p:sp>
          <p:nvSpPr>
            <p:cNvPr id="18" name="テキスト ボックス 17">
              <a:extLst>
                <a:ext uri="{FF2B5EF4-FFF2-40B4-BE49-F238E27FC236}">
                  <a16:creationId xmlns:a16="http://schemas.microsoft.com/office/drawing/2014/main" id="{87E854B0-8248-4DC5-156B-26C13B04A18F}"/>
                </a:ext>
              </a:extLst>
            </p:cNvPr>
            <p:cNvSpPr txBox="1"/>
            <p:nvPr/>
          </p:nvSpPr>
          <p:spPr>
            <a:xfrm>
              <a:off x="3578804" y="4613994"/>
              <a:ext cx="3889535" cy="584775"/>
            </a:xfrm>
            <a:prstGeom prst="rect">
              <a:avLst/>
            </a:prstGeom>
            <a:noFill/>
          </p:spPr>
          <p:txBody>
            <a:bodyPr wrap="square">
              <a:spAutoFit/>
            </a:bodyPr>
            <a:lstStyle/>
            <a:p>
              <a:r>
                <a:rPr lang="ja-JP" altLang="en-US" sz="1600" dirty="0">
                  <a:latin typeface="+mn-ea"/>
                </a:rPr>
                <a:t>雇われて働く人が雇用保険に入り、失業</a:t>
              </a:r>
            </a:p>
            <a:p>
              <a:r>
                <a:rPr lang="ja-JP" altLang="en-US" sz="1600" dirty="0">
                  <a:latin typeface="+mn-ea"/>
                </a:rPr>
                <a:t>したとき、一定期間給付金が受け取れる。</a:t>
              </a:r>
            </a:p>
          </p:txBody>
        </p:sp>
        <p:sp>
          <p:nvSpPr>
            <p:cNvPr id="20" name="テキスト ボックス 19">
              <a:extLst>
                <a:ext uri="{FF2B5EF4-FFF2-40B4-BE49-F238E27FC236}">
                  <a16:creationId xmlns:a16="http://schemas.microsoft.com/office/drawing/2014/main" id="{7F44E158-A7FF-B2D4-4A2D-26B07FDFB347}"/>
                </a:ext>
              </a:extLst>
            </p:cNvPr>
            <p:cNvSpPr txBox="1"/>
            <p:nvPr/>
          </p:nvSpPr>
          <p:spPr>
            <a:xfrm>
              <a:off x="3565551" y="3585171"/>
              <a:ext cx="3890396" cy="830997"/>
            </a:xfrm>
            <a:prstGeom prst="rect">
              <a:avLst/>
            </a:prstGeom>
            <a:noFill/>
          </p:spPr>
          <p:txBody>
            <a:bodyPr wrap="square">
              <a:spAutoFit/>
            </a:bodyPr>
            <a:lstStyle/>
            <a:p>
              <a:r>
                <a:rPr lang="ja-JP" altLang="en-US" sz="1600" dirty="0">
                  <a:latin typeface="+mn-ea"/>
                </a:rPr>
                <a:t>雇われて働く人が全額会社負担で労災保</a:t>
              </a:r>
            </a:p>
            <a:p>
              <a:r>
                <a:rPr lang="ja-JP" altLang="en-US" sz="1600" dirty="0">
                  <a:latin typeface="+mn-ea"/>
                </a:rPr>
                <a:t>険に入り、仕事でケガをしたり病気に</a:t>
              </a:r>
            </a:p>
            <a:p>
              <a:r>
                <a:rPr lang="ja-JP" altLang="en-US" sz="1600" dirty="0">
                  <a:latin typeface="+mn-ea"/>
                </a:rPr>
                <a:t>なったとき、保険金が支払われる。</a:t>
              </a:r>
            </a:p>
          </p:txBody>
        </p:sp>
        <p:sp>
          <p:nvSpPr>
            <p:cNvPr id="22" name="テキスト ボックス 21">
              <a:extLst>
                <a:ext uri="{FF2B5EF4-FFF2-40B4-BE49-F238E27FC236}">
                  <a16:creationId xmlns:a16="http://schemas.microsoft.com/office/drawing/2014/main" id="{090FC627-EAC6-0E06-F2A3-B64055D04862}"/>
                </a:ext>
              </a:extLst>
            </p:cNvPr>
            <p:cNvSpPr txBox="1"/>
            <p:nvPr/>
          </p:nvSpPr>
          <p:spPr>
            <a:xfrm>
              <a:off x="3593605" y="5460735"/>
              <a:ext cx="4002303" cy="1077218"/>
            </a:xfrm>
            <a:prstGeom prst="rect">
              <a:avLst/>
            </a:prstGeom>
            <a:noFill/>
          </p:spPr>
          <p:txBody>
            <a:bodyPr wrap="square">
              <a:spAutoFit/>
            </a:bodyPr>
            <a:lstStyle/>
            <a:p>
              <a:r>
                <a:rPr lang="en-US" altLang="ja-JP" sz="1600" dirty="0"/>
                <a:t>40</a:t>
              </a:r>
              <a:r>
                <a:rPr lang="ja-JP" altLang="en-US" sz="1600" dirty="0"/>
                <a:t>歳以上の国民から保険料を集めて、</a:t>
              </a:r>
            </a:p>
            <a:p>
              <a:r>
                <a:rPr lang="ja-JP" altLang="en-US" sz="1600" dirty="0"/>
                <a:t>介護が必要になったとき、必要度に応じ</a:t>
              </a:r>
            </a:p>
            <a:p>
              <a:r>
                <a:rPr lang="ja-JP" altLang="en-US" sz="1600" dirty="0"/>
                <a:t>てサービスを受けられる。</a:t>
              </a:r>
              <a:r>
                <a:rPr lang="en-US" altLang="ja-JP" sz="1600" dirty="0"/>
                <a:t>2000</a:t>
              </a:r>
              <a:r>
                <a:rPr lang="ja-JP" altLang="en-US" sz="1600" dirty="0"/>
                <a:t>年度から</a:t>
              </a:r>
            </a:p>
            <a:p>
              <a:r>
                <a:rPr lang="ja-JP" altLang="en-US" sz="1600" dirty="0"/>
                <a:t>実施されている。</a:t>
              </a:r>
            </a:p>
          </p:txBody>
        </p:sp>
        <p:sp>
          <p:nvSpPr>
            <p:cNvPr id="29" name="テキスト ボックス 28">
              <a:extLst>
                <a:ext uri="{FF2B5EF4-FFF2-40B4-BE49-F238E27FC236}">
                  <a16:creationId xmlns:a16="http://schemas.microsoft.com/office/drawing/2014/main" id="{E1001D6C-943B-9485-E83C-A1F0A6C6F662}"/>
                </a:ext>
              </a:extLst>
            </p:cNvPr>
            <p:cNvSpPr txBox="1"/>
            <p:nvPr/>
          </p:nvSpPr>
          <p:spPr>
            <a:xfrm>
              <a:off x="2328865" y="2012459"/>
              <a:ext cx="1281065" cy="369332"/>
            </a:xfrm>
            <a:prstGeom prst="rect">
              <a:avLst/>
            </a:prstGeom>
            <a:noFill/>
          </p:spPr>
          <p:txBody>
            <a:bodyPr wrap="square">
              <a:spAutoFit/>
            </a:bodyPr>
            <a:lstStyle/>
            <a:p>
              <a:r>
                <a:rPr lang="ja-JP" altLang="en-US" dirty="0"/>
                <a:t>医療保険</a:t>
              </a:r>
            </a:p>
          </p:txBody>
        </p:sp>
        <p:sp>
          <p:nvSpPr>
            <p:cNvPr id="31" name="テキスト ボックス 30">
              <a:extLst>
                <a:ext uri="{FF2B5EF4-FFF2-40B4-BE49-F238E27FC236}">
                  <a16:creationId xmlns:a16="http://schemas.microsoft.com/office/drawing/2014/main" id="{569A9557-9FF7-CDE8-6F71-D67CCE9493C9}"/>
                </a:ext>
              </a:extLst>
            </p:cNvPr>
            <p:cNvSpPr txBox="1"/>
            <p:nvPr/>
          </p:nvSpPr>
          <p:spPr>
            <a:xfrm>
              <a:off x="2350797" y="2838761"/>
              <a:ext cx="1195057" cy="369332"/>
            </a:xfrm>
            <a:prstGeom prst="rect">
              <a:avLst/>
            </a:prstGeom>
            <a:noFill/>
          </p:spPr>
          <p:txBody>
            <a:bodyPr wrap="square">
              <a:spAutoFit/>
            </a:bodyPr>
            <a:lstStyle/>
            <a:p>
              <a:r>
                <a:rPr lang="ja-JP" altLang="en-US" dirty="0"/>
                <a:t>年金保険</a:t>
              </a:r>
            </a:p>
          </p:txBody>
        </p:sp>
        <p:sp>
          <p:nvSpPr>
            <p:cNvPr id="33" name="テキスト ボックス 32">
              <a:extLst>
                <a:ext uri="{FF2B5EF4-FFF2-40B4-BE49-F238E27FC236}">
                  <a16:creationId xmlns:a16="http://schemas.microsoft.com/office/drawing/2014/main" id="{41152B6C-E76C-7F83-C90F-9EAE85E86C26}"/>
                </a:ext>
              </a:extLst>
            </p:cNvPr>
            <p:cNvSpPr txBox="1"/>
            <p:nvPr/>
          </p:nvSpPr>
          <p:spPr>
            <a:xfrm>
              <a:off x="2350797" y="3785768"/>
              <a:ext cx="1158844" cy="369332"/>
            </a:xfrm>
            <a:prstGeom prst="rect">
              <a:avLst/>
            </a:prstGeom>
            <a:noFill/>
          </p:spPr>
          <p:txBody>
            <a:bodyPr wrap="square">
              <a:spAutoFit/>
            </a:bodyPr>
            <a:lstStyle/>
            <a:p>
              <a:r>
                <a:rPr lang="ja-JP" altLang="en-US" dirty="0"/>
                <a:t>雇用保険</a:t>
              </a:r>
            </a:p>
          </p:txBody>
        </p:sp>
        <p:sp>
          <p:nvSpPr>
            <p:cNvPr id="35" name="テキスト ボックス 34">
              <a:extLst>
                <a:ext uri="{FF2B5EF4-FFF2-40B4-BE49-F238E27FC236}">
                  <a16:creationId xmlns:a16="http://schemas.microsoft.com/office/drawing/2014/main" id="{5BE67A3B-DFEB-CEE2-5650-296667F935D0}"/>
                </a:ext>
              </a:extLst>
            </p:cNvPr>
            <p:cNvSpPr txBox="1"/>
            <p:nvPr/>
          </p:nvSpPr>
          <p:spPr>
            <a:xfrm>
              <a:off x="2387010" y="5715072"/>
              <a:ext cx="1158844" cy="369332"/>
            </a:xfrm>
            <a:prstGeom prst="rect">
              <a:avLst/>
            </a:prstGeom>
            <a:noFill/>
          </p:spPr>
          <p:txBody>
            <a:bodyPr wrap="square">
              <a:spAutoFit/>
            </a:bodyPr>
            <a:lstStyle/>
            <a:p>
              <a:r>
                <a:rPr lang="ja-JP" altLang="en-US" dirty="0"/>
                <a:t>介護保険</a:t>
              </a:r>
            </a:p>
          </p:txBody>
        </p:sp>
        <p:sp>
          <p:nvSpPr>
            <p:cNvPr id="37" name="テキスト ボックス 36">
              <a:extLst>
                <a:ext uri="{FF2B5EF4-FFF2-40B4-BE49-F238E27FC236}">
                  <a16:creationId xmlns:a16="http://schemas.microsoft.com/office/drawing/2014/main" id="{FBCBBAB1-3B3A-EC1F-4541-80B937C0F644}"/>
                </a:ext>
              </a:extLst>
            </p:cNvPr>
            <p:cNvSpPr txBox="1"/>
            <p:nvPr/>
          </p:nvSpPr>
          <p:spPr>
            <a:xfrm>
              <a:off x="2187366" y="4524217"/>
              <a:ext cx="1422564" cy="800219"/>
            </a:xfrm>
            <a:prstGeom prst="rect">
              <a:avLst/>
            </a:prstGeom>
            <a:noFill/>
          </p:spPr>
          <p:txBody>
            <a:bodyPr wrap="square">
              <a:spAutoFit/>
            </a:bodyPr>
            <a:lstStyle/>
            <a:p>
              <a:pPr algn="ctr"/>
              <a:r>
                <a:rPr lang="ja-JP" altLang="en-US" dirty="0"/>
                <a:t>労災保険</a:t>
              </a:r>
              <a:r>
                <a:rPr lang="ja-JP" altLang="en-US" sz="1400" dirty="0"/>
                <a:t>（労働者災害 補償保険）</a:t>
              </a:r>
            </a:p>
          </p:txBody>
        </p:sp>
      </p:grpSp>
    </p:spTree>
    <p:extLst>
      <p:ext uri="{BB962C8B-B14F-4D97-AF65-F5344CB8AC3E}">
        <p14:creationId xmlns:p14="http://schemas.microsoft.com/office/powerpoint/2010/main" val="123720892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図 1">
            <a:extLst>
              <a:ext uri="{FF2B5EF4-FFF2-40B4-BE49-F238E27FC236}">
                <a16:creationId xmlns:a16="http://schemas.microsoft.com/office/drawing/2014/main" id="{D90F3904-A819-8A78-1808-C5133FC03A98}"/>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558800"/>
          </a:xfrm>
          <a:prstGeom prst="rect">
            <a:avLst/>
          </a:prstGeom>
        </p:spPr>
      </p:pic>
      <p:pic>
        <p:nvPicPr>
          <p:cNvPr id="3" name="図 2">
            <a:extLst>
              <a:ext uri="{FF2B5EF4-FFF2-40B4-BE49-F238E27FC236}">
                <a16:creationId xmlns:a16="http://schemas.microsoft.com/office/drawing/2014/main" id="{9182069A-5BC5-D910-777B-5B11B1D7C65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84000" y="36000"/>
            <a:ext cx="1193800" cy="1041400"/>
          </a:xfrm>
          <a:prstGeom prst="rect">
            <a:avLst/>
          </a:prstGeom>
        </p:spPr>
      </p:pic>
      <p:pic>
        <p:nvPicPr>
          <p:cNvPr id="6" name="図 5">
            <a:extLst>
              <a:ext uri="{FF2B5EF4-FFF2-40B4-BE49-F238E27FC236}">
                <a16:creationId xmlns:a16="http://schemas.microsoft.com/office/drawing/2014/main" id="{2F7BF727-2A05-1697-2333-5BB2953C26F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65939" y="1849212"/>
            <a:ext cx="8441348" cy="3785624"/>
          </a:xfrm>
          <a:prstGeom prst="rect">
            <a:avLst/>
          </a:prstGeom>
        </p:spPr>
      </p:pic>
      <p:sp>
        <p:nvSpPr>
          <p:cNvPr id="7" name="テキスト ボックス 6">
            <a:extLst>
              <a:ext uri="{FF2B5EF4-FFF2-40B4-BE49-F238E27FC236}">
                <a16:creationId xmlns:a16="http://schemas.microsoft.com/office/drawing/2014/main" id="{3918A107-010C-4F3B-8373-48D7C3C7A37D}"/>
              </a:ext>
            </a:extLst>
          </p:cNvPr>
          <p:cNvSpPr txBox="1"/>
          <p:nvPr/>
        </p:nvSpPr>
        <p:spPr>
          <a:xfrm>
            <a:off x="403316" y="3523617"/>
            <a:ext cx="882713" cy="461665"/>
          </a:xfrm>
          <a:prstGeom prst="rect">
            <a:avLst/>
          </a:prstGeom>
          <a:noFill/>
        </p:spPr>
        <p:txBody>
          <a:bodyPr wrap="square">
            <a:spAutoFit/>
          </a:bodyPr>
          <a:lstStyle/>
          <a:p>
            <a:r>
              <a:rPr lang="ja-JP" altLang="en-US" sz="2400" b="1" dirty="0">
                <a:solidFill>
                  <a:schemeClr val="bg1"/>
                </a:solidFill>
                <a:latin typeface="+mn-ea"/>
              </a:rPr>
              <a:t>公助</a:t>
            </a:r>
          </a:p>
        </p:txBody>
      </p:sp>
      <p:sp>
        <p:nvSpPr>
          <p:cNvPr id="8" name="テキスト ボックス 7">
            <a:extLst>
              <a:ext uri="{FF2B5EF4-FFF2-40B4-BE49-F238E27FC236}">
                <a16:creationId xmlns:a16="http://schemas.microsoft.com/office/drawing/2014/main" id="{3FD1103A-9E39-6FAD-3B1F-0ACDD50DAFB7}"/>
              </a:ext>
            </a:extLst>
          </p:cNvPr>
          <p:cNvSpPr txBox="1"/>
          <p:nvPr/>
        </p:nvSpPr>
        <p:spPr>
          <a:xfrm>
            <a:off x="1396402" y="3554394"/>
            <a:ext cx="1281065" cy="400110"/>
          </a:xfrm>
          <a:prstGeom prst="rect">
            <a:avLst/>
          </a:prstGeom>
          <a:noFill/>
        </p:spPr>
        <p:txBody>
          <a:bodyPr wrap="square">
            <a:spAutoFit/>
          </a:bodyPr>
          <a:lstStyle/>
          <a:p>
            <a:r>
              <a:rPr lang="ja-JP" altLang="en-US" sz="2000" b="1" dirty="0">
                <a:solidFill>
                  <a:schemeClr val="bg1"/>
                </a:solidFill>
                <a:latin typeface="+mn-ea"/>
              </a:rPr>
              <a:t>社会福祉</a:t>
            </a:r>
          </a:p>
        </p:txBody>
      </p:sp>
      <p:sp>
        <p:nvSpPr>
          <p:cNvPr id="9" name="テキスト ボックス 8">
            <a:extLst>
              <a:ext uri="{FF2B5EF4-FFF2-40B4-BE49-F238E27FC236}">
                <a16:creationId xmlns:a16="http://schemas.microsoft.com/office/drawing/2014/main" id="{7EC643D7-F2F1-2D02-491F-F4F2B433E722}"/>
              </a:ext>
            </a:extLst>
          </p:cNvPr>
          <p:cNvSpPr txBox="1"/>
          <p:nvPr/>
        </p:nvSpPr>
        <p:spPr>
          <a:xfrm>
            <a:off x="1420121" y="2309023"/>
            <a:ext cx="1281065" cy="400110"/>
          </a:xfrm>
          <a:prstGeom prst="rect">
            <a:avLst/>
          </a:prstGeom>
          <a:noFill/>
        </p:spPr>
        <p:txBody>
          <a:bodyPr wrap="square">
            <a:spAutoFit/>
          </a:bodyPr>
          <a:lstStyle/>
          <a:p>
            <a:r>
              <a:rPr lang="ja-JP" altLang="en-US" sz="2000" b="1" dirty="0">
                <a:solidFill>
                  <a:schemeClr val="bg1"/>
                </a:solidFill>
                <a:latin typeface="+mn-ea"/>
              </a:rPr>
              <a:t>公的扶助</a:t>
            </a:r>
          </a:p>
        </p:txBody>
      </p:sp>
      <p:sp>
        <p:nvSpPr>
          <p:cNvPr id="10" name="テキスト ボックス 9">
            <a:extLst>
              <a:ext uri="{FF2B5EF4-FFF2-40B4-BE49-F238E27FC236}">
                <a16:creationId xmlns:a16="http://schemas.microsoft.com/office/drawing/2014/main" id="{1706DD6A-1034-97FC-F479-61747B31E89E}"/>
              </a:ext>
            </a:extLst>
          </p:cNvPr>
          <p:cNvSpPr txBox="1"/>
          <p:nvPr/>
        </p:nvSpPr>
        <p:spPr>
          <a:xfrm>
            <a:off x="1420121" y="4799765"/>
            <a:ext cx="1502512" cy="707886"/>
          </a:xfrm>
          <a:prstGeom prst="rect">
            <a:avLst/>
          </a:prstGeom>
          <a:noFill/>
        </p:spPr>
        <p:txBody>
          <a:bodyPr wrap="square">
            <a:spAutoFit/>
          </a:bodyPr>
          <a:lstStyle/>
          <a:p>
            <a:r>
              <a:rPr lang="ja-JP" altLang="en-US" sz="2000" b="1" dirty="0">
                <a:solidFill>
                  <a:schemeClr val="bg1"/>
                </a:solidFill>
                <a:latin typeface="+mn-ea"/>
              </a:rPr>
              <a:t>公衆衛生</a:t>
            </a:r>
            <a:endParaRPr lang="en-US" altLang="ja-JP" sz="2000" b="1" dirty="0">
              <a:solidFill>
                <a:schemeClr val="bg1"/>
              </a:solidFill>
              <a:latin typeface="+mn-ea"/>
            </a:endParaRPr>
          </a:p>
          <a:p>
            <a:r>
              <a:rPr lang="ja-JP" altLang="en-US" sz="2000" b="1" dirty="0">
                <a:solidFill>
                  <a:schemeClr val="bg1"/>
                </a:solidFill>
                <a:latin typeface="+mn-ea"/>
              </a:rPr>
              <a:t>　　　</a:t>
            </a:r>
            <a:r>
              <a:rPr lang="ja-JP" altLang="en-US" sz="1400" b="1" dirty="0">
                <a:solidFill>
                  <a:schemeClr val="bg1"/>
                </a:solidFill>
                <a:latin typeface="+mn-ea"/>
              </a:rPr>
              <a:t>など</a:t>
            </a:r>
          </a:p>
        </p:txBody>
      </p:sp>
      <p:sp>
        <p:nvSpPr>
          <p:cNvPr id="11" name="テキスト ボックス 10">
            <a:extLst>
              <a:ext uri="{FF2B5EF4-FFF2-40B4-BE49-F238E27FC236}">
                <a16:creationId xmlns:a16="http://schemas.microsoft.com/office/drawing/2014/main" id="{6CCA4742-E2FA-4CF4-ABE4-24EC8D514F25}"/>
              </a:ext>
            </a:extLst>
          </p:cNvPr>
          <p:cNvSpPr txBox="1"/>
          <p:nvPr/>
        </p:nvSpPr>
        <p:spPr>
          <a:xfrm>
            <a:off x="3105548" y="2227049"/>
            <a:ext cx="1281065" cy="369332"/>
          </a:xfrm>
          <a:prstGeom prst="rect">
            <a:avLst/>
          </a:prstGeom>
          <a:noFill/>
        </p:spPr>
        <p:txBody>
          <a:bodyPr wrap="square">
            <a:spAutoFit/>
          </a:bodyPr>
          <a:lstStyle/>
          <a:p>
            <a:r>
              <a:rPr lang="ja-JP" altLang="en-US" dirty="0"/>
              <a:t>生活保護</a:t>
            </a:r>
          </a:p>
        </p:txBody>
      </p:sp>
      <p:sp>
        <p:nvSpPr>
          <p:cNvPr id="12" name="テキスト ボックス 11">
            <a:extLst>
              <a:ext uri="{FF2B5EF4-FFF2-40B4-BE49-F238E27FC236}">
                <a16:creationId xmlns:a16="http://schemas.microsoft.com/office/drawing/2014/main" id="{40BA3143-C738-CCF6-E325-C91A9B98F392}"/>
              </a:ext>
            </a:extLst>
          </p:cNvPr>
          <p:cNvSpPr txBox="1"/>
          <p:nvPr/>
        </p:nvSpPr>
        <p:spPr>
          <a:xfrm>
            <a:off x="3105547" y="3148129"/>
            <a:ext cx="1281065" cy="1200329"/>
          </a:xfrm>
          <a:prstGeom prst="rect">
            <a:avLst/>
          </a:prstGeom>
          <a:noFill/>
        </p:spPr>
        <p:txBody>
          <a:bodyPr wrap="square">
            <a:spAutoFit/>
          </a:bodyPr>
          <a:lstStyle/>
          <a:p>
            <a:r>
              <a:rPr lang="ja-JP" altLang="en-US" dirty="0"/>
              <a:t>児童福祉</a:t>
            </a:r>
          </a:p>
          <a:p>
            <a:r>
              <a:rPr lang="ja-JP" altLang="en-US" dirty="0"/>
              <a:t>母子福祉</a:t>
            </a:r>
          </a:p>
          <a:p>
            <a:r>
              <a:rPr lang="ja-JP" altLang="en-US" dirty="0"/>
              <a:t>老人福祉</a:t>
            </a:r>
          </a:p>
          <a:p>
            <a:r>
              <a:rPr lang="ja-JP" altLang="en-US" spc="-150" dirty="0"/>
              <a:t>障害者福祉</a:t>
            </a:r>
          </a:p>
        </p:txBody>
      </p:sp>
      <p:sp>
        <p:nvSpPr>
          <p:cNvPr id="13" name="テキスト ボックス 12">
            <a:extLst>
              <a:ext uri="{FF2B5EF4-FFF2-40B4-BE49-F238E27FC236}">
                <a16:creationId xmlns:a16="http://schemas.microsoft.com/office/drawing/2014/main" id="{D1ECE0D2-5728-5C2D-4614-D72E4B83B370}"/>
              </a:ext>
            </a:extLst>
          </p:cNvPr>
          <p:cNvSpPr txBox="1"/>
          <p:nvPr/>
        </p:nvSpPr>
        <p:spPr>
          <a:xfrm>
            <a:off x="3169874" y="4835803"/>
            <a:ext cx="1281065" cy="369332"/>
          </a:xfrm>
          <a:prstGeom prst="rect">
            <a:avLst/>
          </a:prstGeom>
          <a:noFill/>
        </p:spPr>
        <p:txBody>
          <a:bodyPr wrap="square">
            <a:spAutoFit/>
          </a:bodyPr>
          <a:lstStyle/>
          <a:p>
            <a:r>
              <a:rPr lang="ja-JP" altLang="en-US" dirty="0"/>
              <a:t>公衆衛生</a:t>
            </a:r>
          </a:p>
        </p:txBody>
      </p:sp>
      <p:sp>
        <p:nvSpPr>
          <p:cNvPr id="14" name="テキスト ボックス 13">
            <a:extLst>
              <a:ext uri="{FF2B5EF4-FFF2-40B4-BE49-F238E27FC236}">
                <a16:creationId xmlns:a16="http://schemas.microsoft.com/office/drawing/2014/main" id="{72B3CEF8-264C-8F71-265E-910F70857D3B}"/>
              </a:ext>
            </a:extLst>
          </p:cNvPr>
          <p:cNvSpPr txBox="1"/>
          <p:nvPr/>
        </p:nvSpPr>
        <p:spPr>
          <a:xfrm>
            <a:off x="4331390" y="2096012"/>
            <a:ext cx="3886971" cy="830997"/>
          </a:xfrm>
          <a:prstGeom prst="rect">
            <a:avLst/>
          </a:prstGeom>
          <a:noFill/>
        </p:spPr>
        <p:txBody>
          <a:bodyPr wrap="square">
            <a:spAutoFit/>
          </a:bodyPr>
          <a:lstStyle/>
          <a:p>
            <a:r>
              <a:rPr lang="ja-JP" altLang="en-US" sz="1600" dirty="0">
                <a:latin typeface="+mn-ea"/>
              </a:rPr>
              <a:t>資産などすべてを活用してもなお生活に</a:t>
            </a:r>
          </a:p>
          <a:p>
            <a:r>
              <a:rPr lang="ja-JP" altLang="en-US" sz="1600" dirty="0">
                <a:latin typeface="+mn-ea"/>
              </a:rPr>
              <a:t>困っている人たちに、最低限の生活を保</a:t>
            </a:r>
          </a:p>
          <a:p>
            <a:r>
              <a:rPr lang="ja-JP" altLang="en-US" sz="1600" dirty="0">
                <a:latin typeface="+mn-ea"/>
              </a:rPr>
              <a:t>障する。</a:t>
            </a:r>
          </a:p>
        </p:txBody>
      </p:sp>
      <p:sp>
        <p:nvSpPr>
          <p:cNvPr id="15" name="テキスト ボックス 14">
            <a:extLst>
              <a:ext uri="{FF2B5EF4-FFF2-40B4-BE49-F238E27FC236}">
                <a16:creationId xmlns:a16="http://schemas.microsoft.com/office/drawing/2014/main" id="{650CF679-977C-BB25-79A9-2C5CD7771C99}"/>
              </a:ext>
            </a:extLst>
          </p:cNvPr>
          <p:cNvSpPr txBox="1"/>
          <p:nvPr/>
        </p:nvSpPr>
        <p:spPr>
          <a:xfrm>
            <a:off x="4331389" y="3339042"/>
            <a:ext cx="3886971" cy="861774"/>
          </a:xfrm>
          <a:prstGeom prst="rect">
            <a:avLst/>
          </a:prstGeom>
          <a:noFill/>
        </p:spPr>
        <p:txBody>
          <a:bodyPr wrap="square">
            <a:spAutoFit/>
          </a:bodyPr>
          <a:lstStyle/>
          <a:p>
            <a:r>
              <a:rPr lang="ja-JP" altLang="en-US" sz="1600" dirty="0">
                <a:latin typeface="+mn-ea"/>
              </a:rPr>
              <a:t>児童、母子、高齢者、障害者に対する援</a:t>
            </a:r>
          </a:p>
          <a:p>
            <a:r>
              <a:rPr lang="ja-JP" altLang="en-US" sz="1600" dirty="0">
                <a:latin typeface="+mn-ea"/>
              </a:rPr>
              <a:t>助として、施設を提供したり、相談に応</a:t>
            </a:r>
          </a:p>
          <a:p>
            <a:r>
              <a:rPr lang="ja-JP" altLang="en-US" sz="1600" dirty="0">
                <a:latin typeface="+mn-ea"/>
              </a:rPr>
              <a:t>じたりする。</a:t>
            </a:r>
          </a:p>
        </p:txBody>
      </p:sp>
      <p:sp>
        <p:nvSpPr>
          <p:cNvPr id="16" name="テキスト ボックス 15">
            <a:extLst>
              <a:ext uri="{FF2B5EF4-FFF2-40B4-BE49-F238E27FC236}">
                <a16:creationId xmlns:a16="http://schemas.microsoft.com/office/drawing/2014/main" id="{0DDFB3F7-904F-F6D2-79E2-D0FA0E65E845}"/>
              </a:ext>
            </a:extLst>
          </p:cNvPr>
          <p:cNvSpPr txBox="1"/>
          <p:nvPr/>
        </p:nvSpPr>
        <p:spPr>
          <a:xfrm>
            <a:off x="4340493" y="4594357"/>
            <a:ext cx="3886971" cy="830997"/>
          </a:xfrm>
          <a:prstGeom prst="rect">
            <a:avLst/>
          </a:prstGeom>
          <a:noFill/>
        </p:spPr>
        <p:txBody>
          <a:bodyPr wrap="square">
            <a:spAutoFit/>
          </a:bodyPr>
          <a:lstStyle/>
          <a:p>
            <a:r>
              <a:rPr lang="ja-JP" altLang="en-US" sz="1600" dirty="0">
                <a:latin typeface="+mn-ea"/>
              </a:rPr>
              <a:t>国民の健康維持・増進をはかるため、環</a:t>
            </a:r>
          </a:p>
          <a:p>
            <a:r>
              <a:rPr lang="ja-JP" altLang="en-US" sz="1600" dirty="0">
                <a:latin typeface="+mn-ea"/>
              </a:rPr>
              <a:t>境整備をおこなったり、公共サービスを</a:t>
            </a:r>
          </a:p>
          <a:p>
            <a:r>
              <a:rPr lang="ja-JP" altLang="en-US" sz="1600" dirty="0">
                <a:latin typeface="+mn-ea"/>
              </a:rPr>
              <a:t>提供したりする。</a:t>
            </a:r>
          </a:p>
        </p:txBody>
      </p:sp>
      <p:sp>
        <p:nvSpPr>
          <p:cNvPr id="17" name="テキスト ボックス 16">
            <a:extLst>
              <a:ext uri="{FF2B5EF4-FFF2-40B4-BE49-F238E27FC236}">
                <a16:creationId xmlns:a16="http://schemas.microsoft.com/office/drawing/2014/main" id="{E7F7C2C8-9FDB-3630-54BF-3486ADD0B187}"/>
              </a:ext>
            </a:extLst>
          </p:cNvPr>
          <p:cNvSpPr txBox="1"/>
          <p:nvPr/>
        </p:nvSpPr>
        <p:spPr>
          <a:xfrm>
            <a:off x="8163138" y="2577076"/>
            <a:ext cx="430887" cy="3542764"/>
          </a:xfrm>
          <a:prstGeom prst="rect">
            <a:avLst/>
          </a:prstGeom>
          <a:noFill/>
        </p:spPr>
        <p:txBody>
          <a:bodyPr vert="eaVert" wrap="square">
            <a:spAutoFit/>
          </a:bodyPr>
          <a:lstStyle/>
          <a:p>
            <a:r>
              <a:rPr lang="zh-TW" altLang="en-US" sz="1600" dirty="0">
                <a:latin typeface="游ゴシック" panose="020B0400000000000000" pitchFamily="50" charset="-128"/>
                <a:ea typeface="游ゴシック" panose="020B0400000000000000" pitchFamily="50" charset="-128"/>
              </a:rPr>
              <a:t>［財源］公費（租税</a:t>
            </a:r>
            <a:r>
              <a:rPr lang="ja-JP" altLang="en-US" sz="1600" dirty="0">
                <a:latin typeface="游ゴシック" panose="020B0400000000000000" pitchFamily="50" charset="-128"/>
                <a:ea typeface="游ゴシック" panose="020B0400000000000000" pitchFamily="50" charset="-128"/>
              </a:rPr>
              <a:t>）</a:t>
            </a:r>
          </a:p>
        </p:txBody>
      </p:sp>
    </p:spTree>
    <p:extLst>
      <p:ext uri="{BB962C8B-B14F-4D97-AF65-F5344CB8AC3E}">
        <p14:creationId xmlns:p14="http://schemas.microsoft.com/office/powerpoint/2010/main" val="24740355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図 1">
            <a:extLst>
              <a:ext uri="{FF2B5EF4-FFF2-40B4-BE49-F238E27FC236}">
                <a16:creationId xmlns:a16="http://schemas.microsoft.com/office/drawing/2014/main" id="{53656C27-D4E0-2641-9B94-C0477CDCF810}"/>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558800"/>
          </a:xfrm>
          <a:prstGeom prst="rect">
            <a:avLst/>
          </a:prstGeom>
        </p:spPr>
      </p:pic>
      <p:sp>
        <p:nvSpPr>
          <p:cNvPr id="5" name="正方形/長方形 4">
            <a:extLst>
              <a:ext uri="{FF2B5EF4-FFF2-40B4-BE49-F238E27FC236}">
                <a16:creationId xmlns:a16="http://schemas.microsoft.com/office/drawing/2014/main" id="{074C2C2A-43D6-3E4B-8DDC-60DEDBB9A110}"/>
              </a:ext>
            </a:extLst>
          </p:cNvPr>
          <p:cNvSpPr/>
          <p:nvPr/>
        </p:nvSpPr>
        <p:spPr>
          <a:xfrm>
            <a:off x="1140809" y="1283183"/>
            <a:ext cx="6909891" cy="5296032"/>
          </a:xfrm>
          <a:prstGeom prst="rect">
            <a:avLst/>
          </a:prstGeom>
          <a:solidFill>
            <a:schemeClr val="accent5">
              <a:lumMod val="40000"/>
              <a:lumOff val="60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566654" rtl="0" eaLnBrk="1" fontAlgn="auto" latinLnBrk="0" hangingPunct="1">
              <a:lnSpc>
                <a:spcPct val="100000"/>
              </a:lnSpc>
              <a:spcBef>
                <a:spcPts val="0"/>
              </a:spcBef>
              <a:spcAft>
                <a:spcPts val="0"/>
              </a:spcAft>
              <a:buClrTx/>
              <a:buSzTx/>
              <a:buFontTx/>
              <a:buNone/>
              <a:tabLst/>
              <a:defRPr/>
            </a:pPr>
            <a:endParaRPr kumimoji="1" lang="ja-JP" altLang="en-US" sz="1115" b="0" i="0" u="none" strike="noStrike" kern="1200" cap="none" spc="0" normalizeH="0" baseline="0" noProof="0">
              <a:ln>
                <a:noFill/>
              </a:ln>
              <a:solidFill>
                <a:prstClr val="white"/>
              </a:solidFill>
              <a:effectLst/>
              <a:uLnTx/>
              <a:uFillTx/>
              <a:latin typeface="Calibri" panose="020F0502020204030204"/>
              <a:ea typeface="游ゴシック" panose="020B0400000000000000" pitchFamily="50" charset="-128"/>
              <a:cs typeface="+mn-cs"/>
            </a:endParaRPr>
          </a:p>
        </p:txBody>
      </p:sp>
      <p:pic>
        <p:nvPicPr>
          <p:cNvPr id="8" name="図 7">
            <a:extLst>
              <a:ext uri="{FF2B5EF4-FFF2-40B4-BE49-F238E27FC236}">
                <a16:creationId xmlns:a16="http://schemas.microsoft.com/office/drawing/2014/main" id="{B2D8743F-EF1E-2F44-8552-F0C4E35226D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027636" y="1283183"/>
            <a:ext cx="5088728" cy="436910"/>
          </a:xfrm>
          <a:prstGeom prst="rect">
            <a:avLst/>
          </a:prstGeom>
        </p:spPr>
      </p:pic>
      <p:sp>
        <p:nvSpPr>
          <p:cNvPr id="10" name="テキスト ボックス 9">
            <a:extLst>
              <a:ext uri="{FF2B5EF4-FFF2-40B4-BE49-F238E27FC236}">
                <a16:creationId xmlns:a16="http://schemas.microsoft.com/office/drawing/2014/main" id="{FEDE3E05-6AE3-004F-93C1-DBDA84A9945A}"/>
              </a:ext>
            </a:extLst>
          </p:cNvPr>
          <p:cNvSpPr txBox="1"/>
          <p:nvPr/>
        </p:nvSpPr>
        <p:spPr>
          <a:xfrm>
            <a:off x="1756839" y="1806434"/>
            <a:ext cx="5845441" cy="584775"/>
          </a:xfrm>
          <a:prstGeom prst="rect">
            <a:avLst/>
          </a:prstGeom>
          <a:noFill/>
        </p:spPr>
        <p:txBody>
          <a:bodyPr wrap="square" rtlCol="0">
            <a:spAutoFit/>
          </a:bodyPr>
          <a:lstStyle/>
          <a:p>
            <a:pPr marL="0" marR="0" lvl="0" indent="0" algn="l" defTabSz="566654" rtl="0" eaLnBrk="1" fontAlgn="auto" latinLnBrk="0" hangingPunct="1">
              <a:lnSpc>
                <a:spcPct val="100000"/>
              </a:lnSpc>
              <a:spcBef>
                <a:spcPts val="0"/>
              </a:spcBef>
              <a:spcAft>
                <a:spcPts val="0"/>
              </a:spcAft>
              <a:buClrTx/>
              <a:buSzTx/>
              <a:buFontTx/>
              <a:buNone/>
              <a:tabLst/>
              <a:defRPr/>
            </a:pPr>
            <a:r>
              <a:rPr kumimoji="1" lang="ja-JP" altLang="en-US" sz="1600" b="0" i="0" u="none" strike="noStrike" kern="1200" cap="none" spc="0" normalizeH="0" baseline="0" noProof="0">
                <a:ln>
                  <a:noFill/>
                </a:ln>
                <a:solidFill>
                  <a:prstClr val="black"/>
                </a:solidFill>
                <a:effectLst/>
                <a:uLnTx/>
                <a:uFillTx/>
                <a:latin typeface="游ゴシック" panose="020B0400000000000000" pitchFamily="50" charset="-128"/>
                <a:ea typeface="游ゴシック" panose="020B0400000000000000" pitchFamily="50" charset="-128"/>
                <a:cs typeface="+mn-cs"/>
              </a:rPr>
              <a:t>左にある社会保険の表を参考に、それぞれの状況でどの社会保険から保障が受けられるか線で結んでみよう。</a:t>
            </a:r>
          </a:p>
        </p:txBody>
      </p:sp>
      <p:pic>
        <p:nvPicPr>
          <p:cNvPr id="17" name="図 16">
            <a:extLst>
              <a:ext uri="{FF2B5EF4-FFF2-40B4-BE49-F238E27FC236}">
                <a16:creationId xmlns:a16="http://schemas.microsoft.com/office/drawing/2014/main" id="{1BB1B532-EF18-9845-BD98-EBF50793E352}"/>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027636" y="2452764"/>
            <a:ext cx="5094381" cy="4082997"/>
          </a:xfrm>
          <a:prstGeom prst="rect">
            <a:avLst/>
          </a:prstGeom>
        </p:spPr>
      </p:pic>
      <p:cxnSp>
        <p:nvCxnSpPr>
          <p:cNvPr id="7" name="直線コネクタ 6">
            <a:extLst>
              <a:ext uri="{FF2B5EF4-FFF2-40B4-BE49-F238E27FC236}">
                <a16:creationId xmlns:a16="http://schemas.microsoft.com/office/drawing/2014/main" id="{6D964F51-5129-6146-A169-7232E7679513}"/>
              </a:ext>
            </a:extLst>
          </p:cNvPr>
          <p:cNvCxnSpPr/>
          <p:nvPr/>
        </p:nvCxnSpPr>
        <p:spPr>
          <a:xfrm>
            <a:off x="4003288" y="3144644"/>
            <a:ext cx="1471961" cy="73598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1" name="直線コネクタ 10">
            <a:extLst>
              <a:ext uri="{FF2B5EF4-FFF2-40B4-BE49-F238E27FC236}">
                <a16:creationId xmlns:a16="http://schemas.microsoft.com/office/drawing/2014/main" id="{8698D738-7EB2-6C41-9365-4ABBBE608BB6}"/>
              </a:ext>
            </a:extLst>
          </p:cNvPr>
          <p:cNvCxnSpPr>
            <a:cxnSpLocks/>
          </p:cNvCxnSpPr>
          <p:nvPr/>
        </p:nvCxnSpPr>
        <p:spPr>
          <a:xfrm>
            <a:off x="4003288" y="3904376"/>
            <a:ext cx="1471959" cy="2285122"/>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2" name="直線コネクタ 11">
            <a:extLst>
              <a:ext uri="{FF2B5EF4-FFF2-40B4-BE49-F238E27FC236}">
                <a16:creationId xmlns:a16="http://schemas.microsoft.com/office/drawing/2014/main" id="{3EADA063-CF93-244E-AB54-AEB8AB9C3350}"/>
              </a:ext>
            </a:extLst>
          </p:cNvPr>
          <p:cNvCxnSpPr>
            <a:cxnSpLocks/>
          </p:cNvCxnSpPr>
          <p:nvPr/>
        </p:nvCxnSpPr>
        <p:spPr>
          <a:xfrm>
            <a:off x="4003287" y="4664108"/>
            <a:ext cx="1471960" cy="11876"/>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3" name="直線コネクタ 12">
            <a:extLst>
              <a:ext uri="{FF2B5EF4-FFF2-40B4-BE49-F238E27FC236}">
                <a16:creationId xmlns:a16="http://schemas.microsoft.com/office/drawing/2014/main" id="{491B8651-C840-144E-B0A9-1CE2F63CE76A}"/>
              </a:ext>
            </a:extLst>
          </p:cNvPr>
          <p:cNvCxnSpPr>
            <a:cxnSpLocks/>
          </p:cNvCxnSpPr>
          <p:nvPr/>
        </p:nvCxnSpPr>
        <p:spPr>
          <a:xfrm flipV="1">
            <a:off x="4003287" y="3144644"/>
            <a:ext cx="1471960" cy="2279196"/>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4" name="直線コネクタ 13">
            <a:extLst>
              <a:ext uri="{FF2B5EF4-FFF2-40B4-BE49-F238E27FC236}">
                <a16:creationId xmlns:a16="http://schemas.microsoft.com/office/drawing/2014/main" id="{0D53ACF1-6A89-4A4C-8766-9C7FA5CBADE0}"/>
              </a:ext>
            </a:extLst>
          </p:cNvPr>
          <p:cNvCxnSpPr>
            <a:cxnSpLocks/>
          </p:cNvCxnSpPr>
          <p:nvPr/>
        </p:nvCxnSpPr>
        <p:spPr>
          <a:xfrm flipV="1">
            <a:off x="4003286" y="5435716"/>
            <a:ext cx="1471961" cy="747855"/>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pic>
        <p:nvPicPr>
          <p:cNvPr id="6" name="図 5">
            <a:extLst>
              <a:ext uri="{FF2B5EF4-FFF2-40B4-BE49-F238E27FC236}">
                <a16:creationId xmlns:a16="http://schemas.microsoft.com/office/drawing/2014/main" id="{148A7542-DD30-0031-D4A9-59CEE1AA0D90}"/>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884000" y="36000"/>
            <a:ext cx="1193800" cy="1041400"/>
          </a:xfrm>
          <a:prstGeom prst="rect">
            <a:avLst/>
          </a:prstGeom>
        </p:spPr>
      </p:pic>
    </p:spTree>
    <p:extLst>
      <p:ext uri="{BB962C8B-B14F-4D97-AF65-F5344CB8AC3E}">
        <p14:creationId xmlns:p14="http://schemas.microsoft.com/office/powerpoint/2010/main" val="15656367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fade">
                                      <p:cBhvr>
                                        <p:cTn id="12" dur="500"/>
                                        <p:tgtEl>
                                          <p:spTgt spid="11"/>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fade">
                                      <p:cBhvr>
                                        <p:cTn id="17" dur="500"/>
                                        <p:tgtEl>
                                          <p:spTgt spid="12"/>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3"/>
                                        </p:tgtEl>
                                        <p:attrNameLst>
                                          <p:attrName>style.visibility</p:attrName>
                                        </p:attrNameLst>
                                      </p:cBhvr>
                                      <p:to>
                                        <p:strVal val="visible"/>
                                      </p:to>
                                    </p:set>
                                    <p:animEffect transition="in" filter="fade">
                                      <p:cBhvr>
                                        <p:cTn id="22" dur="500"/>
                                        <p:tgtEl>
                                          <p:spTgt spid="13"/>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fade">
                                      <p:cBhvr>
                                        <p:cTn id="27"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図 1">
            <a:extLst>
              <a:ext uri="{FF2B5EF4-FFF2-40B4-BE49-F238E27FC236}">
                <a16:creationId xmlns:a16="http://schemas.microsoft.com/office/drawing/2014/main" id="{776A95E3-2562-9E49-ADC9-B5E35E6D557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9144000" cy="558800"/>
          </a:xfrm>
          <a:prstGeom prst="rect">
            <a:avLst/>
          </a:prstGeom>
        </p:spPr>
      </p:pic>
      <p:pic>
        <p:nvPicPr>
          <p:cNvPr id="8" name="図 7">
            <a:extLst>
              <a:ext uri="{FF2B5EF4-FFF2-40B4-BE49-F238E27FC236}">
                <a16:creationId xmlns:a16="http://schemas.microsoft.com/office/drawing/2014/main" id="{7ECFEB42-7927-EA43-B24E-21B8C19F9B4C}"/>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92304" y="2462516"/>
            <a:ext cx="3210623" cy="276182"/>
          </a:xfrm>
          <a:prstGeom prst="rect">
            <a:avLst/>
          </a:prstGeom>
        </p:spPr>
      </p:pic>
      <p:sp>
        <p:nvSpPr>
          <p:cNvPr id="9" name="テキスト ボックス 8">
            <a:extLst>
              <a:ext uri="{FF2B5EF4-FFF2-40B4-BE49-F238E27FC236}">
                <a16:creationId xmlns:a16="http://schemas.microsoft.com/office/drawing/2014/main" id="{39650B45-5619-7845-AE49-8A40E0CC2EE3}"/>
              </a:ext>
            </a:extLst>
          </p:cNvPr>
          <p:cNvSpPr txBox="1"/>
          <p:nvPr/>
        </p:nvSpPr>
        <p:spPr>
          <a:xfrm>
            <a:off x="3222436" y="1628557"/>
            <a:ext cx="5196469" cy="523220"/>
          </a:xfrm>
          <a:prstGeom prst="rect">
            <a:avLst/>
          </a:prstGeom>
          <a:noFill/>
        </p:spPr>
        <p:txBody>
          <a:bodyPr wrap="square" rtlCol="0">
            <a:spAutoFit/>
          </a:bodyPr>
          <a:lstStyle/>
          <a:p>
            <a:pPr marL="0" marR="0" lvl="0" indent="0" algn="l" defTabSz="566654"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第二次世界大戦後、急速に整備された日本の社会保障制度は、少子高齢化などにより、さまざまな課題に直面しています。</a:t>
            </a:r>
          </a:p>
        </p:txBody>
      </p:sp>
      <p:pic>
        <p:nvPicPr>
          <p:cNvPr id="11" name="図 10">
            <a:extLst>
              <a:ext uri="{FF2B5EF4-FFF2-40B4-BE49-F238E27FC236}">
                <a16:creationId xmlns:a16="http://schemas.microsoft.com/office/drawing/2014/main" id="{C6E1BEE2-0157-BC4E-B1D1-04EBF7B52949}"/>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438185" y="2286001"/>
            <a:ext cx="4010216" cy="4323772"/>
          </a:xfrm>
          <a:prstGeom prst="rect">
            <a:avLst/>
          </a:prstGeom>
        </p:spPr>
      </p:pic>
      <p:sp>
        <p:nvSpPr>
          <p:cNvPr id="12" name="テキスト ボックス 11">
            <a:extLst>
              <a:ext uri="{FF2B5EF4-FFF2-40B4-BE49-F238E27FC236}">
                <a16:creationId xmlns:a16="http://schemas.microsoft.com/office/drawing/2014/main" id="{BA4CC061-14FE-B742-BCB0-0A934BDCED4B}"/>
              </a:ext>
            </a:extLst>
          </p:cNvPr>
          <p:cNvSpPr txBox="1"/>
          <p:nvPr/>
        </p:nvSpPr>
        <p:spPr>
          <a:xfrm>
            <a:off x="616688" y="3001160"/>
            <a:ext cx="3534198" cy="2800767"/>
          </a:xfrm>
          <a:prstGeom prst="rect">
            <a:avLst/>
          </a:prstGeom>
          <a:noFill/>
        </p:spPr>
        <p:txBody>
          <a:bodyPr wrap="square" rtlCol="0">
            <a:spAutoFit/>
          </a:bodyPr>
          <a:lstStyle/>
          <a:p>
            <a:pPr marL="0" marR="0" lvl="0" indent="0" algn="l" defTabSz="566654" rtl="0" eaLnBrk="1" fontAlgn="auto" latinLnBrk="0" hangingPunct="1">
              <a:lnSpc>
                <a:spcPct val="100000"/>
              </a:lnSpc>
              <a:spcBef>
                <a:spcPts val="0"/>
              </a:spcBef>
              <a:spcAft>
                <a:spcPts val="0"/>
              </a:spcAft>
              <a:buClrTx/>
              <a:buSzTx/>
              <a:buFontTx/>
              <a:buNone/>
              <a:tabLst/>
              <a:defRPr/>
            </a:pPr>
            <a:r>
              <a:rPr kumimoji="1" lang="ja-JP" altLang="en-US" sz="16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　給付と負担のバランスをとり、社会保障制度を持続可能な仕組みにすることが課題です。</a:t>
            </a:r>
          </a:p>
          <a:p>
            <a:pPr marL="0" marR="0" lvl="0" indent="0" algn="l" defTabSz="566654" rtl="0" eaLnBrk="1" fontAlgn="auto" latinLnBrk="0" hangingPunct="1">
              <a:lnSpc>
                <a:spcPct val="100000"/>
              </a:lnSpc>
              <a:spcBef>
                <a:spcPts val="0"/>
              </a:spcBef>
              <a:spcAft>
                <a:spcPts val="0"/>
              </a:spcAft>
              <a:buClrTx/>
              <a:buSzTx/>
              <a:buFontTx/>
              <a:buNone/>
              <a:tabLst/>
              <a:defRPr/>
            </a:pPr>
            <a:r>
              <a:rPr kumimoji="1" lang="ja-JP" altLang="en-US" sz="16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　経済成長の鈍化と少子高齢化の進展の中で、社会保障給付費は、経済成長を上回って増えています。そのため、保険料収入だけでは給付がまかなえず、公費で補填しています。これらは世代間の公平という観点で問題があり、負担の適正化が求められています。</a:t>
            </a:r>
          </a:p>
        </p:txBody>
      </p:sp>
      <p:pic>
        <p:nvPicPr>
          <p:cNvPr id="10" name="図 9">
            <a:extLst>
              <a:ext uri="{FF2B5EF4-FFF2-40B4-BE49-F238E27FC236}">
                <a16:creationId xmlns:a16="http://schemas.microsoft.com/office/drawing/2014/main" id="{153413B8-839D-0D4F-B003-F2DFDE3342BE}"/>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615801" y="1137293"/>
            <a:ext cx="6832600" cy="393700"/>
          </a:xfrm>
          <a:prstGeom prst="rect">
            <a:avLst/>
          </a:prstGeom>
        </p:spPr>
      </p:pic>
      <p:pic>
        <p:nvPicPr>
          <p:cNvPr id="7" name="図 6">
            <a:extLst>
              <a:ext uri="{FF2B5EF4-FFF2-40B4-BE49-F238E27FC236}">
                <a16:creationId xmlns:a16="http://schemas.microsoft.com/office/drawing/2014/main" id="{E3999417-45EF-5D4A-BCA3-C0EEFFCEA8A9}"/>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616688" y="909111"/>
            <a:ext cx="2413000" cy="1270000"/>
          </a:xfrm>
          <a:prstGeom prst="rect">
            <a:avLst/>
          </a:prstGeom>
        </p:spPr>
      </p:pic>
      <p:pic>
        <p:nvPicPr>
          <p:cNvPr id="5" name="図 4">
            <a:extLst>
              <a:ext uri="{FF2B5EF4-FFF2-40B4-BE49-F238E27FC236}">
                <a16:creationId xmlns:a16="http://schemas.microsoft.com/office/drawing/2014/main" id="{E4BB8221-0990-A3A5-071C-181E3D6EDE0C}"/>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7884000" y="36000"/>
            <a:ext cx="1193800" cy="1041400"/>
          </a:xfrm>
          <a:prstGeom prst="rect">
            <a:avLst/>
          </a:prstGeom>
        </p:spPr>
      </p:pic>
    </p:spTree>
    <p:extLst>
      <p:ext uri="{BB962C8B-B14F-4D97-AF65-F5344CB8AC3E}">
        <p14:creationId xmlns:p14="http://schemas.microsoft.com/office/powerpoint/2010/main" val="389399933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四角形: 角を丸くする 8">
            <a:extLst>
              <a:ext uri="{FF2B5EF4-FFF2-40B4-BE49-F238E27FC236}">
                <a16:creationId xmlns:a16="http://schemas.microsoft.com/office/drawing/2014/main" id="{C035919F-ADBE-B164-E746-3D0AE846121A}"/>
              </a:ext>
            </a:extLst>
          </p:cNvPr>
          <p:cNvSpPr/>
          <p:nvPr/>
        </p:nvSpPr>
        <p:spPr>
          <a:xfrm>
            <a:off x="1331843" y="1817046"/>
            <a:ext cx="6552157" cy="3742508"/>
          </a:xfrm>
          <a:prstGeom prst="roundRect">
            <a:avLst>
              <a:gd name="adj" fmla="val 3693"/>
            </a:avLst>
          </a:prstGeom>
          <a:solidFill>
            <a:srgbClr val="E5F0F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panose="020F0502020204030204"/>
              <a:ea typeface="游ゴシック" panose="020B0400000000000000" pitchFamily="50" charset="-128"/>
              <a:cs typeface="+mn-cs"/>
            </a:endParaRPr>
          </a:p>
        </p:txBody>
      </p:sp>
      <p:sp>
        <p:nvSpPr>
          <p:cNvPr id="4" name="テキスト ボックス 3">
            <a:extLst>
              <a:ext uri="{FF2B5EF4-FFF2-40B4-BE49-F238E27FC236}">
                <a16:creationId xmlns:a16="http://schemas.microsoft.com/office/drawing/2014/main" id="{E4C0AC6E-1E3C-6A96-9409-AE9961FB823B}"/>
              </a:ext>
            </a:extLst>
          </p:cNvPr>
          <p:cNvSpPr txBox="1"/>
          <p:nvPr/>
        </p:nvSpPr>
        <p:spPr>
          <a:xfrm>
            <a:off x="1454275" y="2544197"/>
            <a:ext cx="6357882" cy="2585323"/>
          </a:xfrm>
          <a:prstGeom prst="rect">
            <a:avLst/>
          </a:prstGeom>
          <a:noFill/>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ja-JP" altLang="en-US" sz="18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　社会保障を支えているのは、主に現在働いている現役世</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ja-JP" altLang="en-US" sz="18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代です。今後、少子高齢化が進み、働く人が減ってしまう</a:t>
            </a:r>
            <a:endParaRPr kumimoji="0" lang="en-US" altLang="ja-JP" sz="18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ja-JP" altLang="en-US" sz="18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と、将来世代の負担が大きくなり、給付水準の維持が難し</a:t>
            </a:r>
            <a:endParaRPr kumimoji="0" lang="en-US" altLang="ja-JP" sz="18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ja-JP" altLang="en-US" sz="18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　　　　　　くなるかもしれません。</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ja-JP" altLang="en-US" sz="18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　　　　　　　これまでの給付水準を維持するためには、</a:t>
            </a:r>
            <a:endParaRPr kumimoji="0" lang="en-US" altLang="ja-JP" sz="18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ja-JP" altLang="en-US" sz="18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　　　　　　働く人を増やすことが大切です。そのため</a:t>
            </a:r>
            <a:endParaRPr kumimoji="0" lang="en-US" altLang="ja-JP" sz="18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ja-JP" altLang="en-US" sz="18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　　　　　　には、高齢者や女性が働く環境の整備、非</a:t>
            </a:r>
            <a:endParaRPr kumimoji="0" lang="en-US" altLang="ja-JP" sz="18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ja-JP" altLang="en-US" sz="18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　　　　　　正規労働者の処遇の改善などを進めていくこ</a:t>
            </a:r>
            <a:endParaRPr kumimoji="0" lang="en-US" altLang="ja-JP" sz="18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ja-JP" altLang="en-US" sz="18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　　　　　　とが重要です。</a:t>
            </a:r>
          </a:p>
        </p:txBody>
      </p:sp>
      <p:pic>
        <p:nvPicPr>
          <p:cNvPr id="2" name="図 1">
            <a:extLst>
              <a:ext uri="{FF2B5EF4-FFF2-40B4-BE49-F238E27FC236}">
                <a16:creationId xmlns:a16="http://schemas.microsoft.com/office/drawing/2014/main" id="{BF72E039-56A8-C24D-8BFC-F5737359F875}"/>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9144000" cy="558800"/>
          </a:xfrm>
          <a:prstGeom prst="rect">
            <a:avLst/>
          </a:prstGeom>
        </p:spPr>
      </p:pic>
      <p:pic>
        <p:nvPicPr>
          <p:cNvPr id="5" name="図 4">
            <a:extLst>
              <a:ext uri="{FF2B5EF4-FFF2-40B4-BE49-F238E27FC236}">
                <a16:creationId xmlns:a16="http://schemas.microsoft.com/office/drawing/2014/main" id="{F7BD60D7-9C4F-C495-AA9E-1AAB0C83590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884000" y="36000"/>
            <a:ext cx="1193800" cy="1041400"/>
          </a:xfrm>
          <a:prstGeom prst="rect">
            <a:avLst/>
          </a:prstGeom>
        </p:spPr>
      </p:pic>
      <p:sp>
        <p:nvSpPr>
          <p:cNvPr id="8" name="テキスト ボックス 7">
            <a:extLst>
              <a:ext uri="{FF2B5EF4-FFF2-40B4-BE49-F238E27FC236}">
                <a16:creationId xmlns:a16="http://schemas.microsoft.com/office/drawing/2014/main" id="{6223AB90-3CF9-F652-3C0C-57265146742A}"/>
              </a:ext>
            </a:extLst>
          </p:cNvPr>
          <p:cNvSpPr txBox="1"/>
          <p:nvPr/>
        </p:nvSpPr>
        <p:spPr>
          <a:xfrm>
            <a:off x="2846210" y="1899743"/>
            <a:ext cx="3761961" cy="461665"/>
          </a:xfrm>
          <a:prstGeom prst="rect">
            <a:avLst/>
          </a:prstGeom>
          <a:noFill/>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ja-JP" altLang="en-US" sz="2400" b="1" i="0" u="none" strike="noStrike" kern="1200" cap="none" spc="0" normalizeH="0" baseline="0" noProof="0" dirty="0">
                <a:ln>
                  <a:noFill/>
                </a:ln>
                <a:solidFill>
                  <a:srgbClr val="4472C4"/>
                </a:solidFill>
                <a:effectLst/>
                <a:uLnTx/>
                <a:uFillTx/>
                <a:latin typeface="Calibri" panose="020F0502020204030204"/>
                <a:ea typeface="游ゴシック" panose="020B0400000000000000" pitchFamily="50" charset="-128"/>
                <a:cs typeface="+mn-cs"/>
              </a:rPr>
              <a:t>年金給付水準の維持</a:t>
            </a:r>
          </a:p>
        </p:txBody>
      </p:sp>
      <p:pic>
        <p:nvPicPr>
          <p:cNvPr id="11" name="図 10">
            <a:extLst>
              <a:ext uri="{FF2B5EF4-FFF2-40B4-BE49-F238E27FC236}">
                <a16:creationId xmlns:a16="http://schemas.microsoft.com/office/drawing/2014/main" id="{F130D6F6-5424-AFAE-AF1D-25CEC247C729}"/>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648553" y="3429000"/>
            <a:ext cx="1158242" cy="1606299"/>
          </a:xfrm>
          <a:prstGeom prst="rect">
            <a:avLst/>
          </a:prstGeom>
        </p:spPr>
      </p:pic>
    </p:spTree>
    <p:extLst>
      <p:ext uri="{BB962C8B-B14F-4D97-AF65-F5344CB8AC3E}">
        <p14:creationId xmlns:p14="http://schemas.microsoft.com/office/powerpoint/2010/main" val="3804107478"/>
      </p:ext>
    </p:extLst>
  </p:cSld>
  <p:clrMapOvr>
    <a:masterClrMapping/>
  </p:clrMapOvr>
</p:sld>
</file>

<file path=ppt/theme/theme1.xml><?xml version="1.0" encoding="utf-8"?>
<a:theme xmlns:a="http://schemas.openxmlformats.org/drawingml/2006/main" name="1_Office テーマ">
  <a:themeElements>
    <a:clrScheme name="Office テーマ">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テーマ">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ドキュメント" ma:contentTypeID="0x0101007EF255273158624A81016C377070D172" ma:contentTypeVersion="" ma:contentTypeDescription="新しいドキュメントを作成します。" ma:contentTypeScope="" ma:versionID="a44d436695001b1d7f15cffc745d8218">
  <xsd:schema xmlns:xsd="http://www.w3.org/2001/XMLSchema" xmlns:xs="http://www.w3.org/2001/XMLSchema" xmlns:p="http://schemas.microsoft.com/office/2006/metadata/properties" xmlns:ns2="2b94cecb-f9b5-4a2a-ba2e-d30f9cb9bfaa" xmlns:ns3="54d7915c-8155-41e6-8583-0bf1714184ae" xmlns:ns4="5b8f1f48-a59c-4316-9b4f-c8925e5a6422" targetNamespace="http://schemas.microsoft.com/office/2006/metadata/properties" ma:root="true" ma:fieldsID="e04c3f510123572b1e0a405224cf0ac0" ns2:_="" ns3:_="" ns4:_="">
    <xsd:import namespace="2b94cecb-f9b5-4a2a-ba2e-d30f9cb9bfaa"/>
    <xsd:import namespace="54d7915c-8155-41e6-8583-0bf1714184ae"/>
    <xsd:import namespace="5b8f1f48-a59c-4316-9b4f-c8925e5a6422"/>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2:MediaServiceLocation" minOccurs="0"/>
                <xsd:element ref="ns2:MediaServiceOCR" minOccurs="0"/>
                <xsd:element ref="ns2:MediaServiceEventHashCode" minOccurs="0"/>
                <xsd:element ref="ns2:MediaServiceGenerationTime" minOccurs="0"/>
                <xsd:element ref="ns2:MediaServiceAutoKeyPoints" minOccurs="0"/>
                <xsd:element ref="ns2:MediaServiceKeyPoints" minOccurs="0"/>
                <xsd:element ref="ns2:MediaLengthInSeconds" minOccurs="0"/>
                <xsd:element ref="ns2:lcf76f155ced4ddcb4097134ff3c332f" minOccurs="0"/>
                <xsd:element ref="ns3:TaxCatchAll" minOccurs="0"/>
                <xsd:element ref="ns4:SharedWithUsers" minOccurs="0"/>
                <xsd:element ref="ns4: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b94cecb-f9b5-4a2a-ba2e-d30f9cb9bfaa"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MediaServiceAutoTags" ma:internalName="MediaServiceAutoTags" ma:readOnly="true">
      <xsd:simpleType>
        <xsd:restriction base="dms:Text"/>
      </xsd:simpleType>
    </xsd:element>
    <xsd:element name="MediaServiceLocation" ma:index="12" nillable="true" ma:displayName="MediaServiceLocation" ma:internalName="MediaServiceLocation" ma:readOnly="true">
      <xsd:simpleType>
        <xsd:restriction base="dms:Text"/>
      </xsd:simpleType>
    </xsd:element>
    <xsd:element name="MediaServiceOCR" ma:index="13" nillable="true" ma:displayName="MediaServiceOCR" ma:internalName="MediaServiceOCR" ma:readOnly="true">
      <xsd:simpleType>
        <xsd:restriction base="dms:Note">
          <xsd:maxLength value="255"/>
        </xsd:restriction>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true">
      <xsd:simpleType>
        <xsd:restriction base="dms:Note">
          <xsd:maxLength value="255"/>
        </xsd:restriction>
      </xsd:simpleType>
    </xsd:element>
    <xsd:element name="MediaLengthInSeconds" ma:index="18" nillable="true" ma:displayName="Length (seconds)" ma:internalName="MediaLengthInSeconds" ma:readOnly="true">
      <xsd:simpleType>
        <xsd:restriction base="dms:Unknown"/>
      </xsd:simpleType>
    </xsd:element>
    <xsd:element name="lcf76f155ced4ddcb4097134ff3c332f" ma:index="20" nillable="true" ma:taxonomy="true" ma:internalName="lcf76f155ced4ddcb4097134ff3c332f" ma:taxonomyFieldName="MediaServiceImageTags" ma:displayName="画像タグ" ma:readOnly="false" ma:fieldId="{5cf76f15-5ced-4ddc-b409-7134ff3c332f}" ma:taxonomyMulti="true" ma:sspId="8b5f3d0b-0122-40ab-9be4-69120fa01e60" ma:termSetId="09814cd3-568e-fe90-9814-8d621ff8fb84" ma:anchorId="fba54fb3-c3e1-fe81-a776-ca4b69148c4d"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54d7915c-8155-41e6-8583-0bf1714184ae" elementFormDefault="qualified">
    <xsd:import namespace="http://schemas.microsoft.com/office/2006/documentManagement/types"/>
    <xsd:import namespace="http://schemas.microsoft.com/office/infopath/2007/PartnerControls"/>
    <xsd:element name="TaxCatchAll" ma:index="21" nillable="true" ma:displayName="Taxonomy Catch All Column" ma:hidden="true" ma:list="{6E8317B7-F851-4CB5-BE4E-8D230011E819}" ma:internalName="TaxCatchAll" ma:showField="CatchAllData" ma:web="{5b8f1f48-a59c-4316-9b4f-c8925e5a6422}">
      <xsd:complexType>
        <xsd:complexContent>
          <xsd:extension base="dms:MultiChoiceLookup">
            <xsd:sequence>
              <xsd:element name="Value" type="dms:Lookup" maxOccurs="unbounded" minOccurs="0"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5b8f1f48-a59c-4316-9b4f-c8925e5a6422" elementFormDefault="qualified">
    <xsd:import namespace="http://schemas.microsoft.com/office/2006/documentManagement/types"/>
    <xsd:import namespace="http://schemas.microsoft.com/office/infopath/2007/PartnerControls"/>
    <xsd:element name="SharedWithUsers" ma:index="22" nillable="true" ma:displayName="共有相手"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3" nillable="true" ma:displayName="共有相手の詳細情報"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コンテンツ タイプ"/>
        <xsd:element ref="dc:title" minOccurs="0" maxOccurs="1" ma:index="4" ma:displayName="タイトル"/>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TaxCatchAll xmlns="54d7915c-8155-41e6-8583-0bf1714184ae" xsi:nil="true"/>
    <lcf76f155ced4ddcb4097134ff3c332f xmlns="2b94cecb-f9b5-4a2a-ba2e-d30f9cb9bfaa">
      <Terms xmlns="http://schemas.microsoft.com/office/infopath/2007/PartnerControls"/>
    </lcf76f155ced4ddcb4097134ff3c332f>
  </documentManagement>
</p:properties>
</file>

<file path=customXml/itemProps1.xml><?xml version="1.0" encoding="utf-8"?>
<ds:datastoreItem xmlns:ds="http://schemas.openxmlformats.org/officeDocument/2006/customXml" ds:itemID="{52B4F204-CA40-483F-B4D9-04F8CDF37CAF}">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2b94cecb-f9b5-4a2a-ba2e-d30f9cb9bfaa"/>
    <ds:schemaRef ds:uri="54d7915c-8155-41e6-8583-0bf1714184ae"/>
    <ds:schemaRef ds:uri="5b8f1f48-a59c-4316-9b4f-c8925e5a6422"/>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A382C44C-2393-4D10-87AF-A58150728B50}">
  <ds:schemaRefs>
    <ds:schemaRef ds:uri="http://schemas.microsoft.com/sharepoint/v3/contenttype/forms"/>
  </ds:schemaRefs>
</ds:datastoreItem>
</file>

<file path=customXml/itemProps3.xml><?xml version="1.0" encoding="utf-8"?>
<ds:datastoreItem xmlns:ds="http://schemas.openxmlformats.org/officeDocument/2006/customXml" ds:itemID="{B8F3951C-D140-4EDA-AD22-99E0DC994AA9}">
  <ds:schemaRefs>
    <ds:schemaRef ds:uri="54d7915c-8155-41e6-8583-0bf1714184ae"/>
    <ds:schemaRef ds:uri="http://schemas.microsoft.com/office/infopath/2007/PartnerControls"/>
    <ds:schemaRef ds:uri="http://schemas.microsoft.com/office/2006/documentManagement/types"/>
    <ds:schemaRef ds:uri="2b94cecb-f9b5-4a2a-ba2e-d30f9cb9bfaa"/>
    <ds:schemaRef ds:uri="http://purl.org/dc/elements/1.1/"/>
    <ds:schemaRef ds:uri="http://purl.org/dc/terms/"/>
    <ds:schemaRef ds:uri="http://schemas.openxmlformats.org/package/2006/metadata/core-properties"/>
    <ds:schemaRef ds:uri="http://schemas.microsoft.com/office/2006/metadata/properties"/>
    <ds:schemaRef ds:uri="5b8f1f48-a59c-4316-9b4f-c8925e5a6422"/>
    <ds:schemaRef ds:uri="http://www.w3.org/XML/1998/namespace"/>
    <ds:schemaRef ds:uri="http://purl.org/dc/dcmitype/"/>
  </ds:schemaRefs>
</ds:datastoreItem>
</file>

<file path=docProps/app.xml><?xml version="1.0" encoding="utf-8"?>
<Properties xmlns="http://schemas.openxmlformats.org/officeDocument/2006/extended-properties" xmlns:vt="http://schemas.openxmlformats.org/officeDocument/2006/docPropsVTypes">
  <Template>Office Theme 2013 - 2022</Template>
  <TotalTime>420</TotalTime>
  <Words>3103</Words>
  <Application>Microsoft Office PowerPoint</Application>
  <PresentationFormat>画面に合わせる (4:3)</PresentationFormat>
  <Paragraphs>288</Paragraphs>
  <Slides>25</Slides>
  <Notes>19</Notes>
  <HiddenSlides>0</HiddenSlides>
  <MMClips>0</MMClips>
  <ScaleCrop>false</ScaleCrop>
  <HeadingPairs>
    <vt:vector size="6" baseType="variant">
      <vt:variant>
        <vt:lpstr>使用されているフォント</vt:lpstr>
      </vt:variant>
      <vt:variant>
        <vt:i4>5</vt:i4>
      </vt:variant>
      <vt:variant>
        <vt:lpstr>テーマ</vt:lpstr>
      </vt:variant>
      <vt:variant>
        <vt:i4>1</vt:i4>
      </vt:variant>
      <vt:variant>
        <vt:lpstr>スライド タイトル</vt:lpstr>
      </vt:variant>
      <vt:variant>
        <vt:i4>25</vt:i4>
      </vt:variant>
    </vt:vector>
  </HeadingPairs>
  <TitlesOfParts>
    <vt:vector size="31" baseType="lpstr">
      <vt:lpstr>UDKakugo_LargePro-M</vt:lpstr>
      <vt:lpstr>游ゴシック</vt:lpstr>
      <vt:lpstr>Arial</vt:lpstr>
      <vt:lpstr>Calibri</vt:lpstr>
      <vt:lpstr>Calibri Light</vt:lpstr>
      <vt:lpstr>1_Office テーマ</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今福 敦也</dc:creator>
  <cp:lastModifiedBy>今福 敦也</cp:lastModifiedBy>
  <cp:revision>8</cp:revision>
  <dcterms:created xsi:type="dcterms:W3CDTF">2023-03-20T07:20:07Z</dcterms:created>
  <dcterms:modified xsi:type="dcterms:W3CDTF">2023-03-24T10:41:23Z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0x0101007EF255273158624A81016C377070D172</vt:lpwstr>
  </property>
  <property fmtid="{D5CDD505-2E9C-101B-9397-08002B2CF9AE}" pid="3" name="MediaServiceImageTags">
    <vt:lpwstr/>
  </property>
</Properties>
</file>