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3"/>
  </p:notesMasterIdLst>
  <p:sldIdLst>
    <p:sldId id="385" r:id="rId5"/>
    <p:sldId id="345" r:id="rId6"/>
    <p:sldId id="264" r:id="rId7"/>
    <p:sldId id="334" r:id="rId8"/>
    <p:sldId id="273" r:id="rId9"/>
    <p:sldId id="335" r:id="rId10"/>
    <p:sldId id="450" r:id="rId11"/>
    <p:sldId id="276"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3" d="100"/>
          <a:sy n="103" d="100"/>
        </p:scale>
        <p:origin x="95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今福 敦也" userId="a4dadd50-510a-4045-ac2a-d2a5cccd63f2" providerId="ADAL" clId="{8AB7E454-2E69-4504-8C72-1654F24CECBA}"/>
    <pc:docChg chg="modSld">
      <pc:chgData name="今福 敦也" userId="a4dadd50-510a-4045-ac2a-d2a5cccd63f2" providerId="ADAL" clId="{8AB7E454-2E69-4504-8C72-1654F24CECBA}" dt="2023-03-24T10:21:26.670" v="5"/>
      <pc:docMkLst>
        <pc:docMk/>
      </pc:docMkLst>
      <pc:sldChg chg="modAnim">
        <pc:chgData name="今福 敦也" userId="a4dadd50-510a-4045-ac2a-d2a5cccd63f2" providerId="ADAL" clId="{8AB7E454-2E69-4504-8C72-1654F24CECBA}" dt="2023-03-24T08:51:45.642" v="1"/>
        <pc:sldMkLst>
          <pc:docMk/>
          <pc:sldMk cId="342911239" sldId="264"/>
        </pc:sldMkLst>
      </pc:sldChg>
      <pc:sldChg chg="modAnim">
        <pc:chgData name="今福 敦也" userId="a4dadd50-510a-4045-ac2a-d2a5cccd63f2" providerId="ADAL" clId="{8AB7E454-2E69-4504-8C72-1654F24CECBA}" dt="2023-03-24T10:20:30.389" v="4"/>
        <pc:sldMkLst>
          <pc:docMk/>
          <pc:sldMk cId="892485313" sldId="273"/>
        </pc:sldMkLst>
      </pc:sldChg>
      <pc:sldChg chg="modAnim">
        <pc:chgData name="今福 敦也" userId="a4dadd50-510a-4045-ac2a-d2a5cccd63f2" providerId="ADAL" clId="{8AB7E454-2E69-4504-8C72-1654F24CECBA}" dt="2023-03-24T10:21:26.670" v="5"/>
        <pc:sldMkLst>
          <pc:docMk/>
          <pc:sldMk cId="1904917820" sldId="33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66AC44-B03C-43AD-99B8-37A0CC84788E}" type="datetimeFigureOut">
              <a:rPr kumimoji="1" lang="ja-JP" altLang="en-US" smtClean="0"/>
              <a:t>2023/3/24</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BE8C5E-7D57-4336-B023-9DB8E05A97AB}" type="slidenum">
              <a:rPr kumimoji="1" lang="ja-JP" altLang="en-US" smtClean="0"/>
              <a:t>‹#›</a:t>
            </a:fld>
            <a:endParaRPr kumimoji="1" lang="ja-JP" altLang="en-US"/>
          </a:p>
        </p:txBody>
      </p:sp>
    </p:spTree>
    <p:extLst>
      <p:ext uri="{BB962C8B-B14F-4D97-AF65-F5344CB8AC3E}">
        <p14:creationId xmlns:p14="http://schemas.microsoft.com/office/powerpoint/2010/main" val="177269186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566654" rtl="0" eaLnBrk="1" fontAlgn="auto" latinLnBrk="0" hangingPunct="1">
              <a:lnSpc>
                <a:spcPct val="100000"/>
              </a:lnSpc>
              <a:spcBef>
                <a:spcPts val="0"/>
              </a:spcBef>
              <a:spcAft>
                <a:spcPts val="0"/>
              </a:spcAft>
              <a:buClrTx/>
              <a:buSzTx/>
              <a:buFontTx/>
              <a:buNone/>
              <a:tabLst/>
              <a:defRPr/>
            </a:pPr>
            <a:fld id="{1D6217D6-AB70-C14C-B805-9E89516FEDD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566654" rtl="0" eaLnBrk="1" fontAlgn="auto" latinLnBrk="0" hangingPunct="1">
                <a:lnSpc>
                  <a:spcPct val="100000"/>
                </a:lnSpc>
                <a:spcBef>
                  <a:spcPts val="0"/>
                </a:spcBef>
                <a:spcAft>
                  <a:spcPts val="0"/>
                </a:spcAft>
                <a:buClrTx/>
                <a:buSzTx/>
                <a:buFontTx/>
                <a:buNone/>
                <a:tabLst/>
                <a:defRPr/>
              </a:pPr>
              <a:t>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97684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566654" rtl="0" eaLnBrk="1" fontAlgn="auto" latinLnBrk="0" hangingPunct="1">
              <a:lnSpc>
                <a:spcPct val="100000"/>
              </a:lnSpc>
              <a:spcBef>
                <a:spcPts val="0"/>
              </a:spcBef>
              <a:spcAft>
                <a:spcPts val="0"/>
              </a:spcAft>
              <a:buClrTx/>
              <a:buSzTx/>
              <a:buFontTx/>
              <a:buNone/>
              <a:tabLst/>
              <a:defRPr/>
            </a:pPr>
            <a:fld id="{1D6217D6-AB70-C14C-B805-9E89516FEDD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566654"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119410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566654" rtl="0" eaLnBrk="1" fontAlgn="auto" latinLnBrk="0" hangingPunct="1">
              <a:lnSpc>
                <a:spcPct val="100000"/>
              </a:lnSpc>
              <a:spcBef>
                <a:spcPts val="0"/>
              </a:spcBef>
              <a:spcAft>
                <a:spcPts val="0"/>
              </a:spcAft>
              <a:buClrTx/>
              <a:buSzTx/>
              <a:buFontTx/>
              <a:buNone/>
              <a:tabLst/>
              <a:defRPr/>
            </a:pPr>
            <a:fld id="{1D6217D6-AB70-C14C-B805-9E89516FEDD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566654" rtl="0" eaLnBrk="1" fontAlgn="auto" latinLnBrk="0" hangingPunct="1">
                <a:lnSpc>
                  <a:spcPct val="100000"/>
                </a:lnSpc>
                <a:spcBef>
                  <a:spcPts val="0"/>
                </a:spcBef>
                <a:spcAft>
                  <a:spcPts val="0"/>
                </a:spcAft>
                <a:buClrTx/>
                <a:buSzTx/>
                <a:buFontTx/>
                <a:buNone/>
                <a:tabLst/>
                <a:defRPr/>
              </a:pPr>
              <a:t>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996095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367532" rtl="0" eaLnBrk="1" fontAlgn="auto" latinLnBrk="0" hangingPunct="1">
              <a:lnSpc>
                <a:spcPct val="100000"/>
              </a:lnSpc>
              <a:spcBef>
                <a:spcPts val="0"/>
              </a:spcBef>
              <a:spcAft>
                <a:spcPts val="0"/>
              </a:spcAft>
              <a:buClrTx/>
              <a:buSzTx/>
              <a:buFontTx/>
              <a:buNone/>
              <a:tabLst/>
              <a:defRPr/>
            </a:pPr>
            <a:fld id="{1D6217D6-AB70-C14C-B805-9E89516FEDD7}"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367532" rtl="0" eaLnBrk="1" fontAlgn="auto" latinLnBrk="0" hangingPunct="1">
                <a:lnSpc>
                  <a:spcPct val="100000"/>
                </a:lnSpc>
                <a:spcBef>
                  <a:spcPts val="0"/>
                </a:spcBef>
                <a:spcAft>
                  <a:spcPts val="0"/>
                </a:spcAft>
                <a:buClrTx/>
                <a:buSzTx/>
                <a:buFontTx/>
                <a:buNone/>
                <a:tabLst/>
                <a:defRPr/>
              </a:pPr>
              <a:t>6</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6169477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5946775" y="601663"/>
            <a:ext cx="2165350" cy="1624012"/>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367532" rtl="0" eaLnBrk="1" fontAlgn="auto" latinLnBrk="0" hangingPunct="1">
              <a:lnSpc>
                <a:spcPct val="100000"/>
              </a:lnSpc>
              <a:spcBef>
                <a:spcPts val="0"/>
              </a:spcBef>
              <a:spcAft>
                <a:spcPts val="0"/>
              </a:spcAft>
              <a:buClrTx/>
              <a:buSzTx/>
              <a:buFontTx/>
              <a:buNone/>
              <a:tabLst/>
              <a:defRPr/>
            </a:pPr>
            <a:fld id="{1D6217D6-AB70-C14C-B805-9E89516FEDD7}"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367532" rtl="0" eaLnBrk="1" fontAlgn="auto" latinLnBrk="0" hangingPunct="1">
                <a:lnSpc>
                  <a:spcPct val="100000"/>
                </a:lnSpc>
                <a:spcBef>
                  <a:spcPts val="0"/>
                </a:spcBef>
                <a:spcAft>
                  <a:spcPts val="0"/>
                </a:spcAft>
                <a:buClrTx/>
                <a:buSzTx/>
                <a:buFontTx/>
                <a:buNone/>
                <a:tabLst/>
                <a:defRPr/>
              </a:pPr>
              <a:t>8</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24040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6530408-FF1D-2349-B5D7-DB14C4DB8B6E}" type="datetime1">
              <a:rPr lang="ja-JP" altLang="en-US" smtClean="0"/>
              <a:t>2023/3/24</a:t>
            </a:fld>
            <a:endParaRPr lang="en-US"/>
          </a:p>
        </p:txBody>
      </p:sp>
      <p:sp>
        <p:nvSpPr>
          <p:cNvPr id="5" name="Footer Placeholder 4"/>
          <p:cNvSpPr>
            <a:spLocks noGrp="1"/>
          </p:cNvSpPr>
          <p:nvPr>
            <p:ph type="ftr" sz="quarter" idx="11"/>
          </p:nvPr>
        </p:nvSpPr>
        <p:spPr/>
        <p:txBody>
          <a:bodyPr/>
          <a:lstStyle/>
          <a:p>
            <a:endParaRPr lang="ja-JP" altLang="en-US"/>
          </a:p>
        </p:txBody>
      </p:sp>
      <p:sp>
        <p:nvSpPr>
          <p:cNvPr id="6" name="Slide Number Placeholder 5"/>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3649317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4A8FA5B-4BFF-0E42-B012-FFEDE2599485}" type="datetime1">
              <a:rPr lang="ja-JP" altLang="en-US" smtClean="0"/>
              <a:t>2023/3/24</a:t>
            </a:fld>
            <a:endParaRPr lang="en-US"/>
          </a:p>
        </p:txBody>
      </p:sp>
      <p:sp>
        <p:nvSpPr>
          <p:cNvPr id="5" name="Footer Placeholder 4"/>
          <p:cNvSpPr>
            <a:spLocks noGrp="1"/>
          </p:cNvSpPr>
          <p:nvPr>
            <p:ph type="ftr" sz="quarter" idx="11"/>
          </p:nvPr>
        </p:nvSpPr>
        <p:spPr/>
        <p:txBody>
          <a:bodyPr/>
          <a:lstStyle/>
          <a:p>
            <a:endParaRPr lang="ja-JP" altLang="en-US"/>
          </a:p>
        </p:txBody>
      </p:sp>
      <p:sp>
        <p:nvSpPr>
          <p:cNvPr id="6" name="Slide Number Placeholder 5"/>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821041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74AA3C1-D2AC-EB47-9C4A-969EA931B2B4}" type="datetime1">
              <a:rPr lang="ja-JP" altLang="en-US" smtClean="0"/>
              <a:t>2023/3/24</a:t>
            </a:fld>
            <a:endParaRPr lang="en-US"/>
          </a:p>
        </p:txBody>
      </p:sp>
      <p:sp>
        <p:nvSpPr>
          <p:cNvPr id="5" name="Footer Placeholder 4"/>
          <p:cNvSpPr>
            <a:spLocks noGrp="1"/>
          </p:cNvSpPr>
          <p:nvPr>
            <p:ph type="ftr" sz="quarter" idx="11"/>
          </p:nvPr>
        </p:nvSpPr>
        <p:spPr/>
        <p:txBody>
          <a:bodyPr/>
          <a:lstStyle/>
          <a:p>
            <a:endParaRPr lang="ja-JP" altLang="en-US"/>
          </a:p>
        </p:txBody>
      </p:sp>
      <p:sp>
        <p:nvSpPr>
          <p:cNvPr id="6" name="Slide Number Placeholder 5"/>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4710982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3D82E432-3763-C34A-870F-C7FAEFB45272}" type="datetime1">
              <a:rPr lang="ja-JP" altLang="en-US" smtClean="0"/>
              <a:t>2023/3/24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928609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6637CED-D144-A64D-A3C2-C382524D6187}" type="datetime1">
              <a:rPr lang="ja-JP" altLang="en-US" smtClean="0"/>
              <a:t>2023/3/24</a:t>
            </a:fld>
            <a:endParaRPr lang="en-US"/>
          </a:p>
        </p:txBody>
      </p:sp>
      <p:sp>
        <p:nvSpPr>
          <p:cNvPr id="5" name="Footer Placeholder 4"/>
          <p:cNvSpPr>
            <a:spLocks noGrp="1"/>
          </p:cNvSpPr>
          <p:nvPr>
            <p:ph type="ftr" sz="quarter" idx="11"/>
          </p:nvPr>
        </p:nvSpPr>
        <p:spPr/>
        <p:txBody>
          <a:bodyPr/>
          <a:lstStyle/>
          <a:p>
            <a:endParaRPr lang="ja-JP" altLang="en-US"/>
          </a:p>
        </p:txBody>
      </p:sp>
      <p:sp>
        <p:nvSpPr>
          <p:cNvPr id="6" name="Slide Number Placeholder 5"/>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2830211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363D5AD-B01F-F242-A53D-CF56495F5A8C}" type="datetime1">
              <a:rPr lang="ja-JP" altLang="en-US" smtClean="0"/>
              <a:t>2023/3/24</a:t>
            </a:fld>
            <a:endParaRPr lang="en-US"/>
          </a:p>
        </p:txBody>
      </p:sp>
      <p:sp>
        <p:nvSpPr>
          <p:cNvPr id="5" name="Footer Placeholder 4"/>
          <p:cNvSpPr>
            <a:spLocks noGrp="1"/>
          </p:cNvSpPr>
          <p:nvPr>
            <p:ph type="ftr" sz="quarter" idx="11"/>
          </p:nvPr>
        </p:nvSpPr>
        <p:spPr/>
        <p:txBody>
          <a:bodyPr/>
          <a:lstStyle/>
          <a:p>
            <a:endParaRPr lang="ja-JP" altLang="en-US"/>
          </a:p>
        </p:txBody>
      </p:sp>
      <p:sp>
        <p:nvSpPr>
          <p:cNvPr id="6" name="Slide Number Placeholder 5"/>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2615417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58CE7C4-5BF1-894C-B2D8-678AFF78E3B1}" type="datetime1">
              <a:rPr lang="ja-JP" altLang="en-US" smtClean="0"/>
              <a:t>2023/3/24</a:t>
            </a:fld>
            <a:endParaRPr lang="en-US"/>
          </a:p>
        </p:txBody>
      </p:sp>
      <p:sp>
        <p:nvSpPr>
          <p:cNvPr id="6" name="Footer Placeholder 5"/>
          <p:cNvSpPr>
            <a:spLocks noGrp="1"/>
          </p:cNvSpPr>
          <p:nvPr>
            <p:ph type="ftr" sz="quarter" idx="11"/>
          </p:nvPr>
        </p:nvSpPr>
        <p:spPr/>
        <p:txBody>
          <a:bodyPr/>
          <a:lstStyle/>
          <a:p>
            <a:endParaRPr lang="ja-JP" altLang="en-US"/>
          </a:p>
        </p:txBody>
      </p:sp>
      <p:sp>
        <p:nvSpPr>
          <p:cNvPr id="7" name="Slide Number Placeholder 6"/>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1238546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660BADFD-1157-0042-B3AA-D3B96E029C6A}" type="datetime1">
              <a:rPr lang="ja-JP" altLang="en-US" smtClean="0"/>
              <a:t>2023/3/24</a:t>
            </a:fld>
            <a:endParaRPr lang="en-US"/>
          </a:p>
        </p:txBody>
      </p:sp>
      <p:sp>
        <p:nvSpPr>
          <p:cNvPr id="8" name="Footer Placeholder 7"/>
          <p:cNvSpPr>
            <a:spLocks noGrp="1"/>
          </p:cNvSpPr>
          <p:nvPr>
            <p:ph type="ftr" sz="quarter" idx="11"/>
          </p:nvPr>
        </p:nvSpPr>
        <p:spPr/>
        <p:txBody>
          <a:bodyPr/>
          <a:lstStyle/>
          <a:p>
            <a:endParaRPr lang="ja-JP" altLang="en-US"/>
          </a:p>
        </p:txBody>
      </p:sp>
      <p:sp>
        <p:nvSpPr>
          <p:cNvPr id="9" name="Slide Number Placeholder 8"/>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136291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9123066-459D-9242-9420-CD0EB46AFA6E}" type="datetime1">
              <a:rPr lang="ja-JP" altLang="en-US" smtClean="0"/>
              <a:t>2023/3/24</a:t>
            </a:fld>
            <a:endParaRPr lang="en-US"/>
          </a:p>
        </p:txBody>
      </p:sp>
      <p:sp>
        <p:nvSpPr>
          <p:cNvPr id="4" name="Footer Placeholder 3"/>
          <p:cNvSpPr>
            <a:spLocks noGrp="1"/>
          </p:cNvSpPr>
          <p:nvPr>
            <p:ph type="ftr" sz="quarter" idx="11"/>
          </p:nvPr>
        </p:nvSpPr>
        <p:spPr/>
        <p:txBody>
          <a:bodyPr/>
          <a:lstStyle/>
          <a:p>
            <a:endParaRPr lang="ja-JP" altLang="en-US"/>
          </a:p>
        </p:txBody>
      </p:sp>
      <p:sp>
        <p:nvSpPr>
          <p:cNvPr id="5" name="Slide Number Placeholder 4"/>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3839192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7A1AD5-0991-AB40-A574-0026582FD395}" type="datetime1">
              <a:rPr lang="ja-JP" altLang="en-US" smtClean="0"/>
              <a:t>2023/3/24</a:t>
            </a:fld>
            <a:endParaRPr lang="en-US"/>
          </a:p>
        </p:txBody>
      </p:sp>
      <p:sp>
        <p:nvSpPr>
          <p:cNvPr id="3" name="Footer Placeholder 2"/>
          <p:cNvSpPr>
            <a:spLocks noGrp="1"/>
          </p:cNvSpPr>
          <p:nvPr>
            <p:ph type="ftr" sz="quarter" idx="11"/>
          </p:nvPr>
        </p:nvSpPr>
        <p:spPr/>
        <p:txBody>
          <a:bodyPr/>
          <a:lstStyle/>
          <a:p>
            <a:endParaRPr lang="ja-JP" altLang="en-US"/>
          </a:p>
        </p:txBody>
      </p:sp>
      <p:sp>
        <p:nvSpPr>
          <p:cNvPr id="4" name="Slide Number Placeholder 3"/>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4165028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07B3223-078D-0349-AADD-1BD8F2C8853B}" type="datetime1">
              <a:rPr lang="ja-JP" altLang="en-US" smtClean="0"/>
              <a:t>2023/3/24</a:t>
            </a:fld>
            <a:endParaRPr lang="en-US"/>
          </a:p>
        </p:txBody>
      </p:sp>
      <p:sp>
        <p:nvSpPr>
          <p:cNvPr id="6" name="Footer Placeholder 5"/>
          <p:cNvSpPr>
            <a:spLocks noGrp="1"/>
          </p:cNvSpPr>
          <p:nvPr>
            <p:ph type="ftr" sz="quarter" idx="11"/>
          </p:nvPr>
        </p:nvSpPr>
        <p:spPr/>
        <p:txBody>
          <a:bodyPr/>
          <a:lstStyle/>
          <a:p>
            <a:endParaRPr lang="ja-JP" altLang="en-US"/>
          </a:p>
        </p:txBody>
      </p:sp>
      <p:sp>
        <p:nvSpPr>
          <p:cNvPr id="7" name="Slide Number Placeholder 6"/>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3638627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AB1E134-579D-F343-84BF-0A9F83248EB8}" type="datetime1">
              <a:rPr lang="ja-JP" altLang="en-US" smtClean="0"/>
              <a:t>2023/3/24</a:t>
            </a:fld>
            <a:endParaRPr lang="en-US"/>
          </a:p>
        </p:txBody>
      </p:sp>
      <p:sp>
        <p:nvSpPr>
          <p:cNvPr id="6" name="Footer Placeholder 5"/>
          <p:cNvSpPr>
            <a:spLocks noGrp="1"/>
          </p:cNvSpPr>
          <p:nvPr>
            <p:ph type="ftr" sz="quarter" idx="11"/>
          </p:nvPr>
        </p:nvSpPr>
        <p:spPr/>
        <p:txBody>
          <a:bodyPr/>
          <a:lstStyle/>
          <a:p>
            <a:endParaRPr lang="ja-JP" altLang="en-US"/>
          </a:p>
        </p:txBody>
      </p:sp>
      <p:sp>
        <p:nvSpPr>
          <p:cNvPr id="7" name="Slide Number Placeholder 6"/>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3214173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3EB2C9-1175-2144-9CBC-5EF5A6593ACE}" type="datetime1">
              <a:rPr kumimoji="1" lang="ja-JP" altLang="en-US" smtClean="0"/>
              <a:t>2023/3/24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363D88-3025-4DD8-9BF8-ABA7AC58231B}" type="slidenum">
              <a:rPr kumimoji="1" lang="ja-JP" altLang="en-US" smtClean="0"/>
              <a:t>‹#›</a:t>
            </a:fld>
            <a:endParaRPr kumimoji="1" lang="ja-JP" altLang="en-US"/>
          </a:p>
        </p:txBody>
      </p:sp>
    </p:spTree>
    <p:extLst>
      <p:ext uri="{BB962C8B-B14F-4D97-AF65-F5344CB8AC3E}">
        <p14:creationId xmlns:p14="http://schemas.microsoft.com/office/powerpoint/2010/main" val="22267847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8.png"/><Relationship Id="rId7"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2.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jpe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5971D770-9A8B-CBEC-B468-319FBA8F2D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0" y="0"/>
            <a:ext cx="9138780" cy="6858000"/>
          </a:xfrm>
          <a:prstGeom prst="rect">
            <a:avLst/>
          </a:prstGeom>
        </p:spPr>
      </p:pic>
    </p:spTree>
    <p:extLst>
      <p:ext uri="{BB962C8B-B14F-4D97-AF65-F5344CB8AC3E}">
        <p14:creationId xmlns:p14="http://schemas.microsoft.com/office/powerpoint/2010/main" val="4212039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11A7D56B-A26A-0247-BC4F-7C1DB875E8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8861" y="147986"/>
            <a:ext cx="6348039" cy="6574133"/>
          </a:xfrm>
          <a:prstGeom prst="rect">
            <a:avLst/>
          </a:prstGeom>
        </p:spPr>
      </p:pic>
    </p:spTree>
    <p:extLst>
      <p:ext uri="{BB962C8B-B14F-4D97-AF65-F5344CB8AC3E}">
        <p14:creationId xmlns:p14="http://schemas.microsoft.com/office/powerpoint/2010/main" val="587097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9253E2A0-7288-DA48-96A4-2D8EAC7008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8650" y="1297160"/>
            <a:ext cx="7867650" cy="4740850"/>
          </a:xfrm>
          <a:prstGeom prst="rect">
            <a:avLst/>
          </a:prstGeom>
        </p:spPr>
      </p:pic>
      <p:sp>
        <p:nvSpPr>
          <p:cNvPr id="86" name="テキスト ボックス 85">
            <a:extLst>
              <a:ext uri="{FF2B5EF4-FFF2-40B4-BE49-F238E27FC236}">
                <a16:creationId xmlns:a16="http://schemas.microsoft.com/office/drawing/2014/main" id="{8942FDF2-9C82-CB49-8221-1C4C14CEDA31}"/>
              </a:ext>
            </a:extLst>
          </p:cNvPr>
          <p:cNvSpPr txBox="1"/>
          <p:nvPr/>
        </p:nvSpPr>
        <p:spPr>
          <a:xfrm>
            <a:off x="5158803" y="2223635"/>
            <a:ext cx="1633781" cy="600164"/>
          </a:xfrm>
          <a:prstGeom prst="rect">
            <a:avLst/>
          </a:prstGeom>
          <a:noFill/>
        </p:spPr>
        <p:txBody>
          <a:bodyPr wrap="none" rtlCol="0">
            <a:spAutoFit/>
          </a:bodyP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かわいい</a:t>
            </a:r>
          </a:p>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ペットの写真を</a:t>
            </a:r>
            <a:r>
              <a:rPr kumimoji="1" lang="en-US" altLang="ja-JP" sz="11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SNS</a:t>
            </a:r>
            <a:r>
              <a:rPr kumimoji="1" lang="ja-JP" altLang="en-US" sz="11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に</a:t>
            </a:r>
          </a:p>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アップしたい</a:t>
            </a:r>
          </a:p>
        </p:txBody>
      </p:sp>
      <p:sp>
        <p:nvSpPr>
          <p:cNvPr id="89" name="テキスト ボックス 88">
            <a:extLst>
              <a:ext uri="{FF2B5EF4-FFF2-40B4-BE49-F238E27FC236}">
                <a16:creationId xmlns:a16="http://schemas.microsoft.com/office/drawing/2014/main" id="{0A9D7EDD-AA8A-DE41-A211-ACD2DF884190}"/>
              </a:ext>
            </a:extLst>
          </p:cNvPr>
          <p:cNvSpPr txBox="1"/>
          <p:nvPr/>
        </p:nvSpPr>
        <p:spPr>
          <a:xfrm>
            <a:off x="1828800" y="4776407"/>
            <a:ext cx="1816100" cy="523220"/>
          </a:xfrm>
          <a:prstGeom prst="rect">
            <a:avLst/>
          </a:prstGeom>
          <a:noFill/>
        </p:spPr>
        <p:txBody>
          <a:bodyPr wrap="square" rtlCol="0">
            <a:spAutoFit/>
          </a:bodyP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かわいいペットの</a:t>
            </a:r>
          </a:p>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もしもに備えよう</a:t>
            </a:r>
            <a:endParaRPr kumimoji="1" lang="en-US" altLang="ja-JP" sz="14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endParaRPr>
          </a:p>
        </p:txBody>
      </p:sp>
      <p:pic>
        <p:nvPicPr>
          <p:cNvPr id="4" name="図 3">
            <a:extLst>
              <a:ext uri="{FF2B5EF4-FFF2-40B4-BE49-F238E27FC236}">
                <a16:creationId xmlns:a16="http://schemas.microsoft.com/office/drawing/2014/main" id="{B1B6113D-1904-2B49-B769-5EF61F6EEC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59091"/>
          </a:xfrm>
          <a:prstGeom prst="rect">
            <a:avLst/>
          </a:prstGeom>
        </p:spPr>
      </p:pic>
      <p:grpSp>
        <p:nvGrpSpPr>
          <p:cNvPr id="2" name="グループ化 1">
            <a:extLst>
              <a:ext uri="{FF2B5EF4-FFF2-40B4-BE49-F238E27FC236}">
                <a16:creationId xmlns:a16="http://schemas.microsoft.com/office/drawing/2014/main" id="{E12E7898-6A1E-6F72-1845-56C019DF5EC0}"/>
              </a:ext>
            </a:extLst>
          </p:cNvPr>
          <p:cNvGrpSpPr>
            <a:grpSpLocks noChangeAspect="1"/>
          </p:cNvGrpSpPr>
          <p:nvPr/>
        </p:nvGrpSpPr>
        <p:grpSpPr>
          <a:xfrm>
            <a:off x="8035353" y="94006"/>
            <a:ext cx="924222" cy="967829"/>
            <a:chOff x="8030207" y="77898"/>
            <a:chExt cx="1026913" cy="1075365"/>
          </a:xfrm>
        </p:grpSpPr>
        <p:pic>
          <p:nvPicPr>
            <p:cNvPr id="3" name="図 2">
              <a:extLst>
                <a:ext uri="{FF2B5EF4-FFF2-40B4-BE49-F238E27FC236}">
                  <a16:creationId xmlns:a16="http://schemas.microsoft.com/office/drawing/2014/main" id="{B316BAB7-15AC-DDFB-132A-279260992C1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30207" y="77898"/>
              <a:ext cx="1000731" cy="823578"/>
            </a:xfrm>
            <a:prstGeom prst="rect">
              <a:avLst/>
            </a:prstGeom>
          </p:spPr>
        </p:pic>
        <p:pic>
          <p:nvPicPr>
            <p:cNvPr id="8" name="図 7">
              <a:extLst>
                <a:ext uri="{FF2B5EF4-FFF2-40B4-BE49-F238E27FC236}">
                  <a16:creationId xmlns:a16="http://schemas.microsoft.com/office/drawing/2014/main" id="{8B3B3BEA-42DE-9C84-463B-42C589D191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59057" y="920614"/>
              <a:ext cx="998063" cy="232649"/>
            </a:xfrm>
            <a:prstGeom prst="rect">
              <a:avLst/>
            </a:prstGeom>
          </p:spPr>
        </p:pic>
      </p:grpSp>
    </p:spTree>
    <p:extLst>
      <p:ext uri="{BB962C8B-B14F-4D97-AF65-F5344CB8AC3E}">
        <p14:creationId xmlns:p14="http://schemas.microsoft.com/office/powerpoint/2010/main" val="342911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3E12BAE8-DE2A-A444-85C6-397EC879B96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23266" y="4927103"/>
            <a:ext cx="3422260" cy="1303718"/>
          </a:xfrm>
          <a:prstGeom prst="rect">
            <a:avLst/>
          </a:prstGeom>
        </p:spPr>
      </p:pic>
      <p:sp>
        <p:nvSpPr>
          <p:cNvPr id="112" name="正方形/長方形 111">
            <a:extLst>
              <a:ext uri="{FF2B5EF4-FFF2-40B4-BE49-F238E27FC236}">
                <a16:creationId xmlns:a16="http://schemas.microsoft.com/office/drawing/2014/main" id="{1CA37E16-5A81-5A47-A4FB-39539E5B2D2D}"/>
              </a:ext>
            </a:extLst>
          </p:cNvPr>
          <p:cNvSpPr/>
          <p:nvPr/>
        </p:nvSpPr>
        <p:spPr>
          <a:xfrm>
            <a:off x="1844868" y="1261139"/>
            <a:ext cx="5462839" cy="457200"/>
          </a:xfrm>
          <a:prstGeom prst="rect">
            <a:avLst/>
          </a:prstGeom>
          <a:solidFill>
            <a:srgbClr val="E054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14" name="テキスト ボックス 113">
            <a:extLst>
              <a:ext uri="{FF2B5EF4-FFF2-40B4-BE49-F238E27FC236}">
                <a16:creationId xmlns:a16="http://schemas.microsoft.com/office/drawing/2014/main" id="{770767B2-937E-8847-A061-3FE3ED5BA114}"/>
              </a:ext>
            </a:extLst>
          </p:cNvPr>
          <p:cNvSpPr txBox="1"/>
          <p:nvPr/>
        </p:nvSpPr>
        <p:spPr>
          <a:xfrm>
            <a:off x="1958141" y="1336176"/>
            <a:ext cx="1699504" cy="307777"/>
          </a:xfrm>
          <a:prstGeom prst="rect">
            <a:avLst/>
          </a:prstGeom>
          <a:noFill/>
        </p:spPr>
        <p:txBody>
          <a:bodyPr wrap="non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家族同然のペットにも</a:t>
            </a:r>
            <a:endParaRPr kumimoji="1" lang="ja-JP" altLang="en-US" sz="14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15" name="テキスト ボックス 114">
            <a:extLst>
              <a:ext uri="{FF2B5EF4-FFF2-40B4-BE49-F238E27FC236}">
                <a16:creationId xmlns:a16="http://schemas.microsoft.com/office/drawing/2014/main" id="{E72B4F2D-46AD-6F4C-BC11-0D8774B125ED}"/>
              </a:ext>
            </a:extLst>
          </p:cNvPr>
          <p:cNvSpPr txBox="1"/>
          <p:nvPr/>
        </p:nvSpPr>
        <p:spPr>
          <a:xfrm>
            <a:off x="3621413" y="1244248"/>
            <a:ext cx="3191899" cy="461665"/>
          </a:xfrm>
          <a:prstGeom prst="rect">
            <a:avLst/>
          </a:prstGeom>
          <a:noFill/>
        </p:spPr>
        <p:txBody>
          <a:bodyPr wrap="non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ケガや病気のリスクがある</a:t>
            </a:r>
          </a:p>
        </p:txBody>
      </p:sp>
      <p:sp>
        <p:nvSpPr>
          <p:cNvPr id="117" name="テキスト ボックス 116">
            <a:extLst>
              <a:ext uri="{FF2B5EF4-FFF2-40B4-BE49-F238E27FC236}">
                <a16:creationId xmlns:a16="http://schemas.microsoft.com/office/drawing/2014/main" id="{4B3F721F-0775-B845-9974-4D20F89CAE58}"/>
              </a:ext>
            </a:extLst>
          </p:cNvPr>
          <p:cNvSpPr txBox="1"/>
          <p:nvPr/>
        </p:nvSpPr>
        <p:spPr>
          <a:xfrm>
            <a:off x="6277357" y="5405218"/>
            <a:ext cx="1918249" cy="461665"/>
          </a:xfrm>
          <a:prstGeom prst="rect">
            <a:avLst/>
          </a:prstGeom>
          <a:noFill/>
        </p:spPr>
        <p:txBody>
          <a:bodyPr wrap="square" rtlCol="0">
            <a:spAutoFit/>
          </a:bodyP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ペットは家族の一員</a:t>
            </a:r>
          </a:p>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もしものことも考えてね</a:t>
            </a:r>
            <a:endParaRPr kumimoji="1" lang="en-US" altLang="ja-JP" sz="12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endParaRPr>
          </a:p>
        </p:txBody>
      </p:sp>
      <p:sp>
        <p:nvSpPr>
          <p:cNvPr id="119" name="テキスト ボックス 118">
            <a:extLst>
              <a:ext uri="{FF2B5EF4-FFF2-40B4-BE49-F238E27FC236}">
                <a16:creationId xmlns:a16="http://schemas.microsoft.com/office/drawing/2014/main" id="{0694765E-FF06-3844-A492-68C3006DE752}"/>
              </a:ext>
            </a:extLst>
          </p:cNvPr>
          <p:cNvSpPr txBox="1"/>
          <p:nvPr/>
        </p:nvSpPr>
        <p:spPr>
          <a:xfrm>
            <a:off x="1044081" y="4582764"/>
            <a:ext cx="4409466" cy="800219"/>
          </a:xfrm>
          <a:prstGeom prst="rect">
            <a:avLst/>
          </a:prstGeom>
          <a:noFill/>
        </p:spPr>
        <p:txBody>
          <a:bodyPr wrap="square" rtlCol="0">
            <a:spAutoFit/>
          </a:bodyP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2300" b="0" i="0" u="none" strike="noStrike" kern="1200" cap="none" spc="0" normalizeH="0" baseline="0" noProof="0" dirty="0">
                <a:ln>
                  <a:noFill/>
                </a:ln>
                <a:solidFill>
                  <a:prstClr val="black"/>
                </a:solidFill>
                <a:effectLst/>
                <a:uLnTx/>
                <a:uFillTx/>
                <a:latin typeface="HGP創英角ﾎﾟｯﾌﾟ体" panose="040B0A00000000000000" pitchFamily="50" charset="-128"/>
                <a:ea typeface="HGP創英角ﾎﾟｯﾌﾟ体" panose="040B0A00000000000000" pitchFamily="50" charset="-128"/>
                <a:cs typeface="+mn-cs"/>
              </a:rPr>
              <a:t>万一の場合どんな備えがあるか</a:t>
            </a:r>
          </a:p>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2300" b="0" i="0" u="none" strike="noStrike" kern="1200" cap="none" spc="0" normalizeH="0" baseline="0" noProof="0" dirty="0">
                <a:ln>
                  <a:noFill/>
                </a:ln>
                <a:solidFill>
                  <a:prstClr val="black"/>
                </a:solidFill>
                <a:effectLst/>
                <a:uLnTx/>
                <a:uFillTx/>
                <a:latin typeface="HGP創英角ﾎﾟｯﾌﾟ体" panose="040B0A00000000000000" pitchFamily="50" charset="-128"/>
                <a:ea typeface="HGP創英角ﾎﾟｯﾌﾟ体" panose="040B0A00000000000000" pitchFamily="50" charset="-128"/>
                <a:cs typeface="+mn-cs"/>
              </a:rPr>
              <a:t>考えてみよう</a:t>
            </a:r>
          </a:p>
        </p:txBody>
      </p:sp>
      <p:pic>
        <p:nvPicPr>
          <p:cNvPr id="105" name="図 104">
            <a:extLst>
              <a:ext uri="{FF2B5EF4-FFF2-40B4-BE49-F238E27FC236}">
                <a16:creationId xmlns:a16="http://schemas.microsoft.com/office/drawing/2014/main" id="{0C4B530C-9579-9845-A3A3-4EFE72C680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3248" y="2249810"/>
            <a:ext cx="2379932" cy="1872845"/>
          </a:xfrm>
          <a:prstGeom prst="rect">
            <a:avLst/>
          </a:prstGeom>
        </p:spPr>
      </p:pic>
      <p:sp>
        <p:nvSpPr>
          <p:cNvPr id="106" name="テキスト ボックス 105">
            <a:extLst>
              <a:ext uri="{FF2B5EF4-FFF2-40B4-BE49-F238E27FC236}">
                <a16:creationId xmlns:a16="http://schemas.microsoft.com/office/drawing/2014/main" id="{1728E78A-EB8A-E448-BDDF-3901AB296287}"/>
              </a:ext>
            </a:extLst>
          </p:cNvPr>
          <p:cNvSpPr txBox="1"/>
          <p:nvPr/>
        </p:nvSpPr>
        <p:spPr>
          <a:xfrm>
            <a:off x="1208476" y="2372784"/>
            <a:ext cx="1065821" cy="276999"/>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通院</a:t>
            </a:r>
          </a:p>
        </p:txBody>
      </p:sp>
      <p:sp>
        <p:nvSpPr>
          <p:cNvPr id="107" name="テキスト ボックス 106">
            <a:extLst>
              <a:ext uri="{FF2B5EF4-FFF2-40B4-BE49-F238E27FC236}">
                <a16:creationId xmlns:a16="http://schemas.microsoft.com/office/drawing/2014/main" id="{79F64EC2-0731-9641-949C-56BC8A918943}"/>
              </a:ext>
            </a:extLst>
          </p:cNvPr>
          <p:cNvSpPr txBox="1"/>
          <p:nvPr/>
        </p:nvSpPr>
        <p:spPr>
          <a:xfrm>
            <a:off x="750179" y="2304212"/>
            <a:ext cx="268941" cy="263918"/>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1115"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1</a:t>
            </a:r>
            <a:endParaRPr kumimoji="1" lang="ja-JP" altLang="en-US" sz="1115"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pic>
        <p:nvPicPr>
          <p:cNvPr id="127" name="図 126">
            <a:extLst>
              <a:ext uri="{FF2B5EF4-FFF2-40B4-BE49-F238E27FC236}">
                <a16:creationId xmlns:a16="http://schemas.microsoft.com/office/drawing/2014/main" id="{B932AE32-C8A1-6345-B963-E812FBA2C0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16952" y="2712451"/>
            <a:ext cx="1286652" cy="1422400"/>
          </a:xfrm>
          <a:prstGeom prst="rect">
            <a:avLst/>
          </a:prstGeom>
        </p:spPr>
      </p:pic>
      <p:pic>
        <p:nvPicPr>
          <p:cNvPr id="96" name="図 95">
            <a:extLst>
              <a:ext uri="{FF2B5EF4-FFF2-40B4-BE49-F238E27FC236}">
                <a16:creationId xmlns:a16="http://schemas.microsoft.com/office/drawing/2014/main" id="{11B59E46-322B-654B-937E-21D915B08B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76890" y="2246519"/>
            <a:ext cx="2379932" cy="1872845"/>
          </a:xfrm>
          <a:prstGeom prst="rect">
            <a:avLst/>
          </a:prstGeom>
        </p:spPr>
      </p:pic>
      <p:sp>
        <p:nvSpPr>
          <p:cNvPr id="98" name="テキスト ボックス 97">
            <a:extLst>
              <a:ext uri="{FF2B5EF4-FFF2-40B4-BE49-F238E27FC236}">
                <a16:creationId xmlns:a16="http://schemas.microsoft.com/office/drawing/2014/main" id="{8C98DE2F-ED56-6C4A-9218-3B31E384833A}"/>
              </a:ext>
            </a:extLst>
          </p:cNvPr>
          <p:cNvSpPr txBox="1"/>
          <p:nvPr/>
        </p:nvSpPr>
        <p:spPr>
          <a:xfrm>
            <a:off x="3835187" y="2369493"/>
            <a:ext cx="891206" cy="276999"/>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入院</a:t>
            </a:r>
          </a:p>
        </p:txBody>
      </p:sp>
      <p:sp>
        <p:nvSpPr>
          <p:cNvPr id="100" name="テキスト ボックス 99">
            <a:extLst>
              <a:ext uri="{FF2B5EF4-FFF2-40B4-BE49-F238E27FC236}">
                <a16:creationId xmlns:a16="http://schemas.microsoft.com/office/drawing/2014/main" id="{36B1CFB1-C949-484F-9B76-B71379704DC8}"/>
              </a:ext>
            </a:extLst>
          </p:cNvPr>
          <p:cNvSpPr txBox="1"/>
          <p:nvPr/>
        </p:nvSpPr>
        <p:spPr>
          <a:xfrm>
            <a:off x="3413466" y="2300921"/>
            <a:ext cx="268941" cy="263918"/>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1115"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a:t>
            </a:r>
            <a:endParaRPr kumimoji="1" lang="ja-JP" altLang="en-US" sz="1115"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pic>
        <p:nvPicPr>
          <p:cNvPr id="128" name="図 127">
            <a:extLst>
              <a:ext uri="{FF2B5EF4-FFF2-40B4-BE49-F238E27FC236}">
                <a16:creationId xmlns:a16="http://schemas.microsoft.com/office/drawing/2014/main" id="{64B0F688-2540-7A4A-8471-71C01C1589E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76673" y="2589566"/>
            <a:ext cx="1749674" cy="1589922"/>
          </a:xfrm>
          <a:prstGeom prst="rect">
            <a:avLst/>
          </a:prstGeom>
        </p:spPr>
      </p:pic>
      <p:pic>
        <p:nvPicPr>
          <p:cNvPr id="78" name="図 77">
            <a:extLst>
              <a:ext uri="{FF2B5EF4-FFF2-40B4-BE49-F238E27FC236}">
                <a16:creationId xmlns:a16="http://schemas.microsoft.com/office/drawing/2014/main" id="{02861147-504F-CC48-82A8-1448E10234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65594" y="2221728"/>
            <a:ext cx="2379932" cy="1872845"/>
          </a:xfrm>
          <a:prstGeom prst="rect">
            <a:avLst/>
          </a:prstGeom>
        </p:spPr>
      </p:pic>
      <p:sp>
        <p:nvSpPr>
          <p:cNvPr id="85" name="テキスト ボックス 84">
            <a:extLst>
              <a:ext uri="{FF2B5EF4-FFF2-40B4-BE49-F238E27FC236}">
                <a16:creationId xmlns:a16="http://schemas.microsoft.com/office/drawing/2014/main" id="{BC629F6F-5EA6-2643-B89A-18A63D4AE730}"/>
              </a:ext>
            </a:extLst>
          </p:cNvPr>
          <p:cNvSpPr txBox="1"/>
          <p:nvPr/>
        </p:nvSpPr>
        <p:spPr>
          <a:xfrm>
            <a:off x="6470719" y="2344702"/>
            <a:ext cx="1544521" cy="276999"/>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手術</a:t>
            </a:r>
            <a:endPar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86" name="テキスト ボックス 85">
            <a:extLst>
              <a:ext uri="{FF2B5EF4-FFF2-40B4-BE49-F238E27FC236}">
                <a16:creationId xmlns:a16="http://schemas.microsoft.com/office/drawing/2014/main" id="{5356EC5A-6250-5B43-A946-F525A48DB8C0}"/>
              </a:ext>
            </a:extLst>
          </p:cNvPr>
          <p:cNvSpPr txBox="1"/>
          <p:nvPr/>
        </p:nvSpPr>
        <p:spPr>
          <a:xfrm>
            <a:off x="6012422" y="2276130"/>
            <a:ext cx="268941" cy="263918"/>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1115"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3</a:t>
            </a:r>
            <a:endParaRPr kumimoji="1" lang="ja-JP" altLang="en-US" sz="1115"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pic>
        <p:nvPicPr>
          <p:cNvPr id="129" name="図 128">
            <a:extLst>
              <a:ext uri="{FF2B5EF4-FFF2-40B4-BE49-F238E27FC236}">
                <a16:creationId xmlns:a16="http://schemas.microsoft.com/office/drawing/2014/main" id="{912AA0EB-C0AA-F04C-8819-AC9D14C2BDF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30008" y="2613208"/>
            <a:ext cx="1585232" cy="1333500"/>
          </a:xfrm>
          <a:prstGeom prst="rect">
            <a:avLst/>
          </a:prstGeom>
        </p:spPr>
      </p:pic>
      <p:pic>
        <p:nvPicPr>
          <p:cNvPr id="2" name="図 1">
            <a:extLst>
              <a:ext uri="{FF2B5EF4-FFF2-40B4-BE49-F238E27FC236}">
                <a16:creationId xmlns:a16="http://schemas.microsoft.com/office/drawing/2014/main" id="{D16CA907-C055-73AB-915D-598B0351486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9144000" cy="559091"/>
          </a:xfrm>
          <a:prstGeom prst="rect">
            <a:avLst/>
          </a:prstGeom>
        </p:spPr>
      </p:pic>
      <p:grpSp>
        <p:nvGrpSpPr>
          <p:cNvPr id="5" name="グループ化 4">
            <a:extLst>
              <a:ext uri="{FF2B5EF4-FFF2-40B4-BE49-F238E27FC236}">
                <a16:creationId xmlns:a16="http://schemas.microsoft.com/office/drawing/2014/main" id="{54080D7F-0F27-DCF6-5AAD-90526D6C078D}"/>
              </a:ext>
            </a:extLst>
          </p:cNvPr>
          <p:cNvGrpSpPr>
            <a:grpSpLocks noChangeAspect="1"/>
          </p:cNvGrpSpPr>
          <p:nvPr/>
        </p:nvGrpSpPr>
        <p:grpSpPr>
          <a:xfrm>
            <a:off x="8035353" y="94006"/>
            <a:ext cx="924222" cy="967829"/>
            <a:chOff x="8030207" y="77898"/>
            <a:chExt cx="1026913" cy="1075365"/>
          </a:xfrm>
        </p:grpSpPr>
        <p:pic>
          <p:nvPicPr>
            <p:cNvPr id="6" name="図 5">
              <a:extLst>
                <a:ext uri="{FF2B5EF4-FFF2-40B4-BE49-F238E27FC236}">
                  <a16:creationId xmlns:a16="http://schemas.microsoft.com/office/drawing/2014/main" id="{8D552169-BB9D-F8C0-4C6A-F7BEF9991D0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30207" y="77898"/>
              <a:ext cx="1000731" cy="823578"/>
            </a:xfrm>
            <a:prstGeom prst="rect">
              <a:avLst/>
            </a:prstGeom>
          </p:spPr>
        </p:pic>
        <p:pic>
          <p:nvPicPr>
            <p:cNvPr id="7" name="図 6">
              <a:extLst>
                <a:ext uri="{FF2B5EF4-FFF2-40B4-BE49-F238E27FC236}">
                  <a16:creationId xmlns:a16="http://schemas.microsoft.com/office/drawing/2014/main" id="{81380970-6C83-6165-28FD-94D5714131D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059057" y="920614"/>
              <a:ext cx="998063" cy="232649"/>
            </a:xfrm>
            <a:prstGeom prst="rect">
              <a:avLst/>
            </a:prstGeom>
          </p:spPr>
        </p:pic>
      </p:grpSp>
    </p:spTree>
    <p:extLst>
      <p:ext uri="{BB962C8B-B14F-4D97-AF65-F5344CB8AC3E}">
        <p14:creationId xmlns:p14="http://schemas.microsoft.com/office/powerpoint/2010/main" val="2729625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fade">
                                      <p:cBhvr>
                                        <p:cTn id="7" dur="500"/>
                                        <p:tgtEl>
                                          <p:spTgt spid="1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4"/>
                                        </p:tgtEl>
                                        <p:attrNameLst>
                                          <p:attrName>style.visibility</p:attrName>
                                        </p:attrNameLst>
                                      </p:cBhvr>
                                      <p:to>
                                        <p:strVal val="visible"/>
                                      </p:to>
                                    </p:set>
                                    <p:animEffect transition="in" filter="fade">
                                      <p:cBhvr>
                                        <p:cTn id="10" dur="500"/>
                                        <p:tgtEl>
                                          <p:spTgt spid="1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5"/>
                                        </p:tgtEl>
                                        <p:attrNameLst>
                                          <p:attrName>style.visibility</p:attrName>
                                        </p:attrNameLst>
                                      </p:cBhvr>
                                      <p:to>
                                        <p:strVal val="visible"/>
                                      </p:to>
                                    </p:set>
                                    <p:animEffect transition="in" filter="fade">
                                      <p:cBhvr>
                                        <p:cTn id="13" dur="500"/>
                                        <p:tgtEl>
                                          <p:spTgt spid="11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6"/>
                                        </p:tgtEl>
                                        <p:attrNameLst>
                                          <p:attrName>style.visibility</p:attrName>
                                        </p:attrNameLst>
                                      </p:cBhvr>
                                      <p:to>
                                        <p:strVal val="visible"/>
                                      </p:to>
                                    </p:set>
                                    <p:animEffect transition="in" filter="fade">
                                      <p:cBhvr>
                                        <p:cTn id="18" dur="500"/>
                                        <p:tgtEl>
                                          <p:spTgt spid="106"/>
                                        </p:tgtEl>
                                      </p:cBhvr>
                                    </p:animEffect>
                                  </p:childTnLst>
                                </p:cTn>
                              </p:par>
                              <p:par>
                                <p:cTn id="19" presetID="10" presetClass="entr" presetSubtype="0" fill="hold" nodeType="withEffect">
                                  <p:stCondLst>
                                    <p:cond delay="0"/>
                                  </p:stCondLst>
                                  <p:childTnLst>
                                    <p:set>
                                      <p:cBhvr>
                                        <p:cTn id="20" dur="1" fill="hold">
                                          <p:stCondLst>
                                            <p:cond delay="0"/>
                                          </p:stCondLst>
                                        </p:cTn>
                                        <p:tgtEl>
                                          <p:spTgt spid="127"/>
                                        </p:tgtEl>
                                        <p:attrNameLst>
                                          <p:attrName>style.visibility</p:attrName>
                                        </p:attrNameLst>
                                      </p:cBhvr>
                                      <p:to>
                                        <p:strVal val="visible"/>
                                      </p:to>
                                    </p:set>
                                    <p:animEffect transition="in" filter="fade">
                                      <p:cBhvr>
                                        <p:cTn id="21" dur="500"/>
                                        <p:tgtEl>
                                          <p:spTgt spid="12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28"/>
                                        </p:tgtEl>
                                        <p:attrNameLst>
                                          <p:attrName>style.visibility</p:attrName>
                                        </p:attrNameLst>
                                      </p:cBhvr>
                                      <p:to>
                                        <p:strVal val="visible"/>
                                      </p:to>
                                    </p:set>
                                    <p:animEffect transition="in" filter="fade">
                                      <p:cBhvr>
                                        <p:cTn id="26" dur="500"/>
                                        <p:tgtEl>
                                          <p:spTgt spid="12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98"/>
                                        </p:tgtEl>
                                        <p:attrNameLst>
                                          <p:attrName>style.visibility</p:attrName>
                                        </p:attrNameLst>
                                      </p:cBhvr>
                                      <p:to>
                                        <p:strVal val="visible"/>
                                      </p:to>
                                    </p:set>
                                    <p:animEffect transition="in" filter="fade">
                                      <p:cBhvr>
                                        <p:cTn id="29" dur="500"/>
                                        <p:tgtEl>
                                          <p:spTgt spid="9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29"/>
                                        </p:tgtEl>
                                        <p:attrNameLst>
                                          <p:attrName>style.visibility</p:attrName>
                                        </p:attrNameLst>
                                      </p:cBhvr>
                                      <p:to>
                                        <p:strVal val="visible"/>
                                      </p:to>
                                    </p:set>
                                    <p:animEffect transition="in" filter="fade">
                                      <p:cBhvr>
                                        <p:cTn id="34" dur="500"/>
                                        <p:tgtEl>
                                          <p:spTgt spid="12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85"/>
                                        </p:tgtEl>
                                        <p:attrNameLst>
                                          <p:attrName>style.visibility</p:attrName>
                                        </p:attrNameLst>
                                      </p:cBhvr>
                                      <p:to>
                                        <p:strVal val="visible"/>
                                      </p:to>
                                    </p:set>
                                    <p:animEffect transition="in" filter="fade">
                                      <p:cBhvr>
                                        <p:cTn id="37" dur="500"/>
                                        <p:tgtEl>
                                          <p:spTgt spid="8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9"/>
                                        </p:tgtEl>
                                        <p:attrNameLst>
                                          <p:attrName>style.visibility</p:attrName>
                                        </p:attrNameLst>
                                      </p:cBhvr>
                                      <p:to>
                                        <p:strVal val="visible"/>
                                      </p:to>
                                    </p:set>
                                    <p:animEffect transition="in" filter="fade">
                                      <p:cBhvr>
                                        <p:cTn id="42" dur="500"/>
                                        <p:tgtEl>
                                          <p:spTgt spid="119"/>
                                        </p:tgtEl>
                                      </p:cBhvr>
                                    </p:animEffect>
                                  </p:childTnLst>
                                </p:cTn>
                              </p:par>
                              <p:par>
                                <p:cTn id="43" presetID="10" presetClass="entr" presetSubtype="0" fill="hold"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17"/>
                                        </p:tgtEl>
                                        <p:attrNameLst>
                                          <p:attrName>style.visibility</p:attrName>
                                        </p:attrNameLst>
                                      </p:cBhvr>
                                      <p:to>
                                        <p:strVal val="visible"/>
                                      </p:to>
                                    </p:set>
                                    <p:animEffect transition="in" filter="fade">
                                      <p:cBhvr>
                                        <p:cTn id="48"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114" grpId="0"/>
      <p:bldP spid="115" grpId="0"/>
      <p:bldP spid="117" grpId="0"/>
      <p:bldP spid="119" grpId="0"/>
      <p:bldP spid="106" grpId="0"/>
      <p:bldP spid="98" grpId="0"/>
      <p:bldP spid="8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角丸四角形 76">
            <a:extLst>
              <a:ext uri="{FF2B5EF4-FFF2-40B4-BE49-F238E27FC236}">
                <a16:creationId xmlns:a16="http://schemas.microsoft.com/office/drawing/2014/main" id="{1700D88D-4EE1-7F45-8E6F-074AF1165385}"/>
              </a:ext>
            </a:extLst>
          </p:cNvPr>
          <p:cNvSpPr/>
          <p:nvPr/>
        </p:nvSpPr>
        <p:spPr>
          <a:xfrm>
            <a:off x="637954" y="1266507"/>
            <a:ext cx="7857460" cy="1274361"/>
          </a:xfrm>
          <a:prstGeom prst="roundRect">
            <a:avLst/>
          </a:prstGeom>
          <a:solidFill>
            <a:srgbClr val="F0D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pic>
        <p:nvPicPr>
          <p:cNvPr id="3" name="図 2">
            <a:extLst>
              <a:ext uri="{FF2B5EF4-FFF2-40B4-BE49-F238E27FC236}">
                <a16:creationId xmlns:a16="http://schemas.microsoft.com/office/drawing/2014/main" id="{84E4F93F-DEC6-7247-BD32-ECB51A79E3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590" y="1371578"/>
            <a:ext cx="1825120" cy="951329"/>
          </a:xfrm>
          <a:prstGeom prst="rect">
            <a:avLst/>
          </a:prstGeom>
        </p:spPr>
      </p:pic>
      <p:sp>
        <p:nvSpPr>
          <p:cNvPr id="79" name="角丸四角形 78">
            <a:extLst>
              <a:ext uri="{FF2B5EF4-FFF2-40B4-BE49-F238E27FC236}">
                <a16:creationId xmlns:a16="http://schemas.microsoft.com/office/drawing/2014/main" id="{6CEFEC94-BF22-CC45-9CCB-AFEE15063F40}"/>
              </a:ext>
            </a:extLst>
          </p:cNvPr>
          <p:cNvSpPr/>
          <p:nvPr/>
        </p:nvSpPr>
        <p:spPr>
          <a:xfrm>
            <a:off x="658923" y="683956"/>
            <a:ext cx="1031358" cy="361507"/>
          </a:xfrm>
          <a:prstGeom prst="roundRect">
            <a:avLst/>
          </a:prstGeom>
          <a:noFill/>
          <a:ln>
            <a:solidFill>
              <a:srgbClr val="B983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80" name="テキスト ボックス 79">
            <a:extLst>
              <a:ext uri="{FF2B5EF4-FFF2-40B4-BE49-F238E27FC236}">
                <a16:creationId xmlns:a16="http://schemas.microsoft.com/office/drawing/2014/main" id="{DB65F4E1-4382-C642-A8E0-272C6C446BF7}"/>
              </a:ext>
            </a:extLst>
          </p:cNvPr>
          <p:cNvSpPr txBox="1"/>
          <p:nvPr/>
        </p:nvSpPr>
        <p:spPr>
          <a:xfrm>
            <a:off x="658923" y="703316"/>
            <a:ext cx="1031358" cy="369332"/>
          </a:xfrm>
          <a:prstGeom prst="rect">
            <a:avLst/>
          </a:prstGeom>
          <a:noFill/>
        </p:spPr>
        <p:txBody>
          <a:bodyPr wrap="square" rtlCol="0">
            <a:spAutoFit/>
          </a:bodyP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資料編</a:t>
            </a:r>
          </a:p>
        </p:txBody>
      </p:sp>
      <p:sp>
        <p:nvSpPr>
          <p:cNvPr id="81" name="テキスト ボックス 80">
            <a:extLst>
              <a:ext uri="{FF2B5EF4-FFF2-40B4-BE49-F238E27FC236}">
                <a16:creationId xmlns:a16="http://schemas.microsoft.com/office/drawing/2014/main" id="{A79A7465-DD40-3D4B-95BF-BDA98244B040}"/>
              </a:ext>
            </a:extLst>
          </p:cNvPr>
          <p:cNvSpPr txBox="1"/>
          <p:nvPr/>
        </p:nvSpPr>
        <p:spPr>
          <a:xfrm>
            <a:off x="1711249" y="657150"/>
            <a:ext cx="2626908" cy="461665"/>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lumMod val="75000"/>
                    <a:lumOff val="25000"/>
                  </a:prstClr>
                </a:solidFill>
                <a:effectLst/>
                <a:uLnTx/>
                <a:uFillTx/>
                <a:latin typeface="游ゴシック" panose="020F0502020204030204"/>
                <a:ea typeface="游ゴシック" panose="020B0400000000000000" pitchFamily="50" charset="-128"/>
                <a:cs typeface="+mn-cs"/>
              </a:rPr>
              <a:t>ペット保険</a:t>
            </a:r>
            <a:endParaRPr kumimoji="1" lang="ja-JP" altLang="en-US" sz="1800" b="1" i="0" u="none" strike="noStrike" kern="1200" cap="none" spc="0" normalizeH="0" baseline="0" noProof="0" dirty="0">
              <a:ln>
                <a:noFill/>
              </a:ln>
              <a:solidFill>
                <a:prstClr val="black">
                  <a:lumMod val="75000"/>
                  <a:lumOff val="25000"/>
                </a:prstClr>
              </a:solidFill>
              <a:effectLst/>
              <a:uLnTx/>
              <a:uFillTx/>
              <a:latin typeface="游ゴシック" panose="020F0502020204030204"/>
              <a:ea typeface="游ゴシック" panose="020B0400000000000000" pitchFamily="50" charset="-128"/>
              <a:cs typeface="+mn-cs"/>
            </a:endParaRPr>
          </a:p>
        </p:txBody>
      </p:sp>
      <p:sp>
        <p:nvSpPr>
          <p:cNvPr id="82" name="テキスト ボックス 81">
            <a:extLst>
              <a:ext uri="{FF2B5EF4-FFF2-40B4-BE49-F238E27FC236}">
                <a16:creationId xmlns:a16="http://schemas.microsoft.com/office/drawing/2014/main" id="{2F3E8193-4B1B-5F4D-8E23-D7B1BFC2A88C}"/>
              </a:ext>
            </a:extLst>
          </p:cNvPr>
          <p:cNvSpPr txBox="1"/>
          <p:nvPr/>
        </p:nvSpPr>
        <p:spPr>
          <a:xfrm>
            <a:off x="2677599" y="1382898"/>
            <a:ext cx="5711811" cy="1110945"/>
          </a:xfrm>
          <a:prstGeom prst="rect">
            <a:avLst/>
          </a:prstGeom>
          <a:noFill/>
        </p:spPr>
        <p:txBody>
          <a:bodyPr wrap="square" rtlCol="0">
            <a:spAutoFit/>
          </a:bodyPr>
          <a:lstStyle/>
          <a:p>
            <a:pPr marL="0" marR="0" lvl="0" indent="0" algn="l" defTabSz="566654" rtl="0" eaLnBrk="1" fontAlgn="auto" latinLnBrk="0" hangingPunct="1">
              <a:lnSpc>
                <a:spcPts val="2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
                  <a:solidFill>
                    <a:srgbClr val="FF0000"/>
                  </a:solidFill>
                </a:uFill>
                <a:latin typeface="游ゴシック Medium" panose="020B0500000000000000" pitchFamily="50" charset="-128"/>
                <a:ea typeface="游ゴシック Medium" panose="020B0500000000000000" pitchFamily="50" charset="-128"/>
                <a:cs typeface="+mn-cs"/>
              </a:rPr>
              <a:t>ペット保険は、ペットのケガ・病気の際の治療費や病院診療費などを補償する保険です。</a:t>
            </a:r>
            <a:r>
              <a:rPr kumimoji="1" lang="ja-JP" altLang="en-US" sz="16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近年、犬や猫などペットの寿命は延びていますが、ペットも高齢になるとケガや病気にかかるリスクが高くなる傾向があります。</a:t>
            </a:r>
          </a:p>
        </p:txBody>
      </p:sp>
      <p:sp>
        <p:nvSpPr>
          <p:cNvPr id="20" name="テキスト ボックス 19">
            <a:extLst>
              <a:ext uri="{FF2B5EF4-FFF2-40B4-BE49-F238E27FC236}">
                <a16:creationId xmlns:a16="http://schemas.microsoft.com/office/drawing/2014/main" id="{45686F66-B797-8C4D-BA63-7D66299496D5}"/>
              </a:ext>
            </a:extLst>
          </p:cNvPr>
          <p:cNvSpPr txBox="1"/>
          <p:nvPr/>
        </p:nvSpPr>
        <p:spPr>
          <a:xfrm>
            <a:off x="1300717" y="1599117"/>
            <a:ext cx="1123506" cy="605294"/>
          </a:xfrm>
          <a:prstGeom prst="rect">
            <a:avLst/>
          </a:prstGeom>
          <a:noFill/>
        </p:spPr>
        <p:txBody>
          <a:bodyPr wrap="square" rtlCol="0">
            <a:spAutoFit/>
          </a:bodyPr>
          <a:lstStyle/>
          <a:p>
            <a:pPr marL="0" marR="0" lvl="0" indent="0" algn="ctr" defTabSz="566654" rtl="0" eaLnBrk="1" fontAlgn="auto" latinLnBrk="0" hangingPunct="1">
              <a:lnSpc>
                <a:spcPts val="2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こんな</a:t>
            </a:r>
            <a:endParaRPr kumimoji="1" lang="en-US" altLang="ja-JP" sz="16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a:p>
            <a:pPr marL="0" marR="0" lvl="0" indent="0" algn="ctr" defTabSz="566654" rtl="0" eaLnBrk="1" fontAlgn="auto" latinLnBrk="0" hangingPunct="1">
              <a:lnSpc>
                <a:spcPts val="2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保険です</a:t>
            </a:r>
          </a:p>
        </p:txBody>
      </p:sp>
      <p:pic>
        <p:nvPicPr>
          <p:cNvPr id="4" name="図 3">
            <a:extLst>
              <a:ext uri="{FF2B5EF4-FFF2-40B4-BE49-F238E27FC236}">
                <a16:creationId xmlns:a16="http://schemas.microsoft.com/office/drawing/2014/main" id="{60E300C1-68CA-D9DC-39C2-36457C6FE1F2}"/>
              </a:ext>
            </a:extLst>
          </p:cNvPr>
          <p:cNvPicPr>
            <a:picLocks noChangeAspect="1"/>
          </p:cNvPicPr>
          <p:nvPr/>
        </p:nvPicPr>
        <p:blipFill>
          <a:blip r:embed="rId4"/>
          <a:stretch>
            <a:fillRect/>
          </a:stretch>
        </p:blipFill>
        <p:spPr>
          <a:xfrm>
            <a:off x="888605" y="3641075"/>
            <a:ext cx="5359795" cy="2818288"/>
          </a:xfrm>
          <a:prstGeom prst="rect">
            <a:avLst/>
          </a:prstGeom>
        </p:spPr>
      </p:pic>
      <p:sp>
        <p:nvSpPr>
          <p:cNvPr id="5" name="テキスト ボックス 4">
            <a:extLst>
              <a:ext uri="{FF2B5EF4-FFF2-40B4-BE49-F238E27FC236}">
                <a16:creationId xmlns:a16="http://schemas.microsoft.com/office/drawing/2014/main" id="{F813AB23-3710-C7CB-5EAF-0C87AFE35931}"/>
              </a:ext>
            </a:extLst>
          </p:cNvPr>
          <p:cNvSpPr txBox="1"/>
          <p:nvPr/>
        </p:nvSpPr>
        <p:spPr>
          <a:xfrm>
            <a:off x="963699" y="4324795"/>
            <a:ext cx="991624" cy="338554"/>
          </a:xfrm>
          <a:prstGeom prst="rect">
            <a:avLst/>
          </a:prstGeom>
          <a:noFill/>
        </p:spPr>
        <p:txBody>
          <a:bodyPr wrap="square" rtlCol="0">
            <a:spAutoFit/>
          </a:bodyPr>
          <a:lstStyle/>
          <a:p>
            <a:pPr marL="0" marR="0" lvl="0" indent="0" algn="r" defTabSz="566654"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110,484</a:t>
            </a:r>
            <a:endParaRPr kumimoji="1" lang="ja-JP" altLang="en-US" sz="16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p:txBody>
      </p:sp>
      <p:sp>
        <p:nvSpPr>
          <p:cNvPr id="6" name="テキスト ボックス 5">
            <a:extLst>
              <a:ext uri="{FF2B5EF4-FFF2-40B4-BE49-F238E27FC236}">
                <a16:creationId xmlns:a16="http://schemas.microsoft.com/office/drawing/2014/main" id="{16150D54-DED7-5DB2-EF76-956F6B7BCBAB}"/>
              </a:ext>
            </a:extLst>
          </p:cNvPr>
          <p:cNvSpPr txBox="1"/>
          <p:nvPr/>
        </p:nvSpPr>
        <p:spPr>
          <a:xfrm>
            <a:off x="999553" y="5082835"/>
            <a:ext cx="955770" cy="338554"/>
          </a:xfrm>
          <a:prstGeom prst="rect">
            <a:avLst/>
          </a:prstGeom>
          <a:noFill/>
        </p:spPr>
        <p:txBody>
          <a:bodyPr wrap="square" rtlCol="0">
            <a:spAutoFit/>
          </a:bodyPr>
          <a:lstStyle/>
          <a:p>
            <a:pPr marL="0" marR="0" lvl="0" indent="0" algn="r" defTabSz="566654"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105,656</a:t>
            </a:r>
            <a:endParaRPr kumimoji="1" lang="ja-JP" altLang="en-US" sz="16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p:txBody>
      </p:sp>
      <p:sp>
        <p:nvSpPr>
          <p:cNvPr id="8" name="テキスト ボックス 7">
            <a:extLst>
              <a:ext uri="{FF2B5EF4-FFF2-40B4-BE49-F238E27FC236}">
                <a16:creationId xmlns:a16="http://schemas.microsoft.com/office/drawing/2014/main" id="{00438622-5489-514B-B9AD-CA898D271344}"/>
              </a:ext>
            </a:extLst>
          </p:cNvPr>
          <p:cNvSpPr txBox="1"/>
          <p:nvPr/>
        </p:nvSpPr>
        <p:spPr>
          <a:xfrm>
            <a:off x="999553" y="5897282"/>
            <a:ext cx="955770" cy="338554"/>
          </a:xfrm>
          <a:prstGeom prst="rect">
            <a:avLst/>
          </a:prstGeom>
          <a:noFill/>
        </p:spPr>
        <p:txBody>
          <a:bodyPr wrap="square" rtlCol="0">
            <a:spAutoFit/>
          </a:bodyPr>
          <a:lstStyle/>
          <a:p>
            <a:pPr marL="0" marR="0" lvl="0" indent="0" algn="r" defTabSz="566654"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290,000</a:t>
            </a:r>
            <a:endParaRPr kumimoji="1" lang="ja-JP" altLang="en-US" sz="16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p:txBody>
      </p:sp>
      <p:sp>
        <p:nvSpPr>
          <p:cNvPr id="9" name="テキスト ボックス 8">
            <a:extLst>
              <a:ext uri="{FF2B5EF4-FFF2-40B4-BE49-F238E27FC236}">
                <a16:creationId xmlns:a16="http://schemas.microsoft.com/office/drawing/2014/main" id="{6ECA76C6-7D54-EC2B-EEE7-4DA69BBFCD83}"/>
              </a:ext>
            </a:extLst>
          </p:cNvPr>
          <p:cNvSpPr txBox="1"/>
          <p:nvPr/>
        </p:nvSpPr>
        <p:spPr>
          <a:xfrm>
            <a:off x="2069578" y="4167158"/>
            <a:ext cx="936837" cy="636649"/>
          </a:xfrm>
          <a:prstGeom prst="rect">
            <a:avLst/>
          </a:prstGeom>
          <a:noFill/>
        </p:spPr>
        <p:txBody>
          <a:bodyPr wrap="square" lIns="0" rIns="0" rtlCol="0">
            <a:spAutoFit/>
          </a:bodyPr>
          <a:lstStyle/>
          <a:p>
            <a:pPr marL="0" marR="0" lvl="0" indent="0" algn="l" defTabSz="566654" rtl="0" eaLnBrk="1" fontAlgn="auto" latinLnBrk="0" hangingPunct="1">
              <a:lnSpc>
                <a:spcPts val="14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アメリカンショート</a:t>
            </a:r>
            <a:endPar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566654" rtl="0" eaLnBrk="1" fontAlgn="auto" latinLnBrk="0" hangingPunct="1">
              <a:lnSpc>
                <a:spcPts val="14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ヘア（</a:t>
            </a: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猫）</a:t>
            </a:r>
          </a:p>
        </p:txBody>
      </p:sp>
      <p:sp>
        <p:nvSpPr>
          <p:cNvPr id="10" name="テキスト ボックス 9">
            <a:extLst>
              <a:ext uri="{FF2B5EF4-FFF2-40B4-BE49-F238E27FC236}">
                <a16:creationId xmlns:a16="http://schemas.microsoft.com/office/drawing/2014/main" id="{B0696690-D7ED-AB44-4DAC-14381DA5DC3C}"/>
              </a:ext>
            </a:extLst>
          </p:cNvPr>
          <p:cNvSpPr txBox="1"/>
          <p:nvPr/>
        </p:nvSpPr>
        <p:spPr>
          <a:xfrm>
            <a:off x="2203408" y="5044539"/>
            <a:ext cx="675658" cy="502702"/>
          </a:xfrm>
          <a:prstGeom prst="rect">
            <a:avLst/>
          </a:prstGeom>
          <a:noFill/>
        </p:spPr>
        <p:txBody>
          <a:bodyPr wrap="square" lIns="0" rIns="0" rtlCol="0">
            <a:spAutoFit/>
          </a:bodyPr>
          <a:lstStyle/>
          <a:p>
            <a:pPr marL="0" marR="0" lvl="0" indent="0" algn="ctr" defTabSz="566654" rtl="0" eaLnBrk="1" fontAlgn="auto" latinLnBrk="0" hangingPunct="1">
              <a:lnSpc>
                <a:spcPts val="16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柴 犬（犬）</a:t>
            </a:r>
          </a:p>
        </p:txBody>
      </p:sp>
      <p:sp>
        <p:nvSpPr>
          <p:cNvPr id="12" name="テキスト ボックス 11">
            <a:extLst>
              <a:ext uri="{FF2B5EF4-FFF2-40B4-BE49-F238E27FC236}">
                <a16:creationId xmlns:a16="http://schemas.microsoft.com/office/drawing/2014/main" id="{8771AADB-F258-D852-1DB8-B2C601D6D91F}"/>
              </a:ext>
            </a:extLst>
          </p:cNvPr>
          <p:cNvSpPr txBox="1"/>
          <p:nvPr/>
        </p:nvSpPr>
        <p:spPr>
          <a:xfrm>
            <a:off x="2034985" y="5826029"/>
            <a:ext cx="955770" cy="546881"/>
          </a:xfrm>
          <a:prstGeom prst="rect">
            <a:avLst/>
          </a:prstGeom>
          <a:noFill/>
        </p:spPr>
        <p:txBody>
          <a:bodyPr wrap="square" lIns="0" rIns="0" rtlCol="0">
            <a:spAutoFit/>
          </a:bodyPr>
          <a:lstStyle/>
          <a:p>
            <a:pPr marL="0" marR="0" lvl="0" indent="0" algn="ctr" defTabSz="566654" rtl="0" eaLnBrk="1" fontAlgn="auto" latinLnBrk="0" hangingPunct="1">
              <a:lnSpc>
                <a:spcPts val="18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マンチカン（猫）</a:t>
            </a:r>
          </a:p>
        </p:txBody>
      </p:sp>
      <p:sp>
        <p:nvSpPr>
          <p:cNvPr id="13" name="テキスト ボックス 12">
            <a:extLst>
              <a:ext uri="{FF2B5EF4-FFF2-40B4-BE49-F238E27FC236}">
                <a16:creationId xmlns:a16="http://schemas.microsoft.com/office/drawing/2014/main" id="{ED4A3BAD-A77E-2061-5803-CAB7D9A4E69C}"/>
              </a:ext>
            </a:extLst>
          </p:cNvPr>
          <p:cNvSpPr txBox="1"/>
          <p:nvPr/>
        </p:nvSpPr>
        <p:spPr>
          <a:xfrm>
            <a:off x="3117487" y="4132326"/>
            <a:ext cx="3340015" cy="677108"/>
          </a:xfrm>
          <a:prstGeom prst="rect">
            <a:avLst/>
          </a:prstGeom>
          <a:noFill/>
        </p:spPr>
        <p:txBody>
          <a:bodyPr wrap="square" lIns="0" rIns="0"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異物誤飲で摘出手術を行い、</a:t>
            </a: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2</a:t>
            </a: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日間の</a:t>
            </a:r>
            <a:endPar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入院治療を行った場合　</a:t>
            </a:r>
            <a:endPar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9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出典：ペット＆ファミリー損害保険株式会社ウェブサイト</a:t>
            </a:r>
          </a:p>
        </p:txBody>
      </p:sp>
      <p:sp>
        <p:nvSpPr>
          <p:cNvPr id="14" name="テキスト ボックス 13">
            <a:extLst>
              <a:ext uri="{FF2B5EF4-FFF2-40B4-BE49-F238E27FC236}">
                <a16:creationId xmlns:a16="http://schemas.microsoft.com/office/drawing/2014/main" id="{B2D1D8FB-1A65-45E2-7AE0-A7607E7ABDB9}"/>
              </a:ext>
            </a:extLst>
          </p:cNvPr>
          <p:cNvSpPr txBox="1"/>
          <p:nvPr/>
        </p:nvSpPr>
        <p:spPr>
          <a:xfrm>
            <a:off x="3117487" y="4905954"/>
            <a:ext cx="3420163" cy="738664"/>
          </a:xfrm>
          <a:prstGeom prst="rect">
            <a:avLst/>
          </a:prstGeom>
          <a:noFill/>
        </p:spPr>
        <p:txBody>
          <a:bodyPr wrap="square" lIns="0" rIns="0"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皮膚炎にかかり、通院治療（</a:t>
            </a: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9</a:t>
            </a: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回）を</a:t>
            </a:r>
            <a:endPar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行った場合</a:t>
            </a: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a:t>
            </a:r>
            <a:r>
              <a:rPr kumimoji="1" lang="ja-JP" altLang="en-US" sz="9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出典：アクサ損害保険株式会社ウェブサイト</a:t>
            </a:r>
          </a:p>
        </p:txBody>
      </p:sp>
      <p:sp>
        <p:nvSpPr>
          <p:cNvPr id="15" name="テキスト ボックス 14">
            <a:extLst>
              <a:ext uri="{FF2B5EF4-FFF2-40B4-BE49-F238E27FC236}">
                <a16:creationId xmlns:a16="http://schemas.microsoft.com/office/drawing/2014/main" id="{58FE4F10-D94F-9891-7311-8B795EB19532}"/>
              </a:ext>
            </a:extLst>
          </p:cNvPr>
          <p:cNvSpPr txBox="1"/>
          <p:nvPr/>
        </p:nvSpPr>
        <p:spPr>
          <a:xfrm>
            <a:off x="3108821" y="5711184"/>
            <a:ext cx="3329389" cy="738664"/>
          </a:xfrm>
          <a:prstGeom prst="rect">
            <a:avLst/>
          </a:prstGeom>
          <a:noFill/>
        </p:spPr>
        <p:txBody>
          <a:bodyPr wrap="square" lIns="0" rIns="0"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尿石症</a:t>
            </a: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膀胱結石</a:t>
            </a: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で手術を行い、</a:t>
            </a: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5</a:t>
            </a: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日間</a:t>
            </a:r>
            <a:endPar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の入院治療を行った場合　　</a:t>
            </a:r>
            <a:endPar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a:t>
            </a:r>
            <a:r>
              <a:rPr kumimoji="1" lang="ja-JP" altLang="en-US" sz="95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出典</a:t>
            </a:r>
            <a:r>
              <a:rPr kumimoji="1" lang="ja-JP" altLang="en-US" sz="9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：アニコム損害保険株式会社ウェブサイト</a:t>
            </a:r>
          </a:p>
        </p:txBody>
      </p:sp>
      <p:sp>
        <p:nvSpPr>
          <p:cNvPr id="16" name="テキスト ボックス 15">
            <a:extLst>
              <a:ext uri="{FF2B5EF4-FFF2-40B4-BE49-F238E27FC236}">
                <a16:creationId xmlns:a16="http://schemas.microsoft.com/office/drawing/2014/main" id="{8A92D5C7-8CC8-C055-FA24-05AA37144F1C}"/>
              </a:ext>
            </a:extLst>
          </p:cNvPr>
          <p:cNvSpPr txBox="1"/>
          <p:nvPr/>
        </p:nvSpPr>
        <p:spPr>
          <a:xfrm>
            <a:off x="814577" y="6469206"/>
            <a:ext cx="6004914" cy="261610"/>
          </a:xfrm>
          <a:prstGeom prst="rect">
            <a:avLst/>
          </a:prstGeom>
          <a:noFill/>
        </p:spPr>
        <p:txBody>
          <a:bodyPr wrap="square" rtlCol="0">
            <a:spAutoFit/>
          </a:bodyPr>
          <a:lstStyle/>
          <a:p>
            <a:pPr marL="177800" marR="0" lvl="0" indent="-173038" algn="l" defTabSz="566654"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a:t>
            </a:r>
            <a:r>
              <a:rPr kumimoji="1" lang="ja-JP" altLang="en-US" sz="10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上記の診療費等のデータは一例であり、一般的な平均・水準を示すものではありません</a:t>
            </a:r>
            <a:r>
              <a:rPr kumimoji="1" lang="ja-JP" altLang="en-US" sz="11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a:t>
            </a:r>
          </a:p>
        </p:txBody>
      </p:sp>
      <p:sp>
        <p:nvSpPr>
          <p:cNvPr id="19" name="テキスト ボックス 18">
            <a:extLst>
              <a:ext uri="{FF2B5EF4-FFF2-40B4-BE49-F238E27FC236}">
                <a16:creationId xmlns:a16="http://schemas.microsoft.com/office/drawing/2014/main" id="{4BFCDE3F-1423-4FF1-6F79-5D7A57CB177C}"/>
              </a:ext>
            </a:extLst>
          </p:cNvPr>
          <p:cNvSpPr txBox="1"/>
          <p:nvPr/>
        </p:nvSpPr>
        <p:spPr>
          <a:xfrm>
            <a:off x="8209109" y="3693385"/>
            <a:ext cx="726237" cy="263918"/>
          </a:xfrm>
          <a:prstGeom prst="rect">
            <a:avLst/>
          </a:prstGeom>
          <a:noFill/>
        </p:spPr>
        <p:txBody>
          <a:bodyPr wrap="square" rtlCol="0">
            <a:spAutoFit/>
          </a:bodyPr>
          <a:lstStyle/>
          <a:p>
            <a:pPr marL="0" marR="0" lvl="0" indent="0" algn="dist" defTabSz="566654" rtl="0" eaLnBrk="1" fontAlgn="auto" latinLnBrk="0" hangingPunct="1">
              <a:lnSpc>
                <a:spcPct val="100000"/>
              </a:lnSpc>
              <a:spcBef>
                <a:spcPts val="0"/>
              </a:spcBef>
              <a:spcAft>
                <a:spcPts val="0"/>
              </a:spcAft>
              <a:buClrTx/>
              <a:buSzTx/>
              <a:buFontTx/>
              <a:buNone/>
              <a:tabLst/>
              <a:defRPr/>
            </a:pPr>
            <a:r>
              <a:rPr kumimoji="1" lang="ja-JP" altLang="en-US" sz="1115"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コラム</a:t>
            </a:r>
          </a:p>
        </p:txBody>
      </p:sp>
      <p:pic>
        <p:nvPicPr>
          <p:cNvPr id="22" name="図 21">
            <a:extLst>
              <a:ext uri="{FF2B5EF4-FFF2-40B4-BE49-F238E27FC236}">
                <a16:creationId xmlns:a16="http://schemas.microsoft.com/office/drawing/2014/main" id="{E6FA9F0C-66F5-F541-DA56-7C5BF9100DD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9144000" cy="559091"/>
          </a:xfrm>
          <a:prstGeom prst="rect">
            <a:avLst/>
          </a:prstGeom>
        </p:spPr>
      </p:pic>
      <p:sp>
        <p:nvSpPr>
          <p:cNvPr id="7" name="角丸四角形 200">
            <a:extLst>
              <a:ext uri="{FF2B5EF4-FFF2-40B4-BE49-F238E27FC236}">
                <a16:creationId xmlns:a16="http://schemas.microsoft.com/office/drawing/2014/main" id="{CFB0E07F-101B-8C7B-7B48-4D2C35B347A2}"/>
              </a:ext>
            </a:extLst>
          </p:cNvPr>
          <p:cNvSpPr>
            <a:spLocks/>
          </p:cNvSpPr>
          <p:nvPr/>
        </p:nvSpPr>
        <p:spPr>
          <a:xfrm>
            <a:off x="879532" y="2623222"/>
            <a:ext cx="7538954" cy="405721"/>
          </a:xfrm>
          <a:prstGeom prst="round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1" name="テキスト ボックス 10">
            <a:extLst>
              <a:ext uri="{FF2B5EF4-FFF2-40B4-BE49-F238E27FC236}">
                <a16:creationId xmlns:a16="http://schemas.microsoft.com/office/drawing/2014/main" id="{B7175AE4-61B3-1145-8C22-BA608B600A12}"/>
              </a:ext>
            </a:extLst>
          </p:cNvPr>
          <p:cNvSpPr txBox="1"/>
          <p:nvPr/>
        </p:nvSpPr>
        <p:spPr>
          <a:xfrm>
            <a:off x="963699" y="2641113"/>
            <a:ext cx="4122008" cy="369332"/>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ペットの診療・治療費例</a:t>
            </a: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6" name="テキスト ボックス 25">
            <a:extLst>
              <a:ext uri="{FF2B5EF4-FFF2-40B4-BE49-F238E27FC236}">
                <a16:creationId xmlns:a16="http://schemas.microsoft.com/office/drawing/2014/main" id="{7C464A9F-17AE-0F6A-89A0-F111CB1D9D24}"/>
              </a:ext>
            </a:extLst>
          </p:cNvPr>
          <p:cNvSpPr txBox="1"/>
          <p:nvPr/>
        </p:nvSpPr>
        <p:spPr>
          <a:xfrm>
            <a:off x="888605" y="3054650"/>
            <a:ext cx="7500805" cy="584775"/>
          </a:xfrm>
          <a:prstGeom prst="rect">
            <a:avLst/>
          </a:prstGeom>
          <a:noFill/>
        </p:spPr>
        <p:txBody>
          <a:bodyPr wrap="square">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ペットも人間と同じでケガや病気をします。その治療費は思いのほか高額になる場合もあります。</a:t>
            </a:r>
          </a:p>
        </p:txBody>
      </p:sp>
      <p:sp>
        <p:nvSpPr>
          <p:cNvPr id="28" name="テキスト ボックス 27">
            <a:extLst>
              <a:ext uri="{FF2B5EF4-FFF2-40B4-BE49-F238E27FC236}">
                <a16:creationId xmlns:a16="http://schemas.microsoft.com/office/drawing/2014/main" id="{03AF6965-1B90-3724-820C-EE59AFA2C353}"/>
              </a:ext>
            </a:extLst>
          </p:cNvPr>
          <p:cNvSpPr txBox="1"/>
          <p:nvPr/>
        </p:nvSpPr>
        <p:spPr>
          <a:xfrm>
            <a:off x="814577" y="6625378"/>
            <a:ext cx="5116530" cy="246221"/>
          </a:xfrm>
          <a:prstGeom prst="rect">
            <a:avLst/>
          </a:prstGeom>
          <a:noFill/>
        </p:spPr>
        <p:txBody>
          <a:bodyPr wrap="square">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上記出典の参照日はいずれも</a:t>
            </a:r>
            <a:r>
              <a:rPr kumimoji="1" lang="en-US" altLang="ja-JP" sz="1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2023</a:t>
            </a: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年</a:t>
            </a:r>
            <a:r>
              <a:rPr kumimoji="1" lang="en-US" altLang="ja-JP" sz="1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2</a:t>
            </a: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月</a:t>
            </a:r>
            <a:r>
              <a:rPr kumimoji="1" lang="en-US" altLang="ja-JP" sz="1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1</a:t>
            </a: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日。</a:t>
            </a:r>
          </a:p>
        </p:txBody>
      </p:sp>
      <p:grpSp>
        <p:nvGrpSpPr>
          <p:cNvPr id="64" name="グループ化 63">
            <a:extLst>
              <a:ext uri="{FF2B5EF4-FFF2-40B4-BE49-F238E27FC236}">
                <a16:creationId xmlns:a16="http://schemas.microsoft.com/office/drawing/2014/main" id="{66E2DAEE-7AC0-08E7-E330-970FF6B1EE0D}"/>
              </a:ext>
            </a:extLst>
          </p:cNvPr>
          <p:cNvGrpSpPr/>
          <p:nvPr/>
        </p:nvGrpSpPr>
        <p:grpSpPr>
          <a:xfrm>
            <a:off x="6400495" y="3654202"/>
            <a:ext cx="2370632" cy="3131797"/>
            <a:chOff x="6400495" y="3654202"/>
            <a:chExt cx="2370632" cy="3131797"/>
          </a:xfrm>
        </p:grpSpPr>
        <p:pic>
          <p:nvPicPr>
            <p:cNvPr id="17" name="図 16">
              <a:extLst>
                <a:ext uri="{FF2B5EF4-FFF2-40B4-BE49-F238E27FC236}">
                  <a16:creationId xmlns:a16="http://schemas.microsoft.com/office/drawing/2014/main" id="{EF6DB431-5322-A54D-E6AF-EC40EAEA779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00495" y="3654202"/>
              <a:ext cx="2370632" cy="3131797"/>
            </a:xfrm>
            <a:prstGeom prst="rect">
              <a:avLst/>
            </a:prstGeom>
          </p:spPr>
        </p:pic>
        <p:sp>
          <p:nvSpPr>
            <p:cNvPr id="30" name="テキスト ボックス 29">
              <a:extLst>
                <a:ext uri="{FF2B5EF4-FFF2-40B4-BE49-F238E27FC236}">
                  <a16:creationId xmlns:a16="http://schemas.microsoft.com/office/drawing/2014/main" id="{D24F84D0-D473-7D58-6186-BE80F8EB8273}"/>
                </a:ext>
              </a:extLst>
            </p:cNvPr>
            <p:cNvSpPr txBox="1"/>
            <p:nvPr/>
          </p:nvSpPr>
          <p:spPr>
            <a:xfrm>
              <a:off x="6400495" y="3738371"/>
              <a:ext cx="867571" cy="307777"/>
            </a:xfrm>
            <a:prstGeom prst="rect">
              <a:avLst/>
            </a:prstGeom>
            <a:noFill/>
          </p:spPr>
          <p:txBody>
            <a:bodyPr wrap="square">
              <a:spAutoFit/>
            </a:bodyPr>
            <a:lstStyle/>
            <a:p>
              <a:pPr marL="0" marR="0" lvl="0" indent="0" algn="dist" defTabSz="566654"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FFFFFF"/>
                  </a:solidFill>
                  <a:effectLst/>
                  <a:uLnTx/>
                  <a:uFillTx/>
                  <a:latin typeface="NewRodinPro-B"/>
                  <a:ea typeface="游ゴシック" panose="020B0400000000000000" pitchFamily="50" charset="-128"/>
                  <a:cs typeface="+mn-cs"/>
                </a:rPr>
                <a:t>コ ラ ム</a:t>
              </a:r>
              <a:endParaRPr kumimoji="1" lang="ja-JP" altLang="en-US" sz="1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grpSp>
      <p:sp>
        <p:nvSpPr>
          <p:cNvPr id="21" name="テキスト ボックス 20">
            <a:extLst>
              <a:ext uri="{FF2B5EF4-FFF2-40B4-BE49-F238E27FC236}">
                <a16:creationId xmlns:a16="http://schemas.microsoft.com/office/drawing/2014/main" id="{71315BFD-711B-99CD-0D77-16DE37824C96}"/>
              </a:ext>
            </a:extLst>
          </p:cNvPr>
          <p:cNvSpPr txBox="1"/>
          <p:nvPr/>
        </p:nvSpPr>
        <p:spPr>
          <a:xfrm>
            <a:off x="7223395" y="3775100"/>
            <a:ext cx="1504071" cy="307777"/>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EC75A2"/>
                </a:solidFill>
                <a:effectLst/>
                <a:uLnTx/>
                <a:uFillTx/>
                <a:latin typeface="游ゴシック" panose="020F0502020204030204"/>
                <a:ea typeface="游ゴシック" panose="020B0400000000000000" pitchFamily="50" charset="-128"/>
                <a:cs typeface="+mn-cs"/>
              </a:rPr>
              <a:t>多頭割引って？</a:t>
            </a:r>
          </a:p>
        </p:txBody>
      </p:sp>
      <p:sp>
        <p:nvSpPr>
          <p:cNvPr id="18" name="テキスト ボックス 17">
            <a:extLst>
              <a:ext uri="{FF2B5EF4-FFF2-40B4-BE49-F238E27FC236}">
                <a16:creationId xmlns:a16="http://schemas.microsoft.com/office/drawing/2014/main" id="{15BB44F8-BF2A-63E0-E49E-9136FAE7A812}"/>
              </a:ext>
            </a:extLst>
          </p:cNvPr>
          <p:cNvSpPr txBox="1"/>
          <p:nvPr/>
        </p:nvSpPr>
        <p:spPr>
          <a:xfrm>
            <a:off x="6511566" y="4179096"/>
            <a:ext cx="2148489" cy="1569660"/>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犬を</a:t>
            </a:r>
            <a:r>
              <a:rPr kumimoji="1" lang="en-US" altLang="ja-JP" sz="12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2</a:t>
            </a:r>
            <a:r>
              <a:rPr kumimoji="1" lang="ja-JP" altLang="en-US" sz="12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匹あるいは、犬と猫の両方など、複数のペットを飼っている家庭もあります。保険会社の中には、複数のペットの加入に対し契約頭数により保険料が安くなる、多頭割引制度を用意している会社もあります。</a:t>
            </a:r>
          </a:p>
        </p:txBody>
      </p:sp>
      <p:grpSp>
        <p:nvGrpSpPr>
          <p:cNvPr id="2" name="グループ化 1">
            <a:extLst>
              <a:ext uri="{FF2B5EF4-FFF2-40B4-BE49-F238E27FC236}">
                <a16:creationId xmlns:a16="http://schemas.microsoft.com/office/drawing/2014/main" id="{DC644A37-0F9B-4C1A-9861-F76BCC1CA8B3}"/>
              </a:ext>
            </a:extLst>
          </p:cNvPr>
          <p:cNvGrpSpPr>
            <a:grpSpLocks noChangeAspect="1"/>
          </p:cNvGrpSpPr>
          <p:nvPr/>
        </p:nvGrpSpPr>
        <p:grpSpPr>
          <a:xfrm>
            <a:off x="8035353" y="94006"/>
            <a:ext cx="924222" cy="967829"/>
            <a:chOff x="8030207" y="77898"/>
            <a:chExt cx="1026913" cy="1075365"/>
          </a:xfrm>
        </p:grpSpPr>
        <p:pic>
          <p:nvPicPr>
            <p:cNvPr id="25" name="図 24">
              <a:extLst>
                <a:ext uri="{FF2B5EF4-FFF2-40B4-BE49-F238E27FC236}">
                  <a16:creationId xmlns:a16="http://schemas.microsoft.com/office/drawing/2014/main" id="{E4A7D5A5-4F02-1835-5CAB-C6477D85393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30207" y="77898"/>
              <a:ext cx="1000731" cy="823578"/>
            </a:xfrm>
            <a:prstGeom prst="rect">
              <a:avLst/>
            </a:prstGeom>
          </p:spPr>
        </p:pic>
        <p:pic>
          <p:nvPicPr>
            <p:cNvPr id="27" name="図 26">
              <a:extLst>
                <a:ext uri="{FF2B5EF4-FFF2-40B4-BE49-F238E27FC236}">
                  <a16:creationId xmlns:a16="http://schemas.microsoft.com/office/drawing/2014/main" id="{CB239914-9044-2090-570F-FF8E0283244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59057" y="920614"/>
              <a:ext cx="998063" cy="232649"/>
            </a:xfrm>
            <a:prstGeom prst="rect">
              <a:avLst/>
            </a:prstGeom>
          </p:spPr>
        </p:pic>
      </p:grpSp>
    </p:spTree>
    <p:extLst>
      <p:ext uri="{BB962C8B-B14F-4D97-AF65-F5344CB8AC3E}">
        <p14:creationId xmlns:p14="http://schemas.microsoft.com/office/powerpoint/2010/main" val="892485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2A0B4661-FF74-B8FD-1C6C-E3B1F23D63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7526" y="2113851"/>
            <a:ext cx="7446699" cy="4559681"/>
          </a:xfrm>
          <a:prstGeom prst="rect">
            <a:avLst/>
          </a:prstGeom>
        </p:spPr>
      </p:pic>
      <p:sp>
        <p:nvSpPr>
          <p:cNvPr id="93" name="角丸四角形 92">
            <a:extLst>
              <a:ext uri="{FF2B5EF4-FFF2-40B4-BE49-F238E27FC236}">
                <a16:creationId xmlns:a16="http://schemas.microsoft.com/office/drawing/2014/main" id="{652FB449-B4AF-2542-8644-65262918BBA4}"/>
              </a:ext>
            </a:extLst>
          </p:cNvPr>
          <p:cNvSpPr/>
          <p:nvPr/>
        </p:nvSpPr>
        <p:spPr>
          <a:xfrm>
            <a:off x="648586" y="818707"/>
            <a:ext cx="1031358" cy="361507"/>
          </a:xfrm>
          <a:prstGeom prst="roundRect">
            <a:avLst/>
          </a:prstGeom>
          <a:noFill/>
          <a:ln>
            <a:solidFill>
              <a:srgbClr val="B983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94" name="テキスト ボックス 93">
            <a:extLst>
              <a:ext uri="{FF2B5EF4-FFF2-40B4-BE49-F238E27FC236}">
                <a16:creationId xmlns:a16="http://schemas.microsoft.com/office/drawing/2014/main" id="{91FBE197-3DD8-744C-9378-578FBE88229E}"/>
              </a:ext>
            </a:extLst>
          </p:cNvPr>
          <p:cNvSpPr txBox="1"/>
          <p:nvPr/>
        </p:nvSpPr>
        <p:spPr>
          <a:xfrm>
            <a:off x="648586" y="829337"/>
            <a:ext cx="1031358" cy="369332"/>
          </a:xfrm>
          <a:prstGeom prst="rect">
            <a:avLst/>
          </a:prstGeom>
          <a:noFill/>
        </p:spPr>
        <p:txBody>
          <a:bodyPr wrap="square" rtlCol="0">
            <a:spAutoFit/>
          </a:bodyP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資料編</a:t>
            </a:r>
          </a:p>
        </p:txBody>
      </p:sp>
      <p:sp>
        <p:nvSpPr>
          <p:cNvPr id="95" name="テキスト ボックス 94">
            <a:extLst>
              <a:ext uri="{FF2B5EF4-FFF2-40B4-BE49-F238E27FC236}">
                <a16:creationId xmlns:a16="http://schemas.microsoft.com/office/drawing/2014/main" id="{76B33EB1-A30F-A045-AEED-AD1D73459453}"/>
              </a:ext>
            </a:extLst>
          </p:cNvPr>
          <p:cNvSpPr txBox="1"/>
          <p:nvPr/>
        </p:nvSpPr>
        <p:spPr>
          <a:xfrm>
            <a:off x="1726017" y="790350"/>
            <a:ext cx="1893483" cy="461665"/>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lumMod val="75000"/>
                    <a:lumOff val="25000"/>
                  </a:prstClr>
                </a:solidFill>
                <a:effectLst/>
                <a:uLnTx/>
                <a:uFillTx/>
                <a:latin typeface="游ゴシック" panose="020F0502020204030204"/>
                <a:ea typeface="游ゴシック" panose="020B0400000000000000" pitchFamily="50" charset="-128"/>
                <a:cs typeface="+mn-cs"/>
              </a:rPr>
              <a:t>ペット保険</a:t>
            </a:r>
            <a:endParaRPr kumimoji="1" lang="ja-JP" altLang="en-US" sz="1800" b="1" i="0" u="none" strike="noStrike" kern="1200" cap="none" spc="0" normalizeH="0" baseline="0" noProof="0" dirty="0">
              <a:ln>
                <a:noFill/>
              </a:ln>
              <a:solidFill>
                <a:prstClr val="black">
                  <a:lumMod val="75000"/>
                  <a:lumOff val="25000"/>
                </a:prstClr>
              </a:solidFill>
              <a:effectLst/>
              <a:uLnTx/>
              <a:uFillTx/>
              <a:latin typeface="游ゴシック" panose="020F0502020204030204"/>
              <a:ea typeface="游ゴシック" panose="020B0400000000000000" pitchFamily="50" charset="-128"/>
              <a:cs typeface="+mn-cs"/>
            </a:endParaRPr>
          </a:p>
        </p:txBody>
      </p:sp>
      <p:sp>
        <p:nvSpPr>
          <p:cNvPr id="121" name="テキスト ボックス 120">
            <a:extLst>
              <a:ext uri="{FF2B5EF4-FFF2-40B4-BE49-F238E27FC236}">
                <a16:creationId xmlns:a16="http://schemas.microsoft.com/office/drawing/2014/main" id="{FC0FA21F-52BF-2E4F-A01C-CDB8F9492F8D}"/>
              </a:ext>
            </a:extLst>
          </p:cNvPr>
          <p:cNvSpPr txBox="1"/>
          <p:nvPr/>
        </p:nvSpPr>
        <p:spPr>
          <a:xfrm>
            <a:off x="802523" y="1811972"/>
            <a:ext cx="4997634" cy="338554"/>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ペット保険とはどんなものか調べてみましょう。</a:t>
            </a:r>
          </a:p>
        </p:txBody>
      </p:sp>
      <p:pic>
        <p:nvPicPr>
          <p:cNvPr id="2" name="図 1">
            <a:extLst>
              <a:ext uri="{FF2B5EF4-FFF2-40B4-BE49-F238E27FC236}">
                <a16:creationId xmlns:a16="http://schemas.microsoft.com/office/drawing/2014/main" id="{750217C2-4DCB-8FC6-B799-2828A5F995C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559091"/>
          </a:xfrm>
          <a:prstGeom prst="rect">
            <a:avLst/>
          </a:prstGeom>
        </p:spPr>
      </p:pic>
      <p:sp>
        <p:nvSpPr>
          <p:cNvPr id="3" name="角丸四角形 200">
            <a:extLst>
              <a:ext uri="{FF2B5EF4-FFF2-40B4-BE49-F238E27FC236}">
                <a16:creationId xmlns:a16="http://schemas.microsoft.com/office/drawing/2014/main" id="{EFF2B90D-3B72-3C15-43E2-8B3E3BDB0894}"/>
              </a:ext>
            </a:extLst>
          </p:cNvPr>
          <p:cNvSpPr>
            <a:spLocks/>
          </p:cNvSpPr>
          <p:nvPr/>
        </p:nvSpPr>
        <p:spPr>
          <a:xfrm>
            <a:off x="802523" y="1372639"/>
            <a:ext cx="7538954" cy="405721"/>
          </a:xfrm>
          <a:prstGeom prst="round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6" name="テキスト ボックス 5">
            <a:extLst>
              <a:ext uri="{FF2B5EF4-FFF2-40B4-BE49-F238E27FC236}">
                <a16:creationId xmlns:a16="http://schemas.microsoft.com/office/drawing/2014/main" id="{47AA5D50-A5AA-5888-4DAE-544AAA9943C7}"/>
              </a:ext>
            </a:extLst>
          </p:cNvPr>
          <p:cNvSpPr txBox="1"/>
          <p:nvPr/>
        </p:nvSpPr>
        <p:spPr>
          <a:xfrm>
            <a:off x="886690" y="1390530"/>
            <a:ext cx="4122008" cy="369332"/>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ペット保険の概要</a:t>
            </a:r>
          </a:p>
        </p:txBody>
      </p:sp>
      <p:sp>
        <p:nvSpPr>
          <p:cNvPr id="9" name="テキスト ボックス 8">
            <a:extLst>
              <a:ext uri="{FF2B5EF4-FFF2-40B4-BE49-F238E27FC236}">
                <a16:creationId xmlns:a16="http://schemas.microsoft.com/office/drawing/2014/main" id="{6DAC6E65-FF32-5547-EC7D-BAAD7406740F}"/>
              </a:ext>
            </a:extLst>
          </p:cNvPr>
          <p:cNvSpPr txBox="1"/>
          <p:nvPr/>
        </p:nvSpPr>
        <p:spPr>
          <a:xfrm>
            <a:off x="946055" y="3094640"/>
            <a:ext cx="1238036" cy="338554"/>
          </a:xfrm>
          <a:prstGeom prst="rect">
            <a:avLst/>
          </a:prstGeom>
          <a:noFill/>
        </p:spPr>
        <p:txBody>
          <a:bodyPr wrap="square">
            <a:spAutoFit/>
          </a:bodyP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①加入条件</a:t>
            </a:r>
          </a:p>
        </p:txBody>
      </p:sp>
      <p:sp>
        <p:nvSpPr>
          <p:cNvPr id="11" name="テキスト ボックス 10">
            <a:extLst>
              <a:ext uri="{FF2B5EF4-FFF2-40B4-BE49-F238E27FC236}">
                <a16:creationId xmlns:a16="http://schemas.microsoft.com/office/drawing/2014/main" id="{F53A3825-EBDF-C6DB-AE05-50F630B710C0}"/>
              </a:ext>
            </a:extLst>
          </p:cNvPr>
          <p:cNvSpPr txBox="1"/>
          <p:nvPr/>
        </p:nvSpPr>
        <p:spPr>
          <a:xfrm>
            <a:off x="946055" y="4814661"/>
            <a:ext cx="1238036" cy="338554"/>
          </a:xfrm>
          <a:prstGeom prst="rect">
            <a:avLst/>
          </a:prstGeom>
          <a:noFill/>
        </p:spPr>
        <p:txBody>
          <a:bodyPr wrap="square">
            <a:spAutoFit/>
          </a:bodyP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②保険料</a:t>
            </a:r>
          </a:p>
        </p:txBody>
      </p:sp>
      <p:sp>
        <p:nvSpPr>
          <p:cNvPr id="13" name="テキスト ボックス 12">
            <a:extLst>
              <a:ext uri="{FF2B5EF4-FFF2-40B4-BE49-F238E27FC236}">
                <a16:creationId xmlns:a16="http://schemas.microsoft.com/office/drawing/2014/main" id="{D0F528D0-587C-A07F-9E18-2A8F2F1A7CDD}"/>
              </a:ext>
            </a:extLst>
          </p:cNvPr>
          <p:cNvSpPr txBox="1"/>
          <p:nvPr/>
        </p:nvSpPr>
        <p:spPr>
          <a:xfrm>
            <a:off x="946055" y="5690109"/>
            <a:ext cx="1238036" cy="338554"/>
          </a:xfrm>
          <a:prstGeom prst="rect">
            <a:avLst/>
          </a:prstGeom>
          <a:noFill/>
        </p:spPr>
        <p:txBody>
          <a:bodyPr wrap="square">
            <a:spAutoFit/>
          </a:bodyP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③補償内容</a:t>
            </a:r>
          </a:p>
        </p:txBody>
      </p:sp>
      <p:sp>
        <p:nvSpPr>
          <p:cNvPr id="15" name="テキスト ボックス 14">
            <a:extLst>
              <a:ext uri="{FF2B5EF4-FFF2-40B4-BE49-F238E27FC236}">
                <a16:creationId xmlns:a16="http://schemas.microsoft.com/office/drawing/2014/main" id="{1A787E7D-588D-5A19-4B13-A17B63321F91}"/>
              </a:ext>
            </a:extLst>
          </p:cNvPr>
          <p:cNvSpPr txBox="1"/>
          <p:nvPr/>
        </p:nvSpPr>
        <p:spPr>
          <a:xfrm>
            <a:off x="2399340" y="2220846"/>
            <a:ext cx="1274053" cy="523220"/>
          </a:xfrm>
          <a:prstGeom prst="rect">
            <a:avLst/>
          </a:prstGeom>
          <a:noFill/>
        </p:spPr>
        <p:txBody>
          <a:bodyPr wrap="square">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ペットの</a:t>
            </a:r>
            <a:endParaRPr kumimoji="1" lang="en-US" altLang="ja-JP" sz="1400" b="0"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endParaRP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種類</a:t>
            </a:r>
          </a:p>
        </p:txBody>
      </p:sp>
      <p:sp>
        <p:nvSpPr>
          <p:cNvPr id="17" name="テキスト ボックス 16">
            <a:extLst>
              <a:ext uri="{FF2B5EF4-FFF2-40B4-BE49-F238E27FC236}">
                <a16:creationId xmlns:a16="http://schemas.microsoft.com/office/drawing/2014/main" id="{E969E759-E26B-5642-4F6B-B1BBDB4FD2A0}"/>
              </a:ext>
            </a:extLst>
          </p:cNvPr>
          <p:cNvSpPr txBox="1"/>
          <p:nvPr/>
        </p:nvSpPr>
        <p:spPr>
          <a:xfrm>
            <a:off x="2399340" y="3029799"/>
            <a:ext cx="1481765" cy="307777"/>
          </a:xfrm>
          <a:prstGeom prst="rect">
            <a:avLst/>
          </a:prstGeom>
          <a:noFill/>
        </p:spPr>
        <p:txBody>
          <a:bodyPr wrap="square">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犬種区分</a:t>
            </a:r>
          </a:p>
        </p:txBody>
      </p:sp>
      <p:sp>
        <p:nvSpPr>
          <p:cNvPr id="19" name="テキスト ボックス 18">
            <a:extLst>
              <a:ext uri="{FF2B5EF4-FFF2-40B4-BE49-F238E27FC236}">
                <a16:creationId xmlns:a16="http://schemas.microsoft.com/office/drawing/2014/main" id="{3D2A60F9-264B-65BF-17A5-52FD36C6BF55}"/>
              </a:ext>
            </a:extLst>
          </p:cNvPr>
          <p:cNvSpPr txBox="1"/>
          <p:nvPr/>
        </p:nvSpPr>
        <p:spPr>
          <a:xfrm>
            <a:off x="2399340" y="3513579"/>
            <a:ext cx="1521761" cy="523220"/>
          </a:xfrm>
          <a:prstGeom prst="rect">
            <a:avLst/>
          </a:prstGeom>
          <a:noFill/>
        </p:spPr>
        <p:txBody>
          <a:bodyPr wrap="square">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加入対象の</a:t>
            </a:r>
            <a:endParaRPr kumimoji="1" lang="en-US" altLang="ja-JP" sz="1400" b="0"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endParaRP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年齢</a:t>
            </a:r>
          </a:p>
        </p:txBody>
      </p:sp>
      <p:sp>
        <p:nvSpPr>
          <p:cNvPr id="21" name="テキスト ボックス 20">
            <a:extLst>
              <a:ext uri="{FF2B5EF4-FFF2-40B4-BE49-F238E27FC236}">
                <a16:creationId xmlns:a16="http://schemas.microsoft.com/office/drawing/2014/main" id="{523DD1A7-E6E0-11FE-2AF7-563D086A21D5}"/>
              </a:ext>
            </a:extLst>
          </p:cNvPr>
          <p:cNvSpPr txBox="1"/>
          <p:nvPr/>
        </p:nvSpPr>
        <p:spPr>
          <a:xfrm>
            <a:off x="2399340" y="4095482"/>
            <a:ext cx="1332280" cy="523220"/>
          </a:xfrm>
          <a:prstGeom prst="rect">
            <a:avLst/>
          </a:prstGeom>
          <a:noFill/>
        </p:spPr>
        <p:txBody>
          <a:bodyPr wrap="square">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加入できない</a:t>
            </a:r>
            <a:r>
              <a:rPr kumimoji="1" lang="ja-JP" altLang="en-US" sz="1400" b="0"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ケース</a:t>
            </a:r>
          </a:p>
        </p:txBody>
      </p:sp>
      <p:sp>
        <p:nvSpPr>
          <p:cNvPr id="23" name="テキスト ボックス 22">
            <a:extLst>
              <a:ext uri="{FF2B5EF4-FFF2-40B4-BE49-F238E27FC236}">
                <a16:creationId xmlns:a16="http://schemas.microsoft.com/office/drawing/2014/main" id="{6E6A51B1-D013-FCE2-D4A1-7E7161B399DB}"/>
              </a:ext>
            </a:extLst>
          </p:cNvPr>
          <p:cNvSpPr txBox="1"/>
          <p:nvPr/>
        </p:nvSpPr>
        <p:spPr>
          <a:xfrm>
            <a:off x="3731620" y="2216096"/>
            <a:ext cx="4997633" cy="523220"/>
          </a:xfrm>
          <a:prstGeom prst="rect">
            <a:avLst/>
          </a:prstGeom>
          <a:noFill/>
        </p:spPr>
        <p:txBody>
          <a:bodyPr wrap="square">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犬・猫が</a:t>
            </a:r>
            <a:r>
              <a:rPr kumimoji="1" lang="ja-JP" altLang="en-US" sz="1400" b="0" i="0" u="none" strike="noStrike" kern="1200" cap="none" spc="0" normalizeH="0" baseline="0" noProof="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メインですが</a:t>
            </a:r>
            <a:r>
              <a:rPr kumimoji="1" lang="ja-JP" altLang="en-US" sz="1400" b="0"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保険会社によっては、鳥</a:t>
            </a:r>
            <a:r>
              <a:rPr kumimoji="1" lang="ja-JP" altLang="en-US" sz="1400" b="0" i="0" u="none" strike="noStrike" kern="1200" cap="none" spc="0" normalizeH="0" baseline="0" noProof="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やうさぎ、</a:t>
            </a:r>
            <a:endParaRPr kumimoji="1" lang="en-US" altLang="ja-JP" sz="1400" b="0"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endParaRP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ハムスター</a:t>
            </a:r>
            <a:r>
              <a:rPr kumimoji="1" lang="ja-JP" altLang="en-US" sz="1400" b="0"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、爬虫類などの加入が可能な場合</a:t>
            </a:r>
            <a:r>
              <a:rPr kumimoji="1" lang="ja-JP" altLang="en-US" sz="1400" b="0" i="0" u="none" strike="noStrike" kern="1200" cap="none" spc="0" normalizeH="0" baseline="0" noProof="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もあります</a:t>
            </a:r>
            <a:r>
              <a:rPr kumimoji="1" lang="ja-JP" altLang="en-US" sz="1400" b="0"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a:t>
            </a:r>
          </a:p>
        </p:txBody>
      </p:sp>
      <p:sp>
        <p:nvSpPr>
          <p:cNvPr id="25" name="テキスト ボックス 24">
            <a:extLst>
              <a:ext uri="{FF2B5EF4-FFF2-40B4-BE49-F238E27FC236}">
                <a16:creationId xmlns:a16="http://schemas.microsoft.com/office/drawing/2014/main" id="{D183B818-A28E-D621-AD0F-E55F0828B856}"/>
              </a:ext>
            </a:extLst>
          </p:cNvPr>
          <p:cNvSpPr txBox="1"/>
          <p:nvPr/>
        </p:nvSpPr>
        <p:spPr>
          <a:xfrm>
            <a:off x="3731620" y="2814665"/>
            <a:ext cx="5006059" cy="738664"/>
          </a:xfrm>
          <a:prstGeom prst="rect">
            <a:avLst/>
          </a:prstGeom>
          <a:noFill/>
        </p:spPr>
        <p:txBody>
          <a:bodyPr wrap="square">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小型犬･中型犬･大型犬の区分の有無は保険会社によって</a:t>
            </a:r>
            <a:endParaRPr kumimoji="1" lang="en-US" altLang="ja-JP" sz="1400" b="0"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endParaRP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異なります。通常猫などの小動物は、区分分けはされま</a:t>
            </a:r>
            <a:endParaRPr kumimoji="1" lang="en-US" altLang="ja-JP" sz="1400" b="0"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endParaRP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せん。</a:t>
            </a:r>
          </a:p>
        </p:txBody>
      </p:sp>
      <p:sp>
        <p:nvSpPr>
          <p:cNvPr id="27" name="テキスト ボックス 26">
            <a:extLst>
              <a:ext uri="{FF2B5EF4-FFF2-40B4-BE49-F238E27FC236}">
                <a16:creationId xmlns:a16="http://schemas.microsoft.com/office/drawing/2014/main" id="{411C5536-3F3C-A0C7-132A-86766BFFDFA4}"/>
              </a:ext>
            </a:extLst>
          </p:cNvPr>
          <p:cNvSpPr txBox="1"/>
          <p:nvPr/>
        </p:nvSpPr>
        <p:spPr>
          <a:xfrm>
            <a:off x="3731620" y="3516643"/>
            <a:ext cx="4791799" cy="523220"/>
          </a:xfrm>
          <a:prstGeom prst="rect">
            <a:avLst/>
          </a:prstGeom>
          <a:noFill/>
        </p:spPr>
        <p:txBody>
          <a:bodyPr wrap="square">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保険会社によっては加入年齢に制限があるケースもあります。</a:t>
            </a:r>
          </a:p>
        </p:txBody>
      </p:sp>
      <p:sp>
        <p:nvSpPr>
          <p:cNvPr id="29" name="テキスト ボックス 28">
            <a:extLst>
              <a:ext uri="{FF2B5EF4-FFF2-40B4-BE49-F238E27FC236}">
                <a16:creationId xmlns:a16="http://schemas.microsoft.com/office/drawing/2014/main" id="{5B219834-B893-E626-75C6-D2061992E2DA}"/>
              </a:ext>
            </a:extLst>
          </p:cNvPr>
          <p:cNvSpPr txBox="1"/>
          <p:nvPr/>
        </p:nvSpPr>
        <p:spPr>
          <a:xfrm>
            <a:off x="3731620" y="4092935"/>
            <a:ext cx="4572000" cy="523220"/>
          </a:xfrm>
          <a:prstGeom prst="rect">
            <a:avLst/>
          </a:prstGeom>
          <a:noFill/>
        </p:spPr>
        <p:txBody>
          <a:bodyPr wrap="square">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過去に重病を患っていると、保険への加入ができない場合があります。事前に保険会社に確認をしましょう。</a:t>
            </a:r>
          </a:p>
        </p:txBody>
      </p:sp>
      <p:sp>
        <p:nvSpPr>
          <p:cNvPr id="31" name="テキスト ボックス 30">
            <a:extLst>
              <a:ext uri="{FF2B5EF4-FFF2-40B4-BE49-F238E27FC236}">
                <a16:creationId xmlns:a16="http://schemas.microsoft.com/office/drawing/2014/main" id="{EB08DF9C-A647-4A8B-1C6E-2DE6A0B88BCE}"/>
              </a:ext>
            </a:extLst>
          </p:cNvPr>
          <p:cNvSpPr txBox="1"/>
          <p:nvPr/>
        </p:nvSpPr>
        <p:spPr>
          <a:xfrm>
            <a:off x="2399340" y="4700556"/>
            <a:ext cx="6267450" cy="523220"/>
          </a:xfrm>
          <a:prstGeom prst="rect">
            <a:avLst/>
          </a:prstGeom>
          <a:noFill/>
        </p:spPr>
        <p:txBody>
          <a:bodyPr wrap="square">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ペットの種類や品種（もしくは体重）、年齢などによってプランごとに</a:t>
            </a:r>
            <a:endParaRPr kumimoji="1" lang="en-US" altLang="ja-JP" sz="1400" b="0"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endParaRP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異なってきます。</a:t>
            </a:r>
          </a:p>
        </p:txBody>
      </p:sp>
      <p:sp>
        <p:nvSpPr>
          <p:cNvPr id="65" name="テキスト ボックス 64">
            <a:extLst>
              <a:ext uri="{FF2B5EF4-FFF2-40B4-BE49-F238E27FC236}">
                <a16:creationId xmlns:a16="http://schemas.microsoft.com/office/drawing/2014/main" id="{0820FD9B-D527-F01C-2D9D-7E9CAA616440}"/>
              </a:ext>
            </a:extLst>
          </p:cNvPr>
          <p:cNvSpPr txBox="1"/>
          <p:nvPr/>
        </p:nvSpPr>
        <p:spPr>
          <a:xfrm>
            <a:off x="2369805" y="5272408"/>
            <a:ext cx="6614618" cy="1384995"/>
          </a:xfrm>
          <a:prstGeom prst="rect">
            <a:avLst/>
          </a:prstGeom>
          <a:noFill/>
        </p:spPr>
        <p:txBody>
          <a:bodyPr wrap="square">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D5B6D6"/>
                </a:solidFill>
                <a:effectLst/>
                <a:uLnTx/>
                <a:uFillTx/>
                <a:latin typeface="Calibri" panose="020F0502020204030204"/>
                <a:ea typeface="游ゴシック" panose="020B0400000000000000" pitchFamily="50" charset="-128"/>
                <a:cs typeface="+mn-cs"/>
              </a:rPr>
              <a:t>●</a:t>
            </a:r>
            <a:r>
              <a:rPr kumimoji="1" lang="ja-JP" altLang="en-US" sz="1400" b="0"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 基本的に「通院」「入院」「手術」の３種類があり、選ぶプランに</a:t>
            </a:r>
            <a:endParaRPr kumimoji="1" lang="en-US" altLang="ja-JP" sz="1400" b="0"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endParaRP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    </a:t>
            </a:r>
            <a:r>
              <a:rPr kumimoji="1" lang="ja-JP" altLang="en-US" sz="1400" b="0"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よって補償される内容が変わってきます。</a:t>
            </a: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     なお、現在治療中の病気やケガは補償されません。</a:t>
            </a: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D5B6D6"/>
                </a:solidFill>
                <a:effectLst/>
                <a:uLnTx/>
                <a:uFillTx/>
                <a:latin typeface="Calibri" panose="020F0502020204030204"/>
                <a:ea typeface="游ゴシック" panose="020B0400000000000000" pitchFamily="50" charset="-128"/>
                <a:cs typeface="+mn-cs"/>
              </a:rPr>
              <a:t>●</a:t>
            </a:r>
            <a:r>
              <a:rPr kumimoji="1" lang="ja-JP" altLang="en-US" sz="1400" b="0"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 保険会社によって特定の傷病（病気と外傷）が、補償対象外として</a:t>
            </a:r>
            <a:endParaRPr kumimoji="1" lang="en-US" altLang="ja-JP" sz="1400" b="0"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endParaRP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     </a:t>
            </a:r>
            <a:r>
              <a:rPr kumimoji="1" lang="ja-JP" altLang="en-US" sz="1400" b="0"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決められている場合がありますので、各保険会社の約款（契約上の</a:t>
            </a:r>
            <a:endParaRPr kumimoji="1" lang="en-US" altLang="ja-JP" sz="1400" b="0"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endParaRP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     </a:t>
            </a:r>
            <a:r>
              <a:rPr kumimoji="1" lang="ja-JP" altLang="en-US" sz="1400" b="0"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決め事）を必ず事前に確認をしてから加入するようにしましょう。</a:t>
            </a:r>
          </a:p>
        </p:txBody>
      </p:sp>
      <p:grpSp>
        <p:nvGrpSpPr>
          <p:cNvPr id="7" name="グループ化 6">
            <a:extLst>
              <a:ext uri="{FF2B5EF4-FFF2-40B4-BE49-F238E27FC236}">
                <a16:creationId xmlns:a16="http://schemas.microsoft.com/office/drawing/2014/main" id="{EA677CDF-B95C-41C3-F50B-B9FCC3DDCCB5}"/>
              </a:ext>
            </a:extLst>
          </p:cNvPr>
          <p:cNvGrpSpPr>
            <a:grpSpLocks noChangeAspect="1"/>
          </p:cNvGrpSpPr>
          <p:nvPr/>
        </p:nvGrpSpPr>
        <p:grpSpPr>
          <a:xfrm>
            <a:off x="8035353" y="94006"/>
            <a:ext cx="924222" cy="967829"/>
            <a:chOff x="8030207" y="77898"/>
            <a:chExt cx="1026913" cy="1075365"/>
          </a:xfrm>
        </p:grpSpPr>
        <p:pic>
          <p:nvPicPr>
            <p:cNvPr id="8" name="図 7">
              <a:extLst>
                <a:ext uri="{FF2B5EF4-FFF2-40B4-BE49-F238E27FC236}">
                  <a16:creationId xmlns:a16="http://schemas.microsoft.com/office/drawing/2014/main" id="{B4E362C0-297B-735C-ECAD-8B770A0A567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30207" y="77898"/>
              <a:ext cx="1000731" cy="823578"/>
            </a:xfrm>
            <a:prstGeom prst="rect">
              <a:avLst/>
            </a:prstGeom>
          </p:spPr>
        </p:pic>
        <p:pic>
          <p:nvPicPr>
            <p:cNvPr id="12" name="図 11">
              <a:extLst>
                <a:ext uri="{FF2B5EF4-FFF2-40B4-BE49-F238E27FC236}">
                  <a16:creationId xmlns:a16="http://schemas.microsoft.com/office/drawing/2014/main" id="{FDBD99E8-4C54-5D0D-C111-35B997689D5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59057" y="920614"/>
              <a:ext cx="998063" cy="232649"/>
            </a:xfrm>
            <a:prstGeom prst="rect">
              <a:avLst/>
            </a:prstGeom>
          </p:spPr>
        </p:pic>
      </p:grpSp>
    </p:spTree>
    <p:extLst>
      <p:ext uri="{BB962C8B-B14F-4D97-AF65-F5344CB8AC3E}">
        <p14:creationId xmlns:p14="http://schemas.microsoft.com/office/powerpoint/2010/main" val="1904917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E5D93E0F-ADA1-D3FE-F062-DD09A1245D40}"/>
              </a:ext>
            </a:extLst>
          </p:cNvPr>
          <p:cNvSpPr/>
          <p:nvPr/>
        </p:nvSpPr>
        <p:spPr>
          <a:xfrm>
            <a:off x="680833" y="5269964"/>
            <a:ext cx="7804849" cy="149402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77" name="テキスト ボックス 76">
            <a:extLst>
              <a:ext uri="{FF2B5EF4-FFF2-40B4-BE49-F238E27FC236}">
                <a16:creationId xmlns:a16="http://schemas.microsoft.com/office/drawing/2014/main" id="{19E68A9F-0FB9-9048-BEE9-03E3CD2DC36F}"/>
              </a:ext>
            </a:extLst>
          </p:cNvPr>
          <p:cNvSpPr txBox="1"/>
          <p:nvPr/>
        </p:nvSpPr>
        <p:spPr>
          <a:xfrm>
            <a:off x="1903144" y="2866637"/>
            <a:ext cx="5656020" cy="361637"/>
          </a:xfrm>
          <a:prstGeom prst="rect">
            <a:avLst/>
          </a:prstGeom>
          <a:noFill/>
        </p:spPr>
        <p:txBody>
          <a:bodyPr wrap="square" rtlCol="0">
            <a:spAutoFit/>
          </a:bodyPr>
          <a:lstStyle/>
          <a:p>
            <a:pPr marL="0" marR="0" lvl="0" indent="0" algn="l" defTabSz="566654" rtl="0" eaLnBrk="1" fontAlgn="auto" latinLnBrk="0" hangingPunct="1">
              <a:lnSpc>
                <a:spcPts val="2138"/>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①約</a:t>
            </a:r>
            <a:r>
              <a:rPr kumimoji="1" lang="en-US" altLang="ja-JP"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4</a:t>
            </a: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万円　</a:t>
            </a:r>
            <a:r>
              <a:rPr kumimoji="1" lang="en-US" altLang="ja-JP"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  </a:t>
            </a: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　　  ②約</a:t>
            </a:r>
            <a:r>
              <a:rPr kumimoji="1" lang="en-US" altLang="ja-JP"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7</a:t>
            </a: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万円　　　</a:t>
            </a:r>
            <a:r>
              <a:rPr kumimoji="1" lang="en-US" altLang="ja-JP"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  </a:t>
            </a: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  ③約</a:t>
            </a:r>
            <a:r>
              <a:rPr kumimoji="1" lang="en-US" altLang="ja-JP"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11</a:t>
            </a: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万円</a:t>
            </a:r>
          </a:p>
        </p:txBody>
      </p:sp>
      <p:sp>
        <p:nvSpPr>
          <p:cNvPr id="87" name="テキスト ボックス 86">
            <a:extLst>
              <a:ext uri="{FF2B5EF4-FFF2-40B4-BE49-F238E27FC236}">
                <a16:creationId xmlns:a16="http://schemas.microsoft.com/office/drawing/2014/main" id="{7DBF85C0-425B-F04B-879F-FA36F43DB335}"/>
              </a:ext>
            </a:extLst>
          </p:cNvPr>
          <p:cNvSpPr txBox="1"/>
          <p:nvPr/>
        </p:nvSpPr>
        <p:spPr>
          <a:xfrm>
            <a:off x="679729" y="1908350"/>
            <a:ext cx="7766792" cy="923330"/>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飼っていたネコが異物を誤飲してしまいました。全身麻酔をして摘出手術を行い、</a:t>
            </a:r>
            <a:r>
              <a:rPr kumimoji="1" lang="en-US" altLang="ja-JP"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2</a:t>
            </a: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日間の入院治療をしました。おおよその診療費として正しいものに○をつけよう。</a:t>
            </a:r>
          </a:p>
        </p:txBody>
      </p:sp>
      <p:sp>
        <p:nvSpPr>
          <p:cNvPr id="88" name="正方形/長方形 87">
            <a:extLst>
              <a:ext uri="{FF2B5EF4-FFF2-40B4-BE49-F238E27FC236}">
                <a16:creationId xmlns:a16="http://schemas.microsoft.com/office/drawing/2014/main" id="{0DC70574-8CE1-C14E-8935-0C2F3B3BD800}"/>
              </a:ext>
            </a:extLst>
          </p:cNvPr>
          <p:cNvSpPr/>
          <p:nvPr/>
        </p:nvSpPr>
        <p:spPr>
          <a:xfrm>
            <a:off x="3063420" y="2910217"/>
            <a:ext cx="410748" cy="234000"/>
          </a:xfrm>
          <a:prstGeom prst="rect">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89" name="テキスト ボックス 88">
            <a:extLst>
              <a:ext uri="{FF2B5EF4-FFF2-40B4-BE49-F238E27FC236}">
                <a16:creationId xmlns:a16="http://schemas.microsoft.com/office/drawing/2014/main" id="{68935A57-5C6A-A44B-994F-60FEB4E315A2}"/>
              </a:ext>
            </a:extLst>
          </p:cNvPr>
          <p:cNvSpPr txBox="1"/>
          <p:nvPr/>
        </p:nvSpPr>
        <p:spPr>
          <a:xfrm>
            <a:off x="1680815" y="5690532"/>
            <a:ext cx="5764620" cy="338554"/>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ペットには健康保険のような公的医療保険制度がありません。</a:t>
            </a:r>
          </a:p>
        </p:txBody>
      </p:sp>
      <p:sp>
        <p:nvSpPr>
          <p:cNvPr id="90" name="テキスト ボックス 89">
            <a:extLst>
              <a:ext uri="{FF2B5EF4-FFF2-40B4-BE49-F238E27FC236}">
                <a16:creationId xmlns:a16="http://schemas.microsoft.com/office/drawing/2014/main" id="{B1C9D086-CDF0-FA44-B5B8-27BA51ABED2F}"/>
              </a:ext>
            </a:extLst>
          </p:cNvPr>
          <p:cNvSpPr txBox="1"/>
          <p:nvPr/>
        </p:nvSpPr>
        <p:spPr>
          <a:xfrm>
            <a:off x="1262743" y="6004957"/>
            <a:ext cx="6853031" cy="738664"/>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ペットの治療費は全額自己負担なので、高額になることもあります。ペット保険に加入していれば、自己負担額の軽減につながります。保険に加入の際は、自分のペットが加入条件を満たしているか確認しましょう。</a:t>
            </a:r>
          </a:p>
        </p:txBody>
      </p:sp>
      <p:sp>
        <p:nvSpPr>
          <p:cNvPr id="97" name="テキスト ボックス 96">
            <a:extLst>
              <a:ext uri="{FF2B5EF4-FFF2-40B4-BE49-F238E27FC236}">
                <a16:creationId xmlns:a16="http://schemas.microsoft.com/office/drawing/2014/main" id="{FBD4AA0F-BAC0-4146-9618-092C4FEE8CBE}"/>
              </a:ext>
            </a:extLst>
          </p:cNvPr>
          <p:cNvSpPr txBox="1"/>
          <p:nvPr/>
        </p:nvSpPr>
        <p:spPr>
          <a:xfrm>
            <a:off x="628447" y="3621019"/>
            <a:ext cx="7432871" cy="369332"/>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ペット保険の説明として正しいものに〇をつけよう。</a:t>
            </a:r>
          </a:p>
        </p:txBody>
      </p:sp>
      <p:sp>
        <p:nvSpPr>
          <p:cNvPr id="98" name="テキスト ボックス 97">
            <a:extLst>
              <a:ext uri="{FF2B5EF4-FFF2-40B4-BE49-F238E27FC236}">
                <a16:creationId xmlns:a16="http://schemas.microsoft.com/office/drawing/2014/main" id="{BCDC0445-BE36-404E-986E-CFC3EDFA801E}"/>
              </a:ext>
            </a:extLst>
          </p:cNvPr>
          <p:cNvSpPr txBox="1"/>
          <p:nvPr/>
        </p:nvSpPr>
        <p:spPr>
          <a:xfrm>
            <a:off x="804516" y="4028710"/>
            <a:ext cx="7086947" cy="1169551"/>
          </a:xfrm>
          <a:prstGeom prst="rect">
            <a:avLst/>
          </a:prstGeom>
          <a:noFill/>
        </p:spPr>
        <p:txBody>
          <a:bodyPr wrap="square" rtlCol="0">
            <a:spAutoFit/>
          </a:bodyPr>
          <a:lstStyle/>
          <a:p>
            <a:pPr marL="342900" marR="0" lvl="0" indent="-342900" algn="l" defTabSz="566654" rtl="0" eaLnBrk="1" fontAlgn="auto" latinLnBrk="0" hangingPunct="1">
              <a:lnSpc>
                <a:spcPts val="2138"/>
              </a:lnSpc>
              <a:spcBef>
                <a:spcPts val="0"/>
              </a:spcBef>
              <a:spcAft>
                <a:spcPts val="0"/>
              </a:spcAft>
              <a:buClrTx/>
              <a:buSzTx/>
              <a:buFont typeface="+mj-ea"/>
              <a:buAutoNum type="circleNumDbPlain"/>
              <a:tabLst/>
              <a:defRPr/>
            </a:pP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対象となるペットの種類は犬、猫に限られる</a:t>
            </a:r>
            <a:endParaRPr kumimoji="1" lang="en-US" altLang="ja-JP"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endParaRPr>
          </a:p>
          <a:p>
            <a:pPr marL="342900" marR="0" lvl="0" indent="-342900" algn="l" defTabSz="566654" rtl="0" eaLnBrk="1" fontAlgn="auto" latinLnBrk="0" hangingPunct="1">
              <a:lnSpc>
                <a:spcPts val="2138"/>
              </a:lnSpc>
              <a:spcBef>
                <a:spcPts val="0"/>
              </a:spcBef>
              <a:spcAft>
                <a:spcPts val="0"/>
              </a:spcAft>
              <a:buClrTx/>
              <a:buSzTx/>
              <a:buFont typeface="+mj-ea"/>
              <a:buAutoNum type="circleNumDbPlain"/>
              <a:tabLst/>
              <a:defRPr/>
            </a:pP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保険料はペットの種類や品種、年齢などにより異なる</a:t>
            </a:r>
            <a:endParaRPr kumimoji="1" lang="en-US" altLang="ja-JP"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endParaRPr>
          </a:p>
          <a:p>
            <a:pPr marL="342900" marR="0" lvl="0" indent="-342900" algn="l" defTabSz="566654" rtl="0" eaLnBrk="1" fontAlgn="auto" latinLnBrk="0" hangingPunct="1">
              <a:lnSpc>
                <a:spcPts val="2138"/>
              </a:lnSpc>
              <a:spcBef>
                <a:spcPts val="0"/>
              </a:spcBef>
              <a:spcAft>
                <a:spcPts val="0"/>
              </a:spcAft>
              <a:buClrTx/>
              <a:buSzTx/>
              <a:buFont typeface="+mj-ea"/>
              <a:buAutoNum type="circleNumDbPlain"/>
              <a:tabLst/>
              <a:defRPr/>
            </a:pP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補償内容は「通院」「入院」「手術」の３種類が基本である</a:t>
            </a:r>
            <a:endParaRPr kumimoji="1" lang="en-US" altLang="ja-JP"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endParaRPr>
          </a:p>
          <a:p>
            <a:pPr marL="342900" marR="0" lvl="0" indent="-342900" algn="l" defTabSz="566654" rtl="0" eaLnBrk="1" fontAlgn="auto" latinLnBrk="0" hangingPunct="1">
              <a:lnSpc>
                <a:spcPts val="2138"/>
              </a:lnSpc>
              <a:spcBef>
                <a:spcPts val="0"/>
              </a:spcBef>
              <a:spcAft>
                <a:spcPts val="0"/>
              </a:spcAft>
              <a:buClrTx/>
              <a:buSzTx/>
              <a:buFont typeface="+mj-ea"/>
              <a:buAutoNum type="circleNumDbPlain"/>
              <a:tabLst/>
              <a:defRPr/>
            </a:pP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病気やケガはすべて補償の対象となる</a:t>
            </a:r>
          </a:p>
        </p:txBody>
      </p:sp>
      <p:sp>
        <p:nvSpPr>
          <p:cNvPr id="100" name="正方形/長方形 99">
            <a:extLst>
              <a:ext uri="{FF2B5EF4-FFF2-40B4-BE49-F238E27FC236}">
                <a16:creationId xmlns:a16="http://schemas.microsoft.com/office/drawing/2014/main" id="{BA975CA2-72FC-9541-8E81-09DF8C10B3BD}"/>
              </a:ext>
            </a:extLst>
          </p:cNvPr>
          <p:cNvSpPr/>
          <p:nvPr/>
        </p:nvSpPr>
        <p:spPr>
          <a:xfrm>
            <a:off x="7454768" y="4308095"/>
            <a:ext cx="360000" cy="234000"/>
          </a:xfrm>
          <a:prstGeom prst="rect">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01" name="正方形/長方形 100">
            <a:extLst>
              <a:ext uri="{FF2B5EF4-FFF2-40B4-BE49-F238E27FC236}">
                <a16:creationId xmlns:a16="http://schemas.microsoft.com/office/drawing/2014/main" id="{F0F27BBE-E19E-BE45-8AC1-B6042535AFCC}"/>
              </a:ext>
            </a:extLst>
          </p:cNvPr>
          <p:cNvSpPr/>
          <p:nvPr/>
        </p:nvSpPr>
        <p:spPr>
          <a:xfrm>
            <a:off x="7454768" y="4049588"/>
            <a:ext cx="360000" cy="234000"/>
          </a:xfrm>
          <a:prstGeom prst="rect">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03" name="正方形/長方形 102">
            <a:extLst>
              <a:ext uri="{FF2B5EF4-FFF2-40B4-BE49-F238E27FC236}">
                <a16:creationId xmlns:a16="http://schemas.microsoft.com/office/drawing/2014/main" id="{954AEE3A-E971-C74C-8464-FBCA3B1835C8}"/>
              </a:ext>
            </a:extLst>
          </p:cNvPr>
          <p:cNvSpPr/>
          <p:nvPr/>
        </p:nvSpPr>
        <p:spPr>
          <a:xfrm>
            <a:off x="7190517" y="2900758"/>
            <a:ext cx="410748" cy="234000"/>
          </a:xfrm>
          <a:prstGeom prst="rect">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20" name="正方形/長方形 119">
            <a:extLst>
              <a:ext uri="{FF2B5EF4-FFF2-40B4-BE49-F238E27FC236}">
                <a16:creationId xmlns:a16="http://schemas.microsoft.com/office/drawing/2014/main" id="{ECDC4036-EBE3-174F-B67B-7F70ED2A51A3}"/>
              </a:ext>
            </a:extLst>
          </p:cNvPr>
          <p:cNvSpPr/>
          <p:nvPr/>
        </p:nvSpPr>
        <p:spPr>
          <a:xfrm>
            <a:off x="5067496" y="2908234"/>
            <a:ext cx="410748" cy="234000"/>
          </a:xfrm>
          <a:prstGeom prst="rect">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pic>
        <p:nvPicPr>
          <p:cNvPr id="121" name="図 120">
            <a:extLst>
              <a:ext uri="{FF2B5EF4-FFF2-40B4-BE49-F238E27FC236}">
                <a16:creationId xmlns:a16="http://schemas.microsoft.com/office/drawing/2014/main" id="{EF356D7C-9687-FA48-A583-9B5A6C07E0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4005" y="661722"/>
            <a:ext cx="4575987" cy="733046"/>
          </a:xfrm>
          <a:prstGeom prst="rect">
            <a:avLst/>
          </a:prstGeom>
        </p:spPr>
      </p:pic>
      <p:sp>
        <p:nvSpPr>
          <p:cNvPr id="122" name="正方形/長方形 121">
            <a:extLst>
              <a:ext uri="{FF2B5EF4-FFF2-40B4-BE49-F238E27FC236}">
                <a16:creationId xmlns:a16="http://schemas.microsoft.com/office/drawing/2014/main" id="{FB7DE393-DB27-694F-8E9A-37368E010BFD}"/>
              </a:ext>
            </a:extLst>
          </p:cNvPr>
          <p:cNvSpPr/>
          <p:nvPr/>
        </p:nvSpPr>
        <p:spPr>
          <a:xfrm>
            <a:off x="7454768" y="4567078"/>
            <a:ext cx="360000" cy="234000"/>
          </a:xfrm>
          <a:prstGeom prst="rect">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23" name="正方形/長方形 122">
            <a:extLst>
              <a:ext uri="{FF2B5EF4-FFF2-40B4-BE49-F238E27FC236}">
                <a16:creationId xmlns:a16="http://schemas.microsoft.com/office/drawing/2014/main" id="{3EB9B985-76D6-5B49-9570-5169892C4A60}"/>
              </a:ext>
            </a:extLst>
          </p:cNvPr>
          <p:cNvSpPr/>
          <p:nvPr/>
        </p:nvSpPr>
        <p:spPr>
          <a:xfrm>
            <a:off x="7454768" y="4834682"/>
            <a:ext cx="360000" cy="234000"/>
          </a:xfrm>
          <a:prstGeom prst="rect">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6" name="正方形/長方形 25">
            <a:extLst>
              <a:ext uri="{FF2B5EF4-FFF2-40B4-BE49-F238E27FC236}">
                <a16:creationId xmlns:a16="http://schemas.microsoft.com/office/drawing/2014/main" id="{73FAC376-7BCC-4FFF-B663-FDC3796BEBC1}"/>
              </a:ext>
            </a:extLst>
          </p:cNvPr>
          <p:cNvSpPr/>
          <p:nvPr/>
        </p:nvSpPr>
        <p:spPr>
          <a:xfrm>
            <a:off x="7138247" y="2901524"/>
            <a:ext cx="534142" cy="2720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〇</a:t>
            </a:r>
          </a:p>
        </p:txBody>
      </p:sp>
      <p:sp>
        <p:nvSpPr>
          <p:cNvPr id="27" name="正方形/長方形 26">
            <a:extLst>
              <a:ext uri="{FF2B5EF4-FFF2-40B4-BE49-F238E27FC236}">
                <a16:creationId xmlns:a16="http://schemas.microsoft.com/office/drawing/2014/main" id="{8731ECE8-0DCC-4CB9-A756-05EC8DA963C7}"/>
              </a:ext>
            </a:extLst>
          </p:cNvPr>
          <p:cNvSpPr/>
          <p:nvPr/>
        </p:nvSpPr>
        <p:spPr>
          <a:xfrm>
            <a:off x="7367697" y="4308571"/>
            <a:ext cx="534142" cy="2720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〇</a:t>
            </a:r>
          </a:p>
        </p:txBody>
      </p:sp>
      <p:sp>
        <p:nvSpPr>
          <p:cNvPr id="28" name="正方形/長方形 27">
            <a:extLst>
              <a:ext uri="{FF2B5EF4-FFF2-40B4-BE49-F238E27FC236}">
                <a16:creationId xmlns:a16="http://schemas.microsoft.com/office/drawing/2014/main" id="{644ADB37-2837-44D9-A9F0-F18D96D2108A}"/>
              </a:ext>
            </a:extLst>
          </p:cNvPr>
          <p:cNvSpPr/>
          <p:nvPr/>
        </p:nvSpPr>
        <p:spPr>
          <a:xfrm>
            <a:off x="7372326" y="4563036"/>
            <a:ext cx="534142" cy="2720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〇</a:t>
            </a:r>
          </a:p>
        </p:txBody>
      </p:sp>
      <p:pic>
        <p:nvPicPr>
          <p:cNvPr id="3" name="図 2">
            <a:extLst>
              <a:ext uri="{FF2B5EF4-FFF2-40B4-BE49-F238E27FC236}">
                <a16:creationId xmlns:a16="http://schemas.microsoft.com/office/drawing/2014/main" id="{5B72383E-41E0-1394-A782-75B53577F3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59091"/>
          </a:xfrm>
          <a:prstGeom prst="rect">
            <a:avLst/>
          </a:prstGeom>
        </p:spPr>
      </p:pic>
      <p:grpSp>
        <p:nvGrpSpPr>
          <p:cNvPr id="4" name="グループ化 3">
            <a:extLst>
              <a:ext uri="{FF2B5EF4-FFF2-40B4-BE49-F238E27FC236}">
                <a16:creationId xmlns:a16="http://schemas.microsoft.com/office/drawing/2014/main" id="{9CA7C757-CE35-8552-5F97-3A02AB3C48D8}"/>
              </a:ext>
            </a:extLst>
          </p:cNvPr>
          <p:cNvGrpSpPr>
            <a:grpSpLocks noChangeAspect="1"/>
          </p:cNvGrpSpPr>
          <p:nvPr/>
        </p:nvGrpSpPr>
        <p:grpSpPr>
          <a:xfrm>
            <a:off x="8035353" y="94006"/>
            <a:ext cx="924222" cy="967829"/>
            <a:chOff x="8030207" y="77898"/>
            <a:chExt cx="1026913" cy="1075365"/>
          </a:xfrm>
        </p:grpSpPr>
        <p:pic>
          <p:nvPicPr>
            <p:cNvPr id="5" name="図 4">
              <a:extLst>
                <a:ext uri="{FF2B5EF4-FFF2-40B4-BE49-F238E27FC236}">
                  <a16:creationId xmlns:a16="http://schemas.microsoft.com/office/drawing/2014/main" id="{A5392823-4089-3D5A-EC2B-FDEE6D22F12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30207" y="77898"/>
              <a:ext cx="1000731" cy="823578"/>
            </a:xfrm>
            <a:prstGeom prst="rect">
              <a:avLst/>
            </a:prstGeom>
          </p:spPr>
        </p:pic>
        <p:pic>
          <p:nvPicPr>
            <p:cNvPr id="6" name="図 5">
              <a:extLst>
                <a:ext uri="{FF2B5EF4-FFF2-40B4-BE49-F238E27FC236}">
                  <a16:creationId xmlns:a16="http://schemas.microsoft.com/office/drawing/2014/main" id="{B0393775-AF44-DA15-C261-50A21CAC03E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59057" y="920614"/>
              <a:ext cx="998063" cy="232649"/>
            </a:xfrm>
            <a:prstGeom prst="rect">
              <a:avLst/>
            </a:prstGeom>
          </p:spPr>
        </p:pic>
      </p:grpSp>
      <p:sp>
        <p:nvSpPr>
          <p:cNvPr id="2" name="正方形/長方形 1">
            <a:extLst>
              <a:ext uri="{FF2B5EF4-FFF2-40B4-BE49-F238E27FC236}">
                <a16:creationId xmlns:a16="http://schemas.microsoft.com/office/drawing/2014/main" id="{30FD547E-9B78-9A8A-7F13-A379CE4607B6}"/>
              </a:ext>
            </a:extLst>
          </p:cNvPr>
          <p:cNvSpPr/>
          <p:nvPr/>
        </p:nvSpPr>
        <p:spPr>
          <a:xfrm>
            <a:off x="628447" y="1543828"/>
            <a:ext cx="7849728" cy="280330"/>
          </a:xfrm>
          <a:prstGeom prst="rect">
            <a:avLst/>
          </a:prstGeom>
          <a:solidFill>
            <a:srgbClr val="235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7" name="テキスト ボックス 6">
            <a:extLst>
              <a:ext uri="{FF2B5EF4-FFF2-40B4-BE49-F238E27FC236}">
                <a16:creationId xmlns:a16="http://schemas.microsoft.com/office/drawing/2014/main" id="{E3F70231-34D6-7209-E9A4-F0D35BC7647F}"/>
              </a:ext>
            </a:extLst>
          </p:cNvPr>
          <p:cNvSpPr txBox="1"/>
          <p:nvPr/>
        </p:nvSpPr>
        <p:spPr>
          <a:xfrm>
            <a:off x="4102627" y="1520652"/>
            <a:ext cx="928459" cy="369332"/>
          </a:xfrm>
          <a:prstGeom prst="rect">
            <a:avLst/>
          </a:prstGeom>
          <a:noFill/>
        </p:spPr>
        <p:txBody>
          <a:bodyPr wrap="non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Work 1</a:t>
            </a: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8" name="正方形/長方形 7">
            <a:extLst>
              <a:ext uri="{FF2B5EF4-FFF2-40B4-BE49-F238E27FC236}">
                <a16:creationId xmlns:a16="http://schemas.microsoft.com/office/drawing/2014/main" id="{8BC07590-D5BC-2C19-A648-37DF341B7A83}"/>
              </a:ext>
            </a:extLst>
          </p:cNvPr>
          <p:cNvSpPr/>
          <p:nvPr/>
        </p:nvSpPr>
        <p:spPr>
          <a:xfrm>
            <a:off x="628447" y="3296243"/>
            <a:ext cx="7849728" cy="280330"/>
          </a:xfrm>
          <a:prstGeom prst="rect">
            <a:avLst/>
          </a:prstGeom>
          <a:solidFill>
            <a:srgbClr val="235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9" name="テキスト ボックス 8">
            <a:extLst>
              <a:ext uri="{FF2B5EF4-FFF2-40B4-BE49-F238E27FC236}">
                <a16:creationId xmlns:a16="http://schemas.microsoft.com/office/drawing/2014/main" id="{7A4E322F-E3FE-6F71-D068-3FE666CABCA3}"/>
              </a:ext>
            </a:extLst>
          </p:cNvPr>
          <p:cNvSpPr txBox="1"/>
          <p:nvPr/>
        </p:nvSpPr>
        <p:spPr>
          <a:xfrm>
            <a:off x="4102627" y="3273067"/>
            <a:ext cx="928459" cy="369332"/>
          </a:xfrm>
          <a:prstGeom prst="rect">
            <a:avLst/>
          </a:prstGeom>
          <a:noFill/>
        </p:spPr>
        <p:txBody>
          <a:bodyPr wrap="non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Work 2</a:t>
            </a: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2" name="正方形/長方形 11">
            <a:extLst>
              <a:ext uri="{FF2B5EF4-FFF2-40B4-BE49-F238E27FC236}">
                <a16:creationId xmlns:a16="http://schemas.microsoft.com/office/drawing/2014/main" id="{2E322756-A8D9-E66E-F697-ABF68728C484}"/>
              </a:ext>
            </a:extLst>
          </p:cNvPr>
          <p:cNvSpPr/>
          <p:nvPr/>
        </p:nvSpPr>
        <p:spPr>
          <a:xfrm>
            <a:off x="1773936" y="5536070"/>
            <a:ext cx="6532338" cy="108000"/>
          </a:xfrm>
          <a:prstGeom prst="rect">
            <a:avLst/>
          </a:prstGeom>
          <a:solidFill>
            <a:srgbClr val="235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pic>
        <p:nvPicPr>
          <p:cNvPr id="11" name="図 10">
            <a:extLst>
              <a:ext uri="{FF2B5EF4-FFF2-40B4-BE49-F238E27FC236}">
                <a16:creationId xmlns:a16="http://schemas.microsoft.com/office/drawing/2014/main" id="{97AD38D2-2C1D-0A26-061A-168BA6C68A0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62715" y="5051810"/>
            <a:ext cx="613399" cy="953147"/>
          </a:xfrm>
          <a:prstGeom prst="rect">
            <a:avLst/>
          </a:prstGeom>
        </p:spPr>
      </p:pic>
    </p:spTree>
    <p:extLst>
      <p:ext uri="{BB962C8B-B14F-4D97-AF65-F5344CB8AC3E}">
        <p14:creationId xmlns:p14="http://schemas.microsoft.com/office/powerpoint/2010/main" val="3695924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object 147"/>
          <p:cNvSpPr/>
          <p:nvPr/>
        </p:nvSpPr>
        <p:spPr>
          <a:xfrm>
            <a:off x="194245" y="423633"/>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48" name="object 148"/>
          <p:cNvSpPr/>
          <p:nvPr/>
        </p:nvSpPr>
        <p:spPr>
          <a:xfrm>
            <a:off x="650909" y="423633"/>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49" name="object 149"/>
          <p:cNvSpPr/>
          <p:nvPr/>
        </p:nvSpPr>
        <p:spPr>
          <a:xfrm>
            <a:off x="1107572" y="423633"/>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50" name="object 150"/>
          <p:cNvSpPr/>
          <p:nvPr/>
        </p:nvSpPr>
        <p:spPr>
          <a:xfrm>
            <a:off x="1564235" y="423633"/>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51" name="object 151"/>
          <p:cNvSpPr/>
          <p:nvPr/>
        </p:nvSpPr>
        <p:spPr>
          <a:xfrm>
            <a:off x="2020898" y="423633"/>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52" name="object 152"/>
          <p:cNvSpPr/>
          <p:nvPr/>
        </p:nvSpPr>
        <p:spPr>
          <a:xfrm>
            <a:off x="2477562" y="423633"/>
            <a:ext cx="71816" cy="71816"/>
          </a:xfrm>
          <a:prstGeom prst="rect">
            <a:avLst/>
          </a:prstGeom>
          <a:blipFill>
            <a:blip r:embed="rId7"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53" name="object 153"/>
          <p:cNvSpPr/>
          <p:nvPr/>
        </p:nvSpPr>
        <p:spPr>
          <a:xfrm>
            <a:off x="2934225" y="423633"/>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54" name="object 154"/>
          <p:cNvSpPr/>
          <p:nvPr/>
        </p:nvSpPr>
        <p:spPr>
          <a:xfrm>
            <a:off x="3390889" y="423633"/>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55" name="object 155"/>
          <p:cNvSpPr/>
          <p:nvPr/>
        </p:nvSpPr>
        <p:spPr>
          <a:xfrm>
            <a:off x="3847553" y="423633"/>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56" name="object 156"/>
          <p:cNvSpPr/>
          <p:nvPr/>
        </p:nvSpPr>
        <p:spPr>
          <a:xfrm>
            <a:off x="4304216" y="423633"/>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57" name="object 157"/>
          <p:cNvSpPr/>
          <p:nvPr/>
        </p:nvSpPr>
        <p:spPr>
          <a:xfrm>
            <a:off x="194245" y="880407"/>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58" name="object 158"/>
          <p:cNvSpPr/>
          <p:nvPr/>
        </p:nvSpPr>
        <p:spPr>
          <a:xfrm>
            <a:off x="650909" y="880407"/>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59" name="object 159"/>
          <p:cNvSpPr/>
          <p:nvPr/>
        </p:nvSpPr>
        <p:spPr>
          <a:xfrm>
            <a:off x="1107572" y="880407"/>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60" name="object 160"/>
          <p:cNvSpPr/>
          <p:nvPr/>
        </p:nvSpPr>
        <p:spPr>
          <a:xfrm>
            <a:off x="1564235" y="880407"/>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61" name="object 161"/>
          <p:cNvSpPr/>
          <p:nvPr/>
        </p:nvSpPr>
        <p:spPr>
          <a:xfrm>
            <a:off x="2020898" y="880407"/>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62" name="object 162"/>
          <p:cNvSpPr/>
          <p:nvPr/>
        </p:nvSpPr>
        <p:spPr>
          <a:xfrm>
            <a:off x="2477562" y="880407"/>
            <a:ext cx="71816" cy="71816"/>
          </a:xfrm>
          <a:prstGeom prst="rect">
            <a:avLst/>
          </a:prstGeom>
          <a:blipFill>
            <a:blip r:embed="rId10"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63" name="object 163"/>
          <p:cNvSpPr/>
          <p:nvPr/>
        </p:nvSpPr>
        <p:spPr>
          <a:xfrm>
            <a:off x="2934225" y="880407"/>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64" name="object 164"/>
          <p:cNvSpPr/>
          <p:nvPr/>
        </p:nvSpPr>
        <p:spPr>
          <a:xfrm>
            <a:off x="3390889" y="880407"/>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65" name="object 165"/>
          <p:cNvSpPr/>
          <p:nvPr/>
        </p:nvSpPr>
        <p:spPr>
          <a:xfrm>
            <a:off x="3847553" y="880407"/>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66" name="object 166"/>
          <p:cNvSpPr/>
          <p:nvPr/>
        </p:nvSpPr>
        <p:spPr>
          <a:xfrm>
            <a:off x="4304216" y="880407"/>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67" name="object 167"/>
          <p:cNvSpPr/>
          <p:nvPr/>
        </p:nvSpPr>
        <p:spPr>
          <a:xfrm>
            <a:off x="194245" y="1337184"/>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68" name="object 168"/>
          <p:cNvSpPr/>
          <p:nvPr/>
        </p:nvSpPr>
        <p:spPr>
          <a:xfrm>
            <a:off x="650909" y="1337184"/>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69" name="object 169"/>
          <p:cNvSpPr/>
          <p:nvPr/>
        </p:nvSpPr>
        <p:spPr>
          <a:xfrm>
            <a:off x="1107572" y="1337184"/>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70" name="object 170"/>
          <p:cNvSpPr/>
          <p:nvPr/>
        </p:nvSpPr>
        <p:spPr>
          <a:xfrm>
            <a:off x="1564235" y="1337184"/>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71" name="object 171"/>
          <p:cNvSpPr/>
          <p:nvPr/>
        </p:nvSpPr>
        <p:spPr>
          <a:xfrm>
            <a:off x="2020898" y="1337184"/>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72" name="object 172"/>
          <p:cNvSpPr/>
          <p:nvPr/>
        </p:nvSpPr>
        <p:spPr>
          <a:xfrm>
            <a:off x="2477562" y="1337184"/>
            <a:ext cx="71816" cy="71816"/>
          </a:xfrm>
          <a:prstGeom prst="rect">
            <a:avLst/>
          </a:prstGeom>
          <a:blipFill>
            <a:blip r:embed="rId11"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73" name="object 173"/>
          <p:cNvSpPr/>
          <p:nvPr/>
        </p:nvSpPr>
        <p:spPr>
          <a:xfrm>
            <a:off x="2934225" y="1337184"/>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74" name="object 174"/>
          <p:cNvSpPr/>
          <p:nvPr/>
        </p:nvSpPr>
        <p:spPr>
          <a:xfrm>
            <a:off x="3390889" y="1337184"/>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75" name="object 175"/>
          <p:cNvSpPr/>
          <p:nvPr/>
        </p:nvSpPr>
        <p:spPr>
          <a:xfrm>
            <a:off x="3847553" y="1337184"/>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76" name="object 176"/>
          <p:cNvSpPr/>
          <p:nvPr/>
        </p:nvSpPr>
        <p:spPr>
          <a:xfrm>
            <a:off x="4304216" y="1337184"/>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77" name="object 177"/>
          <p:cNvSpPr/>
          <p:nvPr/>
        </p:nvSpPr>
        <p:spPr>
          <a:xfrm>
            <a:off x="194245" y="1793958"/>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78" name="object 178"/>
          <p:cNvSpPr/>
          <p:nvPr/>
        </p:nvSpPr>
        <p:spPr>
          <a:xfrm>
            <a:off x="650909" y="1793958"/>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79" name="object 179"/>
          <p:cNvSpPr/>
          <p:nvPr/>
        </p:nvSpPr>
        <p:spPr>
          <a:xfrm>
            <a:off x="1107572" y="1793958"/>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80" name="object 180"/>
          <p:cNvSpPr/>
          <p:nvPr/>
        </p:nvSpPr>
        <p:spPr>
          <a:xfrm>
            <a:off x="1564235" y="1793958"/>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81" name="object 181"/>
          <p:cNvSpPr/>
          <p:nvPr/>
        </p:nvSpPr>
        <p:spPr>
          <a:xfrm>
            <a:off x="2020898" y="1793958"/>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82" name="object 182"/>
          <p:cNvSpPr/>
          <p:nvPr/>
        </p:nvSpPr>
        <p:spPr>
          <a:xfrm>
            <a:off x="2477562" y="1793958"/>
            <a:ext cx="71816" cy="71816"/>
          </a:xfrm>
          <a:prstGeom prst="rect">
            <a:avLst/>
          </a:prstGeom>
          <a:blipFill>
            <a:blip r:embed="rId11"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83" name="object 183"/>
          <p:cNvSpPr/>
          <p:nvPr/>
        </p:nvSpPr>
        <p:spPr>
          <a:xfrm>
            <a:off x="2934225" y="1793958"/>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84" name="object 184"/>
          <p:cNvSpPr/>
          <p:nvPr/>
        </p:nvSpPr>
        <p:spPr>
          <a:xfrm>
            <a:off x="3390889" y="1793958"/>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85" name="object 185"/>
          <p:cNvSpPr/>
          <p:nvPr/>
        </p:nvSpPr>
        <p:spPr>
          <a:xfrm>
            <a:off x="3847553" y="1793958"/>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86" name="object 186"/>
          <p:cNvSpPr/>
          <p:nvPr/>
        </p:nvSpPr>
        <p:spPr>
          <a:xfrm>
            <a:off x="4304216" y="1793958"/>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87" name="object 187"/>
          <p:cNvSpPr/>
          <p:nvPr/>
        </p:nvSpPr>
        <p:spPr>
          <a:xfrm>
            <a:off x="194245" y="2250734"/>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88" name="object 188"/>
          <p:cNvSpPr/>
          <p:nvPr/>
        </p:nvSpPr>
        <p:spPr>
          <a:xfrm>
            <a:off x="650909" y="2250734"/>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89" name="object 189"/>
          <p:cNvSpPr/>
          <p:nvPr/>
        </p:nvSpPr>
        <p:spPr>
          <a:xfrm>
            <a:off x="1107572" y="2250734"/>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90" name="object 190"/>
          <p:cNvSpPr/>
          <p:nvPr/>
        </p:nvSpPr>
        <p:spPr>
          <a:xfrm>
            <a:off x="1564235" y="2250734"/>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91" name="object 191"/>
          <p:cNvSpPr/>
          <p:nvPr/>
        </p:nvSpPr>
        <p:spPr>
          <a:xfrm>
            <a:off x="2020898" y="2250734"/>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92" name="object 192"/>
          <p:cNvSpPr/>
          <p:nvPr/>
        </p:nvSpPr>
        <p:spPr>
          <a:xfrm>
            <a:off x="2477562" y="2250734"/>
            <a:ext cx="71816" cy="71816"/>
          </a:xfrm>
          <a:prstGeom prst="rect">
            <a:avLst/>
          </a:prstGeom>
          <a:blipFill>
            <a:blip r:embed="rId12"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93" name="object 193"/>
          <p:cNvSpPr/>
          <p:nvPr/>
        </p:nvSpPr>
        <p:spPr>
          <a:xfrm>
            <a:off x="2934225" y="2250734"/>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94" name="object 194"/>
          <p:cNvSpPr/>
          <p:nvPr/>
        </p:nvSpPr>
        <p:spPr>
          <a:xfrm>
            <a:off x="3390889" y="2250734"/>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95" name="object 195"/>
          <p:cNvSpPr/>
          <p:nvPr/>
        </p:nvSpPr>
        <p:spPr>
          <a:xfrm>
            <a:off x="3847553" y="2250734"/>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96" name="object 196"/>
          <p:cNvSpPr/>
          <p:nvPr/>
        </p:nvSpPr>
        <p:spPr>
          <a:xfrm>
            <a:off x="4304216" y="2250734"/>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97" name="object 197"/>
          <p:cNvSpPr/>
          <p:nvPr/>
        </p:nvSpPr>
        <p:spPr>
          <a:xfrm>
            <a:off x="194245" y="2707509"/>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98" name="object 198"/>
          <p:cNvSpPr/>
          <p:nvPr/>
        </p:nvSpPr>
        <p:spPr>
          <a:xfrm>
            <a:off x="650909" y="2707509"/>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99" name="object 199"/>
          <p:cNvSpPr/>
          <p:nvPr/>
        </p:nvSpPr>
        <p:spPr>
          <a:xfrm>
            <a:off x="1107572" y="2707509"/>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00" name="object 200"/>
          <p:cNvSpPr/>
          <p:nvPr/>
        </p:nvSpPr>
        <p:spPr>
          <a:xfrm>
            <a:off x="1564235" y="2707509"/>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01" name="object 201"/>
          <p:cNvSpPr/>
          <p:nvPr/>
        </p:nvSpPr>
        <p:spPr>
          <a:xfrm>
            <a:off x="2020898" y="2707509"/>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02" name="object 202"/>
          <p:cNvSpPr/>
          <p:nvPr/>
        </p:nvSpPr>
        <p:spPr>
          <a:xfrm>
            <a:off x="2477562" y="2707509"/>
            <a:ext cx="71816" cy="71816"/>
          </a:xfrm>
          <a:prstGeom prst="rect">
            <a:avLst/>
          </a:prstGeom>
          <a:blipFill>
            <a:blip r:embed="rId11"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03" name="object 203"/>
          <p:cNvSpPr/>
          <p:nvPr/>
        </p:nvSpPr>
        <p:spPr>
          <a:xfrm>
            <a:off x="2934225" y="2707509"/>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04" name="object 204"/>
          <p:cNvSpPr/>
          <p:nvPr/>
        </p:nvSpPr>
        <p:spPr>
          <a:xfrm>
            <a:off x="3390889" y="2707509"/>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05" name="object 205"/>
          <p:cNvSpPr/>
          <p:nvPr/>
        </p:nvSpPr>
        <p:spPr>
          <a:xfrm>
            <a:off x="3847553" y="2707509"/>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06" name="object 206"/>
          <p:cNvSpPr/>
          <p:nvPr/>
        </p:nvSpPr>
        <p:spPr>
          <a:xfrm>
            <a:off x="4304216" y="2707509"/>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07" name="object 207"/>
          <p:cNvSpPr/>
          <p:nvPr/>
        </p:nvSpPr>
        <p:spPr>
          <a:xfrm>
            <a:off x="194245" y="3164284"/>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08" name="object 208"/>
          <p:cNvSpPr/>
          <p:nvPr/>
        </p:nvSpPr>
        <p:spPr>
          <a:xfrm>
            <a:off x="650909" y="3164284"/>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09" name="object 209"/>
          <p:cNvSpPr/>
          <p:nvPr/>
        </p:nvSpPr>
        <p:spPr>
          <a:xfrm>
            <a:off x="1107572" y="3164284"/>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10" name="object 210"/>
          <p:cNvSpPr/>
          <p:nvPr/>
        </p:nvSpPr>
        <p:spPr>
          <a:xfrm>
            <a:off x="1564235" y="3164284"/>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11" name="object 211"/>
          <p:cNvSpPr/>
          <p:nvPr/>
        </p:nvSpPr>
        <p:spPr>
          <a:xfrm>
            <a:off x="2020898" y="3164284"/>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12" name="object 212"/>
          <p:cNvSpPr/>
          <p:nvPr/>
        </p:nvSpPr>
        <p:spPr>
          <a:xfrm>
            <a:off x="2477562" y="3164284"/>
            <a:ext cx="71816" cy="71816"/>
          </a:xfrm>
          <a:prstGeom prst="rect">
            <a:avLst/>
          </a:prstGeom>
          <a:blipFill>
            <a:blip r:embed="rId10"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13" name="object 213"/>
          <p:cNvSpPr/>
          <p:nvPr/>
        </p:nvSpPr>
        <p:spPr>
          <a:xfrm>
            <a:off x="2934225" y="3164284"/>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14" name="object 214"/>
          <p:cNvSpPr/>
          <p:nvPr/>
        </p:nvSpPr>
        <p:spPr>
          <a:xfrm>
            <a:off x="3390889" y="3164284"/>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15" name="object 215"/>
          <p:cNvSpPr/>
          <p:nvPr/>
        </p:nvSpPr>
        <p:spPr>
          <a:xfrm>
            <a:off x="3847553" y="3164284"/>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16" name="object 216"/>
          <p:cNvSpPr/>
          <p:nvPr/>
        </p:nvSpPr>
        <p:spPr>
          <a:xfrm>
            <a:off x="4304216" y="3164284"/>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17" name="object 217"/>
          <p:cNvSpPr/>
          <p:nvPr/>
        </p:nvSpPr>
        <p:spPr>
          <a:xfrm>
            <a:off x="194245" y="3621060"/>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18" name="object 218"/>
          <p:cNvSpPr/>
          <p:nvPr/>
        </p:nvSpPr>
        <p:spPr>
          <a:xfrm>
            <a:off x="650909" y="3621060"/>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19" name="object 219"/>
          <p:cNvSpPr/>
          <p:nvPr/>
        </p:nvSpPr>
        <p:spPr>
          <a:xfrm>
            <a:off x="1107572" y="3621060"/>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20" name="object 220"/>
          <p:cNvSpPr/>
          <p:nvPr/>
        </p:nvSpPr>
        <p:spPr>
          <a:xfrm>
            <a:off x="1564235" y="3621060"/>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21" name="object 221"/>
          <p:cNvSpPr/>
          <p:nvPr/>
        </p:nvSpPr>
        <p:spPr>
          <a:xfrm>
            <a:off x="2020898" y="3621060"/>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22" name="object 222"/>
          <p:cNvSpPr/>
          <p:nvPr/>
        </p:nvSpPr>
        <p:spPr>
          <a:xfrm>
            <a:off x="2477562" y="3621060"/>
            <a:ext cx="71816" cy="71816"/>
          </a:xfrm>
          <a:prstGeom prst="rect">
            <a:avLst/>
          </a:prstGeom>
          <a:blipFill>
            <a:blip r:embed="rId7"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23" name="object 223"/>
          <p:cNvSpPr/>
          <p:nvPr/>
        </p:nvSpPr>
        <p:spPr>
          <a:xfrm>
            <a:off x="2934225" y="3621060"/>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24" name="object 224"/>
          <p:cNvSpPr/>
          <p:nvPr/>
        </p:nvSpPr>
        <p:spPr>
          <a:xfrm>
            <a:off x="3390889" y="3621060"/>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25" name="object 225"/>
          <p:cNvSpPr/>
          <p:nvPr/>
        </p:nvSpPr>
        <p:spPr>
          <a:xfrm>
            <a:off x="3847553" y="3621060"/>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26" name="object 226"/>
          <p:cNvSpPr/>
          <p:nvPr/>
        </p:nvSpPr>
        <p:spPr>
          <a:xfrm>
            <a:off x="4304216" y="3621060"/>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27" name="object 227"/>
          <p:cNvSpPr/>
          <p:nvPr/>
        </p:nvSpPr>
        <p:spPr>
          <a:xfrm>
            <a:off x="194245" y="4077836"/>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28" name="object 228"/>
          <p:cNvSpPr/>
          <p:nvPr/>
        </p:nvSpPr>
        <p:spPr>
          <a:xfrm>
            <a:off x="650909" y="4077836"/>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29" name="object 229"/>
          <p:cNvSpPr/>
          <p:nvPr/>
        </p:nvSpPr>
        <p:spPr>
          <a:xfrm>
            <a:off x="1107572" y="4077836"/>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30" name="object 230"/>
          <p:cNvSpPr/>
          <p:nvPr/>
        </p:nvSpPr>
        <p:spPr>
          <a:xfrm>
            <a:off x="1564235" y="4077836"/>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31" name="object 231"/>
          <p:cNvSpPr/>
          <p:nvPr/>
        </p:nvSpPr>
        <p:spPr>
          <a:xfrm>
            <a:off x="2020898" y="4077836"/>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32" name="object 232"/>
          <p:cNvSpPr/>
          <p:nvPr/>
        </p:nvSpPr>
        <p:spPr>
          <a:xfrm>
            <a:off x="2477562" y="4077836"/>
            <a:ext cx="71816" cy="71816"/>
          </a:xfrm>
          <a:prstGeom prst="rect">
            <a:avLst/>
          </a:prstGeom>
          <a:blipFill>
            <a:blip r:embed="rId10"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33" name="object 233"/>
          <p:cNvSpPr/>
          <p:nvPr/>
        </p:nvSpPr>
        <p:spPr>
          <a:xfrm>
            <a:off x="2934225" y="4077836"/>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34" name="object 234"/>
          <p:cNvSpPr/>
          <p:nvPr/>
        </p:nvSpPr>
        <p:spPr>
          <a:xfrm>
            <a:off x="3390889" y="4077836"/>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35" name="object 235"/>
          <p:cNvSpPr/>
          <p:nvPr/>
        </p:nvSpPr>
        <p:spPr>
          <a:xfrm>
            <a:off x="3847553" y="4077836"/>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36" name="object 236"/>
          <p:cNvSpPr/>
          <p:nvPr/>
        </p:nvSpPr>
        <p:spPr>
          <a:xfrm>
            <a:off x="4304216" y="4077836"/>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37" name="object 237"/>
          <p:cNvSpPr/>
          <p:nvPr/>
        </p:nvSpPr>
        <p:spPr>
          <a:xfrm>
            <a:off x="194245" y="4534611"/>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38" name="object 238"/>
          <p:cNvSpPr/>
          <p:nvPr/>
        </p:nvSpPr>
        <p:spPr>
          <a:xfrm>
            <a:off x="650909" y="4534611"/>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39" name="object 239"/>
          <p:cNvSpPr/>
          <p:nvPr/>
        </p:nvSpPr>
        <p:spPr>
          <a:xfrm>
            <a:off x="1107572" y="4534611"/>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40" name="object 240"/>
          <p:cNvSpPr/>
          <p:nvPr/>
        </p:nvSpPr>
        <p:spPr>
          <a:xfrm>
            <a:off x="1564235" y="4534611"/>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41" name="object 241"/>
          <p:cNvSpPr/>
          <p:nvPr/>
        </p:nvSpPr>
        <p:spPr>
          <a:xfrm>
            <a:off x="2020898" y="4534611"/>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42" name="object 242"/>
          <p:cNvSpPr/>
          <p:nvPr/>
        </p:nvSpPr>
        <p:spPr>
          <a:xfrm>
            <a:off x="2477562" y="4534611"/>
            <a:ext cx="71816" cy="71816"/>
          </a:xfrm>
          <a:prstGeom prst="rect">
            <a:avLst/>
          </a:prstGeom>
          <a:blipFill>
            <a:blip r:embed="rId11"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43" name="object 243"/>
          <p:cNvSpPr/>
          <p:nvPr/>
        </p:nvSpPr>
        <p:spPr>
          <a:xfrm>
            <a:off x="2934225" y="4534611"/>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44" name="object 244"/>
          <p:cNvSpPr/>
          <p:nvPr/>
        </p:nvSpPr>
        <p:spPr>
          <a:xfrm>
            <a:off x="3390889" y="4534611"/>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45" name="object 245"/>
          <p:cNvSpPr/>
          <p:nvPr/>
        </p:nvSpPr>
        <p:spPr>
          <a:xfrm>
            <a:off x="3847553" y="4534611"/>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46" name="object 246"/>
          <p:cNvSpPr/>
          <p:nvPr/>
        </p:nvSpPr>
        <p:spPr>
          <a:xfrm>
            <a:off x="4304216" y="4534611"/>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47" name="object 247"/>
          <p:cNvSpPr/>
          <p:nvPr/>
        </p:nvSpPr>
        <p:spPr>
          <a:xfrm>
            <a:off x="194245" y="4991386"/>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48" name="object 248"/>
          <p:cNvSpPr/>
          <p:nvPr/>
        </p:nvSpPr>
        <p:spPr>
          <a:xfrm>
            <a:off x="650909" y="4991386"/>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49" name="object 249"/>
          <p:cNvSpPr/>
          <p:nvPr/>
        </p:nvSpPr>
        <p:spPr>
          <a:xfrm>
            <a:off x="1107572" y="4991386"/>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50" name="object 250"/>
          <p:cNvSpPr/>
          <p:nvPr/>
        </p:nvSpPr>
        <p:spPr>
          <a:xfrm>
            <a:off x="1564235" y="4991386"/>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51" name="object 251"/>
          <p:cNvSpPr/>
          <p:nvPr/>
        </p:nvSpPr>
        <p:spPr>
          <a:xfrm>
            <a:off x="2020898" y="4991386"/>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52" name="object 252"/>
          <p:cNvSpPr/>
          <p:nvPr/>
        </p:nvSpPr>
        <p:spPr>
          <a:xfrm>
            <a:off x="2477562" y="4991386"/>
            <a:ext cx="71816" cy="71816"/>
          </a:xfrm>
          <a:prstGeom prst="rect">
            <a:avLst/>
          </a:prstGeom>
          <a:blipFill>
            <a:blip r:embed="rId11"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53" name="object 253"/>
          <p:cNvSpPr/>
          <p:nvPr/>
        </p:nvSpPr>
        <p:spPr>
          <a:xfrm>
            <a:off x="2934225" y="4991386"/>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54" name="object 254"/>
          <p:cNvSpPr/>
          <p:nvPr/>
        </p:nvSpPr>
        <p:spPr>
          <a:xfrm>
            <a:off x="3390889" y="4991386"/>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55" name="object 255"/>
          <p:cNvSpPr/>
          <p:nvPr/>
        </p:nvSpPr>
        <p:spPr>
          <a:xfrm>
            <a:off x="3847553" y="4991386"/>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56" name="object 256"/>
          <p:cNvSpPr/>
          <p:nvPr/>
        </p:nvSpPr>
        <p:spPr>
          <a:xfrm>
            <a:off x="4304216" y="4991386"/>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57" name="object 257"/>
          <p:cNvSpPr/>
          <p:nvPr/>
        </p:nvSpPr>
        <p:spPr>
          <a:xfrm>
            <a:off x="194245" y="5459271"/>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66" name="object 266"/>
          <p:cNvSpPr/>
          <p:nvPr/>
        </p:nvSpPr>
        <p:spPr>
          <a:xfrm>
            <a:off x="4304216" y="6361712"/>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67" name="object 267"/>
          <p:cNvSpPr/>
          <p:nvPr/>
        </p:nvSpPr>
        <p:spPr>
          <a:xfrm>
            <a:off x="194245" y="5910778"/>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76" name="object 276"/>
          <p:cNvSpPr/>
          <p:nvPr/>
        </p:nvSpPr>
        <p:spPr>
          <a:xfrm>
            <a:off x="8820168" y="5910778"/>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77" name="object 277"/>
          <p:cNvSpPr/>
          <p:nvPr/>
        </p:nvSpPr>
        <p:spPr>
          <a:xfrm>
            <a:off x="194245" y="6361712"/>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78" name="object 278"/>
          <p:cNvSpPr/>
          <p:nvPr/>
        </p:nvSpPr>
        <p:spPr>
          <a:xfrm>
            <a:off x="650909" y="6361712"/>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79" name="object 279"/>
          <p:cNvSpPr/>
          <p:nvPr/>
        </p:nvSpPr>
        <p:spPr>
          <a:xfrm>
            <a:off x="1107572" y="6361712"/>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80" name="object 280"/>
          <p:cNvSpPr/>
          <p:nvPr/>
        </p:nvSpPr>
        <p:spPr>
          <a:xfrm>
            <a:off x="1564235" y="6361712"/>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81" name="object 281"/>
          <p:cNvSpPr/>
          <p:nvPr/>
        </p:nvSpPr>
        <p:spPr>
          <a:xfrm>
            <a:off x="2020898" y="6361712"/>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82" name="object 282"/>
          <p:cNvSpPr/>
          <p:nvPr/>
        </p:nvSpPr>
        <p:spPr>
          <a:xfrm>
            <a:off x="2477562" y="6361712"/>
            <a:ext cx="71816" cy="71816"/>
          </a:xfrm>
          <a:prstGeom prst="rect">
            <a:avLst/>
          </a:prstGeom>
          <a:blipFill>
            <a:blip r:embed="rId12"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83" name="object 283"/>
          <p:cNvSpPr/>
          <p:nvPr/>
        </p:nvSpPr>
        <p:spPr>
          <a:xfrm>
            <a:off x="2934225" y="6361712"/>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84" name="object 284"/>
          <p:cNvSpPr/>
          <p:nvPr/>
        </p:nvSpPr>
        <p:spPr>
          <a:xfrm>
            <a:off x="3390889" y="6361712"/>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85" name="object 285"/>
          <p:cNvSpPr/>
          <p:nvPr/>
        </p:nvSpPr>
        <p:spPr>
          <a:xfrm>
            <a:off x="3847553" y="6361712"/>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86" name="object 286"/>
          <p:cNvSpPr/>
          <p:nvPr/>
        </p:nvSpPr>
        <p:spPr>
          <a:xfrm>
            <a:off x="8820168" y="6361712"/>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38" name="object 147">
            <a:extLst>
              <a:ext uri="{FF2B5EF4-FFF2-40B4-BE49-F238E27FC236}">
                <a16:creationId xmlns:a16="http://schemas.microsoft.com/office/drawing/2014/main" id="{1A296359-EA1D-3249-A251-E0CEEA75624F}"/>
              </a:ext>
            </a:extLst>
          </p:cNvPr>
          <p:cNvSpPr/>
          <p:nvPr/>
        </p:nvSpPr>
        <p:spPr>
          <a:xfrm>
            <a:off x="4710197" y="434743"/>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39" name="object 148">
            <a:extLst>
              <a:ext uri="{FF2B5EF4-FFF2-40B4-BE49-F238E27FC236}">
                <a16:creationId xmlns:a16="http://schemas.microsoft.com/office/drawing/2014/main" id="{D5A4F37B-97D3-5341-A28A-359C50ACB112}"/>
              </a:ext>
            </a:extLst>
          </p:cNvPr>
          <p:cNvSpPr/>
          <p:nvPr/>
        </p:nvSpPr>
        <p:spPr>
          <a:xfrm>
            <a:off x="5166860" y="434743"/>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40" name="object 149">
            <a:extLst>
              <a:ext uri="{FF2B5EF4-FFF2-40B4-BE49-F238E27FC236}">
                <a16:creationId xmlns:a16="http://schemas.microsoft.com/office/drawing/2014/main" id="{F8FBCB40-BFB7-984C-A287-0F85DE2645D4}"/>
              </a:ext>
            </a:extLst>
          </p:cNvPr>
          <p:cNvSpPr/>
          <p:nvPr/>
        </p:nvSpPr>
        <p:spPr>
          <a:xfrm>
            <a:off x="5623524" y="434743"/>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41" name="object 150">
            <a:extLst>
              <a:ext uri="{FF2B5EF4-FFF2-40B4-BE49-F238E27FC236}">
                <a16:creationId xmlns:a16="http://schemas.microsoft.com/office/drawing/2014/main" id="{A010B109-192E-B048-A9ED-539B63216ECE}"/>
              </a:ext>
            </a:extLst>
          </p:cNvPr>
          <p:cNvSpPr/>
          <p:nvPr/>
        </p:nvSpPr>
        <p:spPr>
          <a:xfrm>
            <a:off x="6080187" y="434743"/>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42" name="object 151">
            <a:extLst>
              <a:ext uri="{FF2B5EF4-FFF2-40B4-BE49-F238E27FC236}">
                <a16:creationId xmlns:a16="http://schemas.microsoft.com/office/drawing/2014/main" id="{831984A8-A8D7-B44F-9726-620D529E87E4}"/>
              </a:ext>
            </a:extLst>
          </p:cNvPr>
          <p:cNvSpPr/>
          <p:nvPr/>
        </p:nvSpPr>
        <p:spPr>
          <a:xfrm>
            <a:off x="6536850" y="434743"/>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43" name="object 152">
            <a:extLst>
              <a:ext uri="{FF2B5EF4-FFF2-40B4-BE49-F238E27FC236}">
                <a16:creationId xmlns:a16="http://schemas.microsoft.com/office/drawing/2014/main" id="{CEFD723A-09C9-3248-9852-B11FF8DCFE81}"/>
              </a:ext>
            </a:extLst>
          </p:cNvPr>
          <p:cNvSpPr/>
          <p:nvPr/>
        </p:nvSpPr>
        <p:spPr>
          <a:xfrm>
            <a:off x="6993514" y="434743"/>
            <a:ext cx="71816" cy="71816"/>
          </a:xfrm>
          <a:prstGeom prst="rect">
            <a:avLst/>
          </a:prstGeom>
          <a:blipFill>
            <a:blip r:embed="rId7"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44" name="object 153">
            <a:extLst>
              <a:ext uri="{FF2B5EF4-FFF2-40B4-BE49-F238E27FC236}">
                <a16:creationId xmlns:a16="http://schemas.microsoft.com/office/drawing/2014/main" id="{7E1CC1DF-C7ED-6E46-9E16-DEE59CF44F8E}"/>
              </a:ext>
            </a:extLst>
          </p:cNvPr>
          <p:cNvSpPr/>
          <p:nvPr/>
        </p:nvSpPr>
        <p:spPr>
          <a:xfrm>
            <a:off x="7450177" y="434743"/>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45" name="object 154">
            <a:extLst>
              <a:ext uri="{FF2B5EF4-FFF2-40B4-BE49-F238E27FC236}">
                <a16:creationId xmlns:a16="http://schemas.microsoft.com/office/drawing/2014/main" id="{A6EE935A-8346-4F4B-89ED-5BA21965ABC4}"/>
              </a:ext>
            </a:extLst>
          </p:cNvPr>
          <p:cNvSpPr/>
          <p:nvPr/>
        </p:nvSpPr>
        <p:spPr>
          <a:xfrm>
            <a:off x="7906841" y="434743"/>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46" name="object 155">
            <a:extLst>
              <a:ext uri="{FF2B5EF4-FFF2-40B4-BE49-F238E27FC236}">
                <a16:creationId xmlns:a16="http://schemas.microsoft.com/office/drawing/2014/main" id="{5C7C8DB4-BD1D-194C-ADA9-4BE8BF562261}"/>
              </a:ext>
            </a:extLst>
          </p:cNvPr>
          <p:cNvSpPr/>
          <p:nvPr/>
        </p:nvSpPr>
        <p:spPr>
          <a:xfrm>
            <a:off x="8363504" y="434743"/>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47" name="object 156">
            <a:extLst>
              <a:ext uri="{FF2B5EF4-FFF2-40B4-BE49-F238E27FC236}">
                <a16:creationId xmlns:a16="http://schemas.microsoft.com/office/drawing/2014/main" id="{9F30113F-4EB6-8F4A-996B-195EA3B6EB13}"/>
              </a:ext>
            </a:extLst>
          </p:cNvPr>
          <p:cNvSpPr/>
          <p:nvPr/>
        </p:nvSpPr>
        <p:spPr>
          <a:xfrm>
            <a:off x="8820168" y="434743"/>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48" name="object 157">
            <a:extLst>
              <a:ext uri="{FF2B5EF4-FFF2-40B4-BE49-F238E27FC236}">
                <a16:creationId xmlns:a16="http://schemas.microsoft.com/office/drawing/2014/main" id="{E2B52C2F-04EA-D746-9B43-19C2237F26F3}"/>
              </a:ext>
            </a:extLst>
          </p:cNvPr>
          <p:cNvSpPr/>
          <p:nvPr/>
        </p:nvSpPr>
        <p:spPr>
          <a:xfrm>
            <a:off x="4710197" y="891518"/>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49" name="object 158">
            <a:extLst>
              <a:ext uri="{FF2B5EF4-FFF2-40B4-BE49-F238E27FC236}">
                <a16:creationId xmlns:a16="http://schemas.microsoft.com/office/drawing/2014/main" id="{3D016E56-9E10-F242-816F-48C2F399247D}"/>
              </a:ext>
            </a:extLst>
          </p:cNvPr>
          <p:cNvSpPr/>
          <p:nvPr/>
        </p:nvSpPr>
        <p:spPr>
          <a:xfrm>
            <a:off x="5166860" y="891518"/>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50" name="object 159">
            <a:extLst>
              <a:ext uri="{FF2B5EF4-FFF2-40B4-BE49-F238E27FC236}">
                <a16:creationId xmlns:a16="http://schemas.microsoft.com/office/drawing/2014/main" id="{B053B271-05F4-214F-8822-7F1EAADB7608}"/>
              </a:ext>
            </a:extLst>
          </p:cNvPr>
          <p:cNvSpPr/>
          <p:nvPr/>
        </p:nvSpPr>
        <p:spPr>
          <a:xfrm>
            <a:off x="5623524" y="891518"/>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51" name="object 160">
            <a:extLst>
              <a:ext uri="{FF2B5EF4-FFF2-40B4-BE49-F238E27FC236}">
                <a16:creationId xmlns:a16="http://schemas.microsoft.com/office/drawing/2014/main" id="{381EC0E9-B3E0-704C-A5F2-C6E4ECE047C6}"/>
              </a:ext>
            </a:extLst>
          </p:cNvPr>
          <p:cNvSpPr/>
          <p:nvPr/>
        </p:nvSpPr>
        <p:spPr>
          <a:xfrm>
            <a:off x="6080187" y="891518"/>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52" name="object 161">
            <a:extLst>
              <a:ext uri="{FF2B5EF4-FFF2-40B4-BE49-F238E27FC236}">
                <a16:creationId xmlns:a16="http://schemas.microsoft.com/office/drawing/2014/main" id="{9D416E1B-C6EC-8341-91D9-D572A4875721}"/>
              </a:ext>
            </a:extLst>
          </p:cNvPr>
          <p:cNvSpPr/>
          <p:nvPr/>
        </p:nvSpPr>
        <p:spPr>
          <a:xfrm>
            <a:off x="6536850" y="891518"/>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53" name="object 162">
            <a:extLst>
              <a:ext uri="{FF2B5EF4-FFF2-40B4-BE49-F238E27FC236}">
                <a16:creationId xmlns:a16="http://schemas.microsoft.com/office/drawing/2014/main" id="{B8D9FE18-4BA0-7842-BD7E-CFB2F878B29E}"/>
              </a:ext>
            </a:extLst>
          </p:cNvPr>
          <p:cNvSpPr/>
          <p:nvPr/>
        </p:nvSpPr>
        <p:spPr>
          <a:xfrm>
            <a:off x="6993514" y="891518"/>
            <a:ext cx="71816" cy="71816"/>
          </a:xfrm>
          <a:prstGeom prst="rect">
            <a:avLst/>
          </a:prstGeom>
          <a:blipFill>
            <a:blip r:embed="rId10"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54" name="object 163">
            <a:extLst>
              <a:ext uri="{FF2B5EF4-FFF2-40B4-BE49-F238E27FC236}">
                <a16:creationId xmlns:a16="http://schemas.microsoft.com/office/drawing/2014/main" id="{6141BCA4-7A3F-BD41-BB9D-6C4FAD171487}"/>
              </a:ext>
            </a:extLst>
          </p:cNvPr>
          <p:cNvSpPr/>
          <p:nvPr/>
        </p:nvSpPr>
        <p:spPr>
          <a:xfrm>
            <a:off x="7450177" y="891518"/>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55" name="object 164">
            <a:extLst>
              <a:ext uri="{FF2B5EF4-FFF2-40B4-BE49-F238E27FC236}">
                <a16:creationId xmlns:a16="http://schemas.microsoft.com/office/drawing/2014/main" id="{3CEDCDFE-4B2E-8D40-8D79-7DBC2541DE10}"/>
              </a:ext>
            </a:extLst>
          </p:cNvPr>
          <p:cNvSpPr/>
          <p:nvPr/>
        </p:nvSpPr>
        <p:spPr>
          <a:xfrm>
            <a:off x="7906841" y="891518"/>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56" name="object 165">
            <a:extLst>
              <a:ext uri="{FF2B5EF4-FFF2-40B4-BE49-F238E27FC236}">
                <a16:creationId xmlns:a16="http://schemas.microsoft.com/office/drawing/2014/main" id="{6ED6AE28-4C2E-DF44-88E1-69FB293682FF}"/>
              </a:ext>
            </a:extLst>
          </p:cNvPr>
          <p:cNvSpPr/>
          <p:nvPr/>
        </p:nvSpPr>
        <p:spPr>
          <a:xfrm>
            <a:off x="8363504" y="891518"/>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57" name="object 166">
            <a:extLst>
              <a:ext uri="{FF2B5EF4-FFF2-40B4-BE49-F238E27FC236}">
                <a16:creationId xmlns:a16="http://schemas.microsoft.com/office/drawing/2014/main" id="{FAC20250-A700-1746-8CC1-7348B75E137A}"/>
              </a:ext>
            </a:extLst>
          </p:cNvPr>
          <p:cNvSpPr/>
          <p:nvPr/>
        </p:nvSpPr>
        <p:spPr>
          <a:xfrm>
            <a:off x="8820168" y="891518"/>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58" name="object 167">
            <a:extLst>
              <a:ext uri="{FF2B5EF4-FFF2-40B4-BE49-F238E27FC236}">
                <a16:creationId xmlns:a16="http://schemas.microsoft.com/office/drawing/2014/main" id="{91503205-7F70-1346-87BD-AB63503A7BA3}"/>
              </a:ext>
            </a:extLst>
          </p:cNvPr>
          <p:cNvSpPr/>
          <p:nvPr/>
        </p:nvSpPr>
        <p:spPr>
          <a:xfrm>
            <a:off x="4710197" y="1348294"/>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59" name="object 168">
            <a:extLst>
              <a:ext uri="{FF2B5EF4-FFF2-40B4-BE49-F238E27FC236}">
                <a16:creationId xmlns:a16="http://schemas.microsoft.com/office/drawing/2014/main" id="{CA3C1655-F239-7148-804E-468D2A476515}"/>
              </a:ext>
            </a:extLst>
          </p:cNvPr>
          <p:cNvSpPr/>
          <p:nvPr/>
        </p:nvSpPr>
        <p:spPr>
          <a:xfrm>
            <a:off x="5166860" y="1348294"/>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60" name="object 169">
            <a:extLst>
              <a:ext uri="{FF2B5EF4-FFF2-40B4-BE49-F238E27FC236}">
                <a16:creationId xmlns:a16="http://schemas.microsoft.com/office/drawing/2014/main" id="{0543CA05-452D-124E-B09C-B932BE3886BC}"/>
              </a:ext>
            </a:extLst>
          </p:cNvPr>
          <p:cNvSpPr/>
          <p:nvPr/>
        </p:nvSpPr>
        <p:spPr>
          <a:xfrm>
            <a:off x="5623524" y="1348294"/>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61" name="object 170">
            <a:extLst>
              <a:ext uri="{FF2B5EF4-FFF2-40B4-BE49-F238E27FC236}">
                <a16:creationId xmlns:a16="http://schemas.microsoft.com/office/drawing/2014/main" id="{2C864FA1-AB51-B847-A10D-336DD36DBA49}"/>
              </a:ext>
            </a:extLst>
          </p:cNvPr>
          <p:cNvSpPr/>
          <p:nvPr/>
        </p:nvSpPr>
        <p:spPr>
          <a:xfrm>
            <a:off x="6080187" y="1348294"/>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62" name="object 171">
            <a:extLst>
              <a:ext uri="{FF2B5EF4-FFF2-40B4-BE49-F238E27FC236}">
                <a16:creationId xmlns:a16="http://schemas.microsoft.com/office/drawing/2014/main" id="{3884812C-4E98-E54E-947A-39820C8025D7}"/>
              </a:ext>
            </a:extLst>
          </p:cNvPr>
          <p:cNvSpPr/>
          <p:nvPr/>
        </p:nvSpPr>
        <p:spPr>
          <a:xfrm>
            <a:off x="6536850" y="1348294"/>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63" name="object 172">
            <a:extLst>
              <a:ext uri="{FF2B5EF4-FFF2-40B4-BE49-F238E27FC236}">
                <a16:creationId xmlns:a16="http://schemas.microsoft.com/office/drawing/2014/main" id="{1BA0D4E0-B27A-114C-AE31-70B30C6EE3EC}"/>
              </a:ext>
            </a:extLst>
          </p:cNvPr>
          <p:cNvSpPr/>
          <p:nvPr/>
        </p:nvSpPr>
        <p:spPr>
          <a:xfrm>
            <a:off x="6993514" y="1348294"/>
            <a:ext cx="71816" cy="71816"/>
          </a:xfrm>
          <a:prstGeom prst="rect">
            <a:avLst/>
          </a:prstGeom>
          <a:blipFill>
            <a:blip r:embed="rId11"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64" name="object 173">
            <a:extLst>
              <a:ext uri="{FF2B5EF4-FFF2-40B4-BE49-F238E27FC236}">
                <a16:creationId xmlns:a16="http://schemas.microsoft.com/office/drawing/2014/main" id="{DFA42CF7-34B6-C148-B859-11D7EDD28020}"/>
              </a:ext>
            </a:extLst>
          </p:cNvPr>
          <p:cNvSpPr/>
          <p:nvPr/>
        </p:nvSpPr>
        <p:spPr>
          <a:xfrm>
            <a:off x="7450177" y="1348294"/>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65" name="object 174">
            <a:extLst>
              <a:ext uri="{FF2B5EF4-FFF2-40B4-BE49-F238E27FC236}">
                <a16:creationId xmlns:a16="http://schemas.microsoft.com/office/drawing/2014/main" id="{C1DE0F82-03FA-6446-8671-C35503077F1B}"/>
              </a:ext>
            </a:extLst>
          </p:cNvPr>
          <p:cNvSpPr/>
          <p:nvPr/>
        </p:nvSpPr>
        <p:spPr>
          <a:xfrm>
            <a:off x="7906841" y="1348294"/>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66" name="object 175">
            <a:extLst>
              <a:ext uri="{FF2B5EF4-FFF2-40B4-BE49-F238E27FC236}">
                <a16:creationId xmlns:a16="http://schemas.microsoft.com/office/drawing/2014/main" id="{93C61EE4-7357-8042-8013-F465BA8644CC}"/>
              </a:ext>
            </a:extLst>
          </p:cNvPr>
          <p:cNvSpPr/>
          <p:nvPr/>
        </p:nvSpPr>
        <p:spPr>
          <a:xfrm>
            <a:off x="8363504" y="1348294"/>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67" name="object 176">
            <a:extLst>
              <a:ext uri="{FF2B5EF4-FFF2-40B4-BE49-F238E27FC236}">
                <a16:creationId xmlns:a16="http://schemas.microsoft.com/office/drawing/2014/main" id="{265C55E5-0D14-1C40-B4D4-57181C0930FE}"/>
              </a:ext>
            </a:extLst>
          </p:cNvPr>
          <p:cNvSpPr/>
          <p:nvPr/>
        </p:nvSpPr>
        <p:spPr>
          <a:xfrm>
            <a:off x="8820168" y="1348294"/>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68" name="object 177">
            <a:extLst>
              <a:ext uri="{FF2B5EF4-FFF2-40B4-BE49-F238E27FC236}">
                <a16:creationId xmlns:a16="http://schemas.microsoft.com/office/drawing/2014/main" id="{EE97A223-3373-394F-A224-77940A8BD829}"/>
              </a:ext>
            </a:extLst>
          </p:cNvPr>
          <p:cNvSpPr/>
          <p:nvPr/>
        </p:nvSpPr>
        <p:spPr>
          <a:xfrm>
            <a:off x="4710197" y="1805068"/>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69" name="object 178">
            <a:extLst>
              <a:ext uri="{FF2B5EF4-FFF2-40B4-BE49-F238E27FC236}">
                <a16:creationId xmlns:a16="http://schemas.microsoft.com/office/drawing/2014/main" id="{62D133B1-8DBA-5D46-875D-B71665B6E5A3}"/>
              </a:ext>
            </a:extLst>
          </p:cNvPr>
          <p:cNvSpPr/>
          <p:nvPr/>
        </p:nvSpPr>
        <p:spPr>
          <a:xfrm>
            <a:off x="5166860" y="1805068"/>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70" name="object 179">
            <a:extLst>
              <a:ext uri="{FF2B5EF4-FFF2-40B4-BE49-F238E27FC236}">
                <a16:creationId xmlns:a16="http://schemas.microsoft.com/office/drawing/2014/main" id="{551CE507-F4A6-A948-8425-EA69F31BBD09}"/>
              </a:ext>
            </a:extLst>
          </p:cNvPr>
          <p:cNvSpPr/>
          <p:nvPr/>
        </p:nvSpPr>
        <p:spPr>
          <a:xfrm>
            <a:off x="5623524" y="1805068"/>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71" name="object 180">
            <a:extLst>
              <a:ext uri="{FF2B5EF4-FFF2-40B4-BE49-F238E27FC236}">
                <a16:creationId xmlns:a16="http://schemas.microsoft.com/office/drawing/2014/main" id="{5991C3E1-B1C7-E04A-9C29-7909E7302537}"/>
              </a:ext>
            </a:extLst>
          </p:cNvPr>
          <p:cNvSpPr/>
          <p:nvPr/>
        </p:nvSpPr>
        <p:spPr>
          <a:xfrm>
            <a:off x="6080187" y="1805068"/>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72" name="object 181">
            <a:extLst>
              <a:ext uri="{FF2B5EF4-FFF2-40B4-BE49-F238E27FC236}">
                <a16:creationId xmlns:a16="http://schemas.microsoft.com/office/drawing/2014/main" id="{F61F92B4-9741-9F46-939B-BC8196EE6A24}"/>
              </a:ext>
            </a:extLst>
          </p:cNvPr>
          <p:cNvSpPr/>
          <p:nvPr/>
        </p:nvSpPr>
        <p:spPr>
          <a:xfrm>
            <a:off x="6536850" y="1805068"/>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73" name="object 182">
            <a:extLst>
              <a:ext uri="{FF2B5EF4-FFF2-40B4-BE49-F238E27FC236}">
                <a16:creationId xmlns:a16="http://schemas.microsoft.com/office/drawing/2014/main" id="{B343CF57-9DAE-B144-BD5F-9DED0A8D946D}"/>
              </a:ext>
            </a:extLst>
          </p:cNvPr>
          <p:cNvSpPr/>
          <p:nvPr/>
        </p:nvSpPr>
        <p:spPr>
          <a:xfrm>
            <a:off x="6993514" y="1805068"/>
            <a:ext cx="71816" cy="71816"/>
          </a:xfrm>
          <a:prstGeom prst="rect">
            <a:avLst/>
          </a:prstGeom>
          <a:blipFill>
            <a:blip r:embed="rId11"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74" name="object 183">
            <a:extLst>
              <a:ext uri="{FF2B5EF4-FFF2-40B4-BE49-F238E27FC236}">
                <a16:creationId xmlns:a16="http://schemas.microsoft.com/office/drawing/2014/main" id="{22C1134A-69D5-E146-83D8-2534D9CDA334}"/>
              </a:ext>
            </a:extLst>
          </p:cNvPr>
          <p:cNvSpPr/>
          <p:nvPr/>
        </p:nvSpPr>
        <p:spPr>
          <a:xfrm>
            <a:off x="7450177" y="1805068"/>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75" name="object 184">
            <a:extLst>
              <a:ext uri="{FF2B5EF4-FFF2-40B4-BE49-F238E27FC236}">
                <a16:creationId xmlns:a16="http://schemas.microsoft.com/office/drawing/2014/main" id="{2D60D37E-2578-0947-B3E7-96E11B1A73E0}"/>
              </a:ext>
            </a:extLst>
          </p:cNvPr>
          <p:cNvSpPr/>
          <p:nvPr/>
        </p:nvSpPr>
        <p:spPr>
          <a:xfrm>
            <a:off x="7906841" y="1805068"/>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76" name="object 185">
            <a:extLst>
              <a:ext uri="{FF2B5EF4-FFF2-40B4-BE49-F238E27FC236}">
                <a16:creationId xmlns:a16="http://schemas.microsoft.com/office/drawing/2014/main" id="{73F3213B-34A9-294E-84F9-872CF121CC00}"/>
              </a:ext>
            </a:extLst>
          </p:cNvPr>
          <p:cNvSpPr/>
          <p:nvPr/>
        </p:nvSpPr>
        <p:spPr>
          <a:xfrm>
            <a:off x="8363504" y="1805068"/>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77" name="object 186">
            <a:extLst>
              <a:ext uri="{FF2B5EF4-FFF2-40B4-BE49-F238E27FC236}">
                <a16:creationId xmlns:a16="http://schemas.microsoft.com/office/drawing/2014/main" id="{B9E3D320-92A9-6742-886D-0468FC33E349}"/>
              </a:ext>
            </a:extLst>
          </p:cNvPr>
          <p:cNvSpPr/>
          <p:nvPr/>
        </p:nvSpPr>
        <p:spPr>
          <a:xfrm>
            <a:off x="8820168" y="1805068"/>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78" name="object 187">
            <a:extLst>
              <a:ext uri="{FF2B5EF4-FFF2-40B4-BE49-F238E27FC236}">
                <a16:creationId xmlns:a16="http://schemas.microsoft.com/office/drawing/2014/main" id="{96C756EC-254A-444C-A745-4CA79159FDB0}"/>
              </a:ext>
            </a:extLst>
          </p:cNvPr>
          <p:cNvSpPr/>
          <p:nvPr/>
        </p:nvSpPr>
        <p:spPr>
          <a:xfrm>
            <a:off x="4710197" y="2261844"/>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79" name="object 188">
            <a:extLst>
              <a:ext uri="{FF2B5EF4-FFF2-40B4-BE49-F238E27FC236}">
                <a16:creationId xmlns:a16="http://schemas.microsoft.com/office/drawing/2014/main" id="{76F35A69-3BFC-EB4E-8A42-C822CF4BEF48}"/>
              </a:ext>
            </a:extLst>
          </p:cNvPr>
          <p:cNvSpPr/>
          <p:nvPr/>
        </p:nvSpPr>
        <p:spPr>
          <a:xfrm>
            <a:off x="5166860" y="2261844"/>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80" name="object 189">
            <a:extLst>
              <a:ext uri="{FF2B5EF4-FFF2-40B4-BE49-F238E27FC236}">
                <a16:creationId xmlns:a16="http://schemas.microsoft.com/office/drawing/2014/main" id="{A33A8573-9936-A044-822B-AA3A4646366B}"/>
              </a:ext>
            </a:extLst>
          </p:cNvPr>
          <p:cNvSpPr/>
          <p:nvPr/>
        </p:nvSpPr>
        <p:spPr>
          <a:xfrm>
            <a:off x="5623524" y="2261844"/>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81" name="object 190">
            <a:extLst>
              <a:ext uri="{FF2B5EF4-FFF2-40B4-BE49-F238E27FC236}">
                <a16:creationId xmlns:a16="http://schemas.microsoft.com/office/drawing/2014/main" id="{1EE7F574-DF8A-9445-B1E9-57C2965D2260}"/>
              </a:ext>
            </a:extLst>
          </p:cNvPr>
          <p:cNvSpPr/>
          <p:nvPr/>
        </p:nvSpPr>
        <p:spPr>
          <a:xfrm>
            <a:off x="6080187" y="2261844"/>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82" name="object 191">
            <a:extLst>
              <a:ext uri="{FF2B5EF4-FFF2-40B4-BE49-F238E27FC236}">
                <a16:creationId xmlns:a16="http://schemas.microsoft.com/office/drawing/2014/main" id="{86CEB703-D003-5743-B029-177F2204D2AD}"/>
              </a:ext>
            </a:extLst>
          </p:cNvPr>
          <p:cNvSpPr/>
          <p:nvPr/>
        </p:nvSpPr>
        <p:spPr>
          <a:xfrm>
            <a:off x="6536850" y="2261844"/>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83" name="object 192">
            <a:extLst>
              <a:ext uri="{FF2B5EF4-FFF2-40B4-BE49-F238E27FC236}">
                <a16:creationId xmlns:a16="http://schemas.microsoft.com/office/drawing/2014/main" id="{FC9B9860-A99B-9D4F-A6A6-ADC7C0F3E129}"/>
              </a:ext>
            </a:extLst>
          </p:cNvPr>
          <p:cNvSpPr/>
          <p:nvPr/>
        </p:nvSpPr>
        <p:spPr>
          <a:xfrm>
            <a:off x="6993514" y="2261844"/>
            <a:ext cx="71816" cy="71816"/>
          </a:xfrm>
          <a:prstGeom prst="rect">
            <a:avLst/>
          </a:prstGeom>
          <a:blipFill>
            <a:blip r:embed="rId12"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84" name="object 193">
            <a:extLst>
              <a:ext uri="{FF2B5EF4-FFF2-40B4-BE49-F238E27FC236}">
                <a16:creationId xmlns:a16="http://schemas.microsoft.com/office/drawing/2014/main" id="{BBF8B5EA-F3F4-7641-98BC-A85ED7B289EB}"/>
              </a:ext>
            </a:extLst>
          </p:cNvPr>
          <p:cNvSpPr/>
          <p:nvPr/>
        </p:nvSpPr>
        <p:spPr>
          <a:xfrm>
            <a:off x="7450177" y="2261844"/>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85" name="object 194">
            <a:extLst>
              <a:ext uri="{FF2B5EF4-FFF2-40B4-BE49-F238E27FC236}">
                <a16:creationId xmlns:a16="http://schemas.microsoft.com/office/drawing/2014/main" id="{867DCF0E-21F7-0442-AC0F-7B8C8A9960EF}"/>
              </a:ext>
            </a:extLst>
          </p:cNvPr>
          <p:cNvSpPr/>
          <p:nvPr/>
        </p:nvSpPr>
        <p:spPr>
          <a:xfrm>
            <a:off x="7906841" y="2261844"/>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86" name="object 195">
            <a:extLst>
              <a:ext uri="{FF2B5EF4-FFF2-40B4-BE49-F238E27FC236}">
                <a16:creationId xmlns:a16="http://schemas.microsoft.com/office/drawing/2014/main" id="{789EB170-CFED-E845-AF26-3E41780A3263}"/>
              </a:ext>
            </a:extLst>
          </p:cNvPr>
          <p:cNvSpPr/>
          <p:nvPr/>
        </p:nvSpPr>
        <p:spPr>
          <a:xfrm>
            <a:off x="8363504" y="2261844"/>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87" name="object 196">
            <a:extLst>
              <a:ext uri="{FF2B5EF4-FFF2-40B4-BE49-F238E27FC236}">
                <a16:creationId xmlns:a16="http://schemas.microsoft.com/office/drawing/2014/main" id="{3E671D98-4790-D241-910D-C649220A08CD}"/>
              </a:ext>
            </a:extLst>
          </p:cNvPr>
          <p:cNvSpPr/>
          <p:nvPr/>
        </p:nvSpPr>
        <p:spPr>
          <a:xfrm>
            <a:off x="8820168" y="2261844"/>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88" name="object 197">
            <a:extLst>
              <a:ext uri="{FF2B5EF4-FFF2-40B4-BE49-F238E27FC236}">
                <a16:creationId xmlns:a16="http://schemas.microsoft.com/office/drawing/2014/main" id="{4FBE07B4-E0CC-3B49-B468-E4B5255352A0}"/>
              </a:ext>
            </a:extLst>
          </p:cNvPr>
          <p:cNvSpPr/>
          <p:nvPr/>
        </p:nvSpPr>
        <p:spPr>
          <a:xfrm>
            <a:off x="4710197" y="2718619"/>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89" name="object 198">
            <a:extLst>
              <a:ext uri="{FF2B5EF4-FFF2-40B4-BE49-F238E27FC236}">
                <a16:creationId xmlns:a16="http://schemas.microsoft.com/office/drawing/2014/main" id="{561CE203-65E4-7644-85A3-3A6F5B198F03}"/>
              </a:ext>
            </a:extLst>
          </p:cNvPr>
          <p:cNvSpPr/>
          <p:nvPr/>
        </p:nvSpPr>
        <p:spPr>
          <a:xfrm>
            <a:off x="5166860" y="2718619"/>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90" name="object 199">
            <a:extLst>
              <a:ext uri="{FF2B5EF4-FFF2-40B4-BE49-F238E27FC236}">
                <a16:creationId xmlns:a16="http://schemas.microsoft.com/office/drawing/2014/main" id="{19929B8B-18F0-2847-90FC-54FBE3B8E115}"/>
              </a:ext>
            </a:extLst>
          </p:cNvPr>
          <p:cNvSpPr/>
          <p:nvPr/>
        </p:nvSpPr>
        <p:spPr>
          <a:xfrm>
            <a:off x="5623524" y="2718619"/>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91" name="object 200">
            <a:extLst>
              <a:ext uri="{FF2B5EF4-FFF2-40B4-BE49-F238E27FC236}">
                <a16:creationId xmlns:a16="http://schemas.microsoft.com/office/drawing/2014/main" id="{FB00D7D5-9F6B-3348-97A4-C6B0CF3FC160}"/>
              </a:ext>
            </a:extLst>
          </p:cNvPr>
          <p:cNvSpPr/>
          <p:nvPr/>
        </p:nvSpPr>
        <p:spPr>
          <a:xfrm>
            <a:off x="6080187" y="2718619"/>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92" name="object 201">
            <a:extLst>
              <a:ext uri="{FF2B5EF4-FFF2-40B4-BE49-F238E27FC236}">
                <a16:creationId xmlns:a16="http://schemas.microsoft.com/office/drawing/2014/main" id="{AD6F2C8F-9567-4F48-905C-4DB38AFD9068}"/>
              </a:ext>
            </a:extLst>
          </p:cNvPr>
          <p:cNvSpPr/>
          <p:nvPr/>
        </p:nvSpPr>
        <p:spPr>
          <a:xfrm>
            <a:off x="6536850" y="2718619"/>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93" name="object 202">
            <a:extLst>
              <a:ext uri="{FF2B5EF4-FFF2-40B4-BE49-F238E27FC236}">
                <a16:creationId xmlns:a16="http://schemas.microsoft.com/office/drawing/2014/main" id="{60305BF0-60C0-F84E-9F40-EBAE182CEFCA}"/>
              </a:ext>
            </a:extLst>
          </p:cNvPr>
          <p:cNvSpPr/>
          <p:nvPr/>
        </p:nvSpPr>
        <p:spPr>
          <a:xfrm>
            <a:off x="6993514" y="2718619"/>
            <a:ext cx="71816" cy="71816"/>
          </a:xfrm>
          <a:prstGeom prst="rect">
            <a:avLst/>
          </a:prstGeom>
          <a:blipFill>
            <a:blip r:embed="rId11"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94" name="object 203">
            <a:extLst>
              <a:ext uri="{FF2B5EF4-FFF2-40B4-BE49-F238E27FC236}">
                <a16:creationId xmlns:a16="http://schemas.microsoft.com/office/drawing/2014/main" id="{FD317AC9-086E-F64E-9193-EF0980AAABB9}"/>
              </a:ext>
            </a:extLst>
          </p:cNvPr>
          <p:cNvSpPr/>
          <p:nvPr/>
        </p:nvSpPr>
        <p:spPr>
          <a:xfrm>
            <a:off x="7450177" y="2718619"/>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95" name="object 204">
            <a:extLst>
              <a:ext uri="{FF2B5EF4-FFF2-40B4-BE49-F238E27FC236}">
                <a16:creationId xmlns:a16="http://schemas.microsoft.com/office/drawing/2014/main" id="{927EE603-E972-3E4D-B257-85F2E71A7A74}"/>
              </a:ext>
            </a:extLst>
          </p:cNvPr>
          <p:cNvSpPr/>
          <p:nvPr/>
        </p:nvSpPr>
        <p:spPr>
          <a:xfrm>
            <a:off x="7906841" y="2718619"/>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96" name="object 205">
            <a:extLst>
              <a:ext uri="{FF2B5EF4-FFF2-40B4-BE49-F238E27FC236}">
                <a16:creationId xmlns:a16="http://schemas.microsoft.com/office/drawing/2014/main" id="{8AB93B25-33B8-CF48-A957-40F64F65AC04}"/>
              </a:ext>
            </a:extLst>
          </p:cNvPr>
          <p:cNvSpPr/>
          <p:nvPr/>
        </p:nvSpPr>
        <p:spPr>
          <a:xfrm>
            <a:off x="8363504" y="2718619"/>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97" name="object 206">
            <a:extLst>
              <a:ext uri="{FF2B5EF4-FFF2-40B4-BE49-F238E27FC236}">
                <a16:creationId xmlns:a16="http://schemas.microsoft.com/office/drawing/2014/main" id="{53E5EC8B-064D-C74B-99E6-E50711FAB27C}"/>
              </a:ext>
            </a:extLst>
          </p:cNvPr>
          <p:cNvSpPr/>
          <p:nvPr/>
        </p:nvSpPr>
        <p:spPr>
          <a:xfrm>
            <a:off x="8820168" y="2718619"/>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98" name="object 207">
            <a:extLst>
              <a:ext uri="{FF2B5EF4-FFF2-40B4-BE49-F238E27FC236}">
                <a16:creationId xmlns:a16="http://schemas.microsoft.com/office/drawing/2014/main" id="{C303509E-CB11-0045-8354-12F8E3805FBB}"/>
              </a:ext>
            </a:extLst>
          </p:cNvPr>
          <p:cNvSpPr/>
          <p:nvPr/>
        </p:nvSpPr>
        <p:spPr>
          <a:xfrm>
            <a:off x="4710197" y="3175394"/>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99" name="object 208">
            <a:extLst>
              <a:ext uri="{FF2B5EF4-FFF2-40B4-BE49-F238E27FC236}">
                <a16:creationId xmlns:a16="http://schemas.microsoft.com/office/drawing/2014/main" id="{C4D1A454-4B59-814D-8DCB-42364021B5BD}"/>
              </a:ext>
            </a:extLst>
          </p:cNvPr>
          <p:cNvSpPr/>
          <p:nvPr/>
        </p:nvSpPr>
        <p:spPr>
          <a:xfrm>
            <a:off x="5166860" y="3175394"/>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00" name="object 209">
            <a:extLst>
              <a:ext uri="{FF2B5EF4-FFF2-40B4-BE49-F238E27FC236}">
                <a16:creationId xmlns:a16="http://schemas.microsoft.com/office/drawing/2014/main" id="{0A533880-2229-954C-9A7D-9C3483B917B8}"/>
              </a:ext>
            </a:extLst>
          </p:cNvPr>
          <p:cNvSpPr/>
          <p:nvPr/>
        </p:nvSpPr>
        <p:spPr>
          <a:xfrm>
            <a:off x="5623524" y="3175394"/>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01" name="object 210">
            <a:extLst>
              <a:ext uri="{FF2B5EF4-FFF2-40B4-BE49-F238E27FC236}">
                <a16:creationId xmlns:a16="http://schemas.microsoft.com/office/drawing/2014/main" id="{FC48A9E2-F0DA-0847-923C-24063B20F3CA}"/>
              </a:ext>
            </a:extLst>
          </p:cNvPr>
          <p:cNvSpPr/>
          <p:nvPr/>
        </p:nvSpPr>
        <p:spPr>
          <a:xfrm>
            <a:off x="6080187" y="3175394"/>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02" name="object 211">
            <a:extLst>
              <a:ext uri="{FF2B5EF4-FFF2-40B4-BE49-F238E27FC236}">
                <a16:creationId xmlns:a16="http://schemas.microsoft.com/office/drawing/2014/main" id="{E3587577-D57F-E64A-BE2B-A879E0D2BF0B}"/>
              </a:ext>
            </a:extLst>
          </p:cNvPr>
          <p:cNvSpPr/>
          <p:nvPr/>
        </p:nvSpPr>
        <p:spPr>
          <a:xfrm>
            <a:off x="6536850" y="3175394"/>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03" name="object 212">
            <a:extLst>
              <a:ext uri="{FF2B5EF4-FFF2-40B4-BE49-F238E27FC236}">
                <a16:creationId xmlns:a16="http://schemas.microsoft.com/office/drawing/2014/main" id="{FF2E4B80-A1D1-0E4E-ACD1-85386E3667D5}"/>
              </a:ext>
            </a:extLst>
          </p:cNvPr>
          <p:cNvSpPr/>
          <p:nvPr/>
        </p:nvSpPr>
        <p:spPr>
          <a:xfrm>
            <a:off x="6993514" y="3175394"/>
            <a:ext cx="71816" cy="71816"/>
          </a:xfrm>
          <a:prstGeom prst="rect">
            <a:avLst/>
          </a:prstGeom>
          <a:blipFill>
            <a:blip r:embed="rId10"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04" name="object 213">
            <a:extLst>
              <a:ext uri="{FF2B5EF4-FFF2-40B4-BE49-F238E27FC236}">
                <a16:creationId xmlns:a16="http://schemas.microsoft.com/office/drawing/2014/main" id="{0E66A3CA-D47B-9043-9BCF-F78834634408}"/>
              </a:ext>
            </a:extLst>
          </p:cNvPr>
          <p:cNvSpPr/>
          <p:nvPr/>
        </p:nvSpPr>
        <p:spPr>
          <a:xfrm>
            <a:off x="7450177" y="3175394"/>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05" name="object 214">
            <a:extLst>
              <a:ext uri="{FF2B5EF4-FFF2-40B4-BE49-F238E27FC236}">
                <a16:creationId xmlns:a16="http://schemas.microsoft.com/office/drawing/2014/main" id="{615F4A45-A008-F545-90B2-4F41E6B03901}"/>
              </a:ext>
            </a:extLst>
          </p:cNvPr>
          <p:cNvSpPr/>
          <p:nvPr/>
        </p:nvSpPr>
        <p:spPr>
          <a:xfrm>
            <a:off x="7906841" y="3175394"/>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06" name="object 215">
            <a:extLst>
              <a:ext uri="{FF2B5EF4-FFF2-40B4-BE49-F238E27FC236}">
                <a16:creationId xmlns:a16="http://schemas.microsoft.com/office/drawing/2014/main" id="{7DA8B7BA-8A7F-3F48-832A-76D5E14BD2C1}"/>
              </a:ext>
            </a:extLst>
          </p:cNvPr>
          <p:cNvSpPr/>
          <p:nvPr/>
        </p:nvSpPr>
        <p:spPr>
          <a:xfrm>
            <a:off x="8363504" y="3175394"/>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07" name="object 216">
            <a:extLst>
              <a:ext uri="{FF2B5EF4-FFF2-40B4-BE49-F238E27FC236}">
                <a16:creationId xmlns:a16="http://schemas.microsoft.com/office/drawing/2014/main" id="{9E99A587-E21E-D64C-8312-2843BCB0E517}"/>
              </a:ext>
            </a:extLst>
          </p:cNvPr>
          <p:cNvSpPr/>
          <p:nvPr/>
        </p:nvSpPr>
        <p:spPr>
          <a:xfrm>
            <a:off x="8820168" y="3175394"/>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08" name="object 217">
            <a:extLst>
              <a:ext uri="{FF2B5EF4-FFF2-40B4-BE49-F238E27FC236}">
                <a16:creationId xmlns:a16="http://schemas.microsoft.com/office/drawing/2014/main" id="{B0C520D4-2A90-7D48-9ED1-BA007AEF48E4}"/>
              </a:ext>
            </a:extLst>
          </p:cNvPr>
          <p:cNvSpPr/>
          <p:nvPr/>
        </p:nvSpPr>
        <p:spPr>
          <a:xfrm>
            <a:off x="4710197" y="3632170"/>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09" name="object 218">
            <a:extLst>
              <a:ext uri="{FF2B5EF4-FFF2-40B4-BE49-F238E27FC236}">
                <a16:creationId xmlns:a16="http://schemas.microsoft.com/office/drawing/2014/main" id="{D4CC04ED-14E2-2647-8650-00B4B43191EF}"/>
              </a:ext>
            </a:extLst>
          </p:cNvPr>
          <p:cNvSpPr/>
          <p:nvPr/>
        </p:nvSpPr>
        <p:spPr>
          <a:xfrm>
            <a:off x="5166860" y="3632170"/>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10" name="object 219">
            <a:extLst>
              <a:ext uri="{FF2B5EF4-FFF2-40B4-BE49-F238E27FC236}">
                <a16:creationId xmlns:a16="http://schemas.microsoft.com/office/drawing/2014/main" id="{07C46650-41C3-2646-9DB0-60D224613C11}"/>
              </a:ext>
            </a:extLst>
          </p:cNvPr>
          <p:cNvSpPr/>
          <p:nvPr/>
        </p:nvSpPr>
        <p:spPr>
          <a:xfrm>
            <a:off x="5623524" y="3632170"/>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11" name="object 220">
            <a:extLst>
              <a:ext uri="{FF2B5EF4-FFF2-40B4-BE49-F238E27FC236}">
                <a16:creationId xmlns:a16="http://schemas.microsoft.com/office/drawing/2014/main" id="{DB646464-1F58-0541-BC4D-3FDDC244B913}"/>
              </a:ext>
            </a:extLst>
          </p:cNvPr>
          <p:cNvSpPr/>
          <p:nvPr/>
        </p:nvSpPr>
        <p:spPr>
          <a:xfrm>
            <a:off x="6080187" y="3632170"/>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12" name="object 221">
            <a:extLst>
              <a:ext uri="{FF2B5EF4-FFF2-40B4-BE49-F238E27FC236}">
                <a16:creationId xmlns:a16="http://schemas.microsoft.com/office/drawing/2014/main" id="{6059934B-929F-CE41-8936-CA423881AAB2}"/>
              </a:ext>
            </a:extLst>
          </p:cNvPr>
          <p:cNvSpPr/>
          <p:nvPr/>
        </p:nvSpPr>
        <p:spPr>
          <a:xfrm>
            <a:off x="6536850" y="3632170"/>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13" name="object 222">
            <a:extLst>
              <a:ext uri="{FF2B5EF4-FFF2-40B4-BE49-F238E27FC236}">
                <a16:creationId xmlns:a16="http://schemas.microsoft.com/office/drawing/2014/main" id="{4B1FACBC-C878-5049-8971-B8C6D917F51F}"/>
              </a:ext>
            </a:extLst>
          </p:cNvPr>
          <p:cNvSpPr/>
          <p:nvPr/>
        </p:nvSpPr>
        <p:spPr>
          <a:xfrm>
            <a:off x="6993514" y="3632170"/>
            <a:ext cx="71816" cy="71816"/>
          </a:xfrm>
          <a:prstGeom prst="rect">
            <a:avLst/>
          </a:prstGeom>
          <a:blipFill>
            <a:blip r:embed="rId7"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14" name="object 223">
            <a:extLst>
              <a:ext uri="{FF2B5EF4-FFF2-40B4-BE49-F238E27FC236}">
                <a16:creationId xmlns:a16="http://schemas.microsoft.com/office/drawing/2014/main" id="{04DAF5FF-D5BD-0940-AC7F-367ED698498A}"/>
              </a:ext>
            </a:extLst>
          </p:cNvPr>
          <p:cNvSpPr/>
          <p:nvPr/>
        </p:nvSpPr>
        <p:spPr>
          <a:xfrm>
            <a:off x="7450177" y="3632170"/>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15" name="object 224">
            <a:extLst>
              <a:ext uri="{FF2B5EF4-FFF2-40B4-BE49-F238E27FC236}">
                <a16:creationId xmlns:a16="http://schemas.microsoft.com/office/drawing/2014/main" id="{5D133F8A-CD50-9D43-A10E-137888E55A68}"/>
              </a:ext>
            </a:extLst>
          </p:cNvPr>
          <p:cNvSpPr/>
          <p:nvPr/>
        </p:nvSpPr>
        <p:spPr>
          <a:xfrm>
            <a:off x="7906841" y="3632170"/>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16" name="object 225">
            <a:extLst>
              <a:ext uri="{FF2B5EF4-FFF2-40B4-BE49-F238E27FC236}">
                <a16:creationId xmlns:a16="http://schemas.microsoft.com/office/drawing/2014/main" id="{75C5BE43-2E95-3B43-BA1E-ACB85085BE37}"/>
              </a:ext>
            </a:extLst>
          </p:cNvPr>
          <p:cNvSpPr/>
          <p:nvPr/>
        </p:nvSpPr>
        <p:spPr>
          <a:xfrm>
            <a:off x="8363504" y="3632170"/>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17" name="object 226">
            <a:extLst>
              <a:ext uri="{FF2B5EF4-FFF2-40B4-BE49-F238E27FC236}">
                <a16:creationId xmlns:a16="http://schemas.microsoft.com/office/drawing/2014/main" id="{06670AD2-8A84-6F4D-9412-1345D06D585D}"/>
              </a:ext>
            </a:extLst>
          </p:cNvPr>
          <p:cNvSpPr/>
          <p:nvPr/>
        </p:nvSpPr>
        <p:spPr>
          <a:xfrm>
            <a:off x="8820168" y="3632170"/>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18" name="object 227">
            <a:extLst>
              <a:ext uri="{FF2B5EF4-FFF2-40B4-BE49-F238E27FC236}">
                <a16:creationId xmlns:a16="http://schemas.microsoft.com/office/drawing/2014/main" id="{AB19669C-53C7-3C40-9065-845B45DEB0AC}"/>
              </a:ext>
            </a:extLst>
          </p:cNvPr>
          <p:cNvSpPr/>
          <p:nvPr/>
        </p:nvSpPr>
        <p:spPr>
          <a:xfrm>
            <a:off x="4710197" y="4088946"/>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19" name="object 228">
            <a:extLst>
              <a:ext uri="{FF2B5EF4-FFF2-40B4-BE49-F238E27FC236}">
                <a16:creationId xmlns:a16="http://schemas.microsoft.com/office/drawing/2014/main" id="{C8EA5B18-EB44-4A41-92FB-83E9397343C5}"/>
              </a:ext>
            </a:extLst>
          </p:cNvPr>
          <p:cNvSpPr/>
          <p:nvPr/>
        </p:nvSpPr>
        <p:spPr>
          <a:xfrm>
            <a:off x="5166860" y="4088946"/>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20" name="object 229">
            <a:extLst>
              <a:ext uri="{FF2B5EF4-FFF2-40B4-BE49-F238E27FC236}">
                <a16:creationId xmlns:a16="http://schemas.microsoft.com/office/drawing/2014/main" id="{0EF3BE23-6E85-4042-AC9C-59C6A5204ECE}"/>
              </a:ext>
            </a:extLst>
          </p:cNvPr>
          <p:cNvSpPr/>
          <p:nvPr/>
        </p:nvSpPr>
        <p:spPr>
          <a:xfrm>
            <a:off x="5623524" y="4088946"/>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21" name="object 230">
            <a:extLst>
              <a:ext uri="{FF2B5EF4-FFF2-40B4-BE49-F238E27FC236}">
                <a16:creationId xmlns:a16="http://schemas.microsoft.com/office/drawing/2014/main" id="{F7DE3062-15E0-6440-88BC-37055CA7F495}"/>
              </a:ext>
            </a:extLst>
          </p:cNvPr>
          <p:cNvSpPr/>
          <p:nvPr/>
        </p:nvSpPr>
        <p:spPr>
          <a:xfrm>
            <a:off x="6080187" y="4088946"/>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22" name="object 231">
            <a:extLst>
              <a:ext uri="{FF2B5EF4-FFF2-40B4-BE49-F238E27FC236}">
                <a16:creationId xmlns:a16="http://schemas.microsoft.com/office/drawing/2014/main" id="{F2DF32E5-BB51-F343-9A3B-2A075444D901}"/>
              </a:ext>
            </a:extLst>
          </p:cNvPr>
          <p:cNvSpPr/>
          <p:nvPr/>
        </p:nvSpPr>
        <p:spPr>
          <a:xfrm>
            <a:off x="6536850" y="4088946"/>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23" name="object 232">
            <a:extLst>
              <a:ext uri="{FF2B5EF4-FFF2-40B4-BE49-F238E27FC236}">
                <a16:creationId xmlns:a16="http://schemas.microsoft.com/office/drawing/2014/main" id="{C89E6CA6-25E5-4646-9258-FF32B8FA29AE}"/>
              </a:ext>
            </a:extLst>
          </p:cNvPr>
          <p:cNvSpPr/>
          <p:nvPr/>
        </p:nvSpPr>
        <p:spPr>
          <a:xfrm>
            <a:off x="6993514" y="4088946"/>
            <a:ext cx="71816" cy="71816"/>
          </a:xfrm>
          <a:prstGeom prst="rect">
            <a:avLst/>
          </a:prstGeom>
          <a:blipFill>
            <a:blip r:embed="rId10"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24" name="object 233">
            <a:extLst>
              <a:ext uri="{FF2B5EF4-FFF2-40B4-BE49-F238E27FC236}">
                <a16:creationId xmlns:a16="http://schemas.microsoft.com/office/drawing/2014/main" id="{DCC5CD2E-113A-424C-BC6C-6A6D7AFD30A0}"/>
              </a:ext>
            </a:extLst>
          </p:cNvPr>
          <p:cNvSpPr/>
          <p:nvPr/>
        </p:nvSpPr>
        <p:spPr>
          <a:xfrm>
            <a:off x="7450177" y="4088946"/>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25" name="object 234">
            <a:extLst>
              <a:ext uri="{FF2B5EF4-FFF2-40B4-BE49-F238E27FC236}">
                <a16:creationId xmlns:a16="http://schemas.microsoft.com/office/drawing/2014/main" id="{808B7C14-6FD8-3D4B-B326-53596AF45D4B}"/>
              </a:ext>
            </a:extLst>
          </p:cNvPr>
          <p:cNvSpPr/>
          <p:nvPr/>
        </p:nvSpPr>
        <p:spPr>
          <a:xfrm>
            <a:off x="7906841" y="4088946"/>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26" name="object 235">
            <a:extLst>
              <a:ext uri="{FF2B5EF4-FFF2-40B4-BE49-F238E27FC236}">
                <a16:creationId xmlns:a16="http://schemas.microsoft.com/office/drawing/2014/main" id="{8CD49451-7E74-644E-9EFF-C7A883F39C0D}"/>
              </a:ext>
            </a:extLst>
          </p:cNvPr>
          <p:cNvSpPr/>
          <p:nvPr/>
        </p:nvSpPr>
        <p:spPr>
          <a:xfrm>
            <a:off x="8363504" y="4088946"/>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27" name="object 236">
            <a:extLst>
              <a:ext uri="{FF2B5EF4-FFF2-40B4-BE49-F238E27FC236}">
                <a16:creationId xmlns:a16="http://schemas.microsoft.com/office/drawing/2014/main" id="{9C2D9779-4FAC-8F4C-8094-A50739008D29}"/>
              </a:ext>
            </a:extLst>
          </p:cNvPr>
          <p:cNvSpPr/>
          <p:nvPr/>
        </p:nvSpPr>
        <p:spPr>
          <a:xfrm>
            <a:off x="8820168" y="4088946"/>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28" name="object 237">
            <a:extLst>
              <a:ext uri="{FF2B5EF4-FFF2-40B4-BE49-F238E27FC236}">
                <a16:creationId xmlns:a16="http://schemas.microsoft.com/office/drawing/2014/main" id="{960C4E95-E21E-3244-8478-3A82745B8D25}"/>
              </a:ext>
            </a:extLst>
          </p:cNvPr>
          <p:cNvSpPr/>
          <p:nvPr/>
        </p:nvSpPr>
        <p:spPr>
          <a:xfrm>
            <a:off x="4710197" y="4545721"/>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29" name="object 238">
            <a:extLst>
              <a:ext uri="{FF2B5EF4-FFF2-40B4-BE49-F238E27FC236}">
                <a16:creationId xmlns:a16="http://schemas.microsoft.com/office/drawing/2014/main" id="{5FDB3287-126E-014B-9747-C8812FC3B07A}"/>
              </a:ext>
            </a:extLst>
          </p:cNvPr>
          <p:cNvSpPr/>
          <p:nvPr/>
        </p:nvSpPr>
        <p:spPr>
          <a:xfrm>
            <a:off x="5166860" y="4545721"/>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30" name="object 239">
            <a:extLst>
              <a:ext uri="{FF2B5EF4-FFF2-40B4-BE49-F238E27FC236}">
                <a16:creationId xmlns:a16="http://schemas.microsoft.com/office/drawing/2014/main" id="{5B8324FB-A986-0F4F-8382-2C40EDD040B9}"/>
              </a:ext>
            </a:extLst>
          </p:cNvPr>
          <p:cNvSpPr/>
          <p:nvPr/>
        </p:nvSpPr>
        <p:spPr>
          <a:xfrm>
            <a:off x="5623524" y="4545721"/>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31" name="object 240">
            <a:extLst>
              <a:ext uri="{FF2B5EF4-FFF2-40B4-BE49-F238E27FC236}">
                <a16:creationId xmlns:a16="http://schemas.microsoft.com/office/drawing/2014/main" id="{705E1121-2951-A040-BD05-B89C856F6348}"/>
              </a:ext>
            </a:extLst>
          </p:cNvPr>
          <p:cNvSpPr/>
          <p:nvPr/>
        </p:nvSpPr>
        <p:spPr>
          <a:xfrm>
            <a:off x="6080187" y="4545721"/>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32" name="object 241">
            <a:extLst>
              <a:ext uri="{FF2B5EF4-FFF2-40B4-BE49-F238E27FC236}">
                <a16:creationId xmlns:a16="http://schemas.microsoft.com/office/drawing/2014/main" id="{8B5AF1FF-5E77-4340-B64E-B16E0BBDB5FF}"/>
              </a:ext>
            </a:extLst>
          </p:cNvPr>
          <p:cNvSpPr/>
          <p:nvPr/>
        </p:nvSpPr>
        <p:spPr>
          <a:xfrm>
            <a:off x="6536850" y="4545721"/>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33" name="object 242">
            <a:extLst>
              <a:ext uri="{FF2B5EF4-FFF2-40B4-BE49-F238E27FC236}">
                <a16:creationId xmlns:a16="http://schemas.microsoft.com/office/drawing/2014/main" id="{AB254D4B-7E73-1645-A751-0948D736DA44}"/>
              </a:ext>
            </a:extLst>
          </p:cNvPr>
          <p:cNvSpPr/>
          <p:nvPr/>
        </p:nvSpPr>
        <p:spPr>
          <a:xfrm>
            <a:off x="6993514" y="4545721"/>
            <a:ext cx="71816" cy="71816"/>
          </a:xfrm>
          <a:prstGeom prst="rect">
            <a:avLst/>
          </a:prstGeom>
          <a:blipFill>
            <a:blip r:embed="rId11"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34" name="object 243">
            <a:extLst>
              <a:ext uri="{FF2B5EF4-FFF2-40B4-BE49-F238E27FC236}">
                <a16:creationId xmlns:a16="http://schemas.microsoft.com/office/drawing/2014/main" id="{1E669F4D-47FE-B142-AAEF-B5CAE2EBE436}"/>
              </a:ext>
            </a:extLst>
          </p:cNvPr>
          <p:cNvSpPr/>
          <p:nvPr/>
        </p:nvSpPr>
        <p:spPr>
          <a:xfrm>
            <a:off x="7450177" y="4545721"/>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35" name="object 244">
            <a:extLst>
              <a:ext uri="{FF2B5EF4-FFF2-40B4-BE49-F238E27FC236}">
                <a16:creationId xmlns:a16="http://schemas.microsoft.com/office/drawing/2014/main" id="{8337C98C-F075-D142-A8FD-2625F3BDC769}"/>
              </a:ext>
            </a:extLst>
          </p:cNvPr>
          <p:cNvSpPr/>
          <p:nvPr/>
        </p:nvSpPr>
        <p:spPr>
          <a:xfrm>
            <a:off x="7906841" y="4545721"/>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36" name="object 245">
            <a:extLst>
              <a:ext uri="{FF2B5EF4-FFF2-40B4-BE49-F238E27FC236}">
                <a16:creationId xmlns:a16="http://schemas.microsoft.com/office/drawing/2014/main" id="{DFCF7A1F-3EAC-C643-980A-B21777044039}"/>
              </a:ext>
            </a:extLst>
          </p:cNvPr>
          <p:cNvSpPr/>
          <p:nvPr/>
        </p:nvSpPr>
        <p:spPr>
          <a:xfrm>
            <a:off x="8363504" y="4545721"/>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37" name="object 246">
            <a:extLst>
              <a:ext uri="{FF2B5EF4-FFF2-40B4-BE49-F238E27FC236}">
                <a16:creationId xmlns:a16="http://schemas.microsoft.com/office/drawing/2014/main" id="{BB771E5A-1418-1643-9F93-5D5F7C6091E2}"/>
              </a:ext>
            </a:extLst>
          </p:cNvPr>
          <p:cNvSpPr/>
          <p:nvPr/>
        </p:nvSpPr>
        <p:spPr>
          <a:xfrm>
            <a:off x="8820168" y="4545721"/>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38" name="object 247">
            <a:extLst>
              <a:ext uri="{FF2B5EF4-FFF2-40B4-BE49-F238E27FC236}">
                <a16:creationId xmlns:a16="http://schemas.microsoft.com/office/drawing/2014/main" id="{CC92C246-89CF-FA4C-A46A-8DB07907D2F6}"/>
              </a:ext>
            </a:extLst>
          </p:cNvPr>
          <p:cNvSpPr/>
          <p:nvPr/>
        </p:nvSpPr>
        <p:spPr>
          <a:xfrm>
            <a:off x="4710197" y="5002496"/>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39" name="object 248">
            <a:extLst>
              <a:ext uri="{FF2B5EF4-FFF2-40B4-BE49-F238E27FC236}">
                <a16:creationId xmlns:a16="http://schemas.microsoft.com/office/drawing/2014/main" id="{52CAA468-40D5-F046-8618-9F432EC50175}"/>
              </a:ext>
            </a:extLst>
          </p:cNvPr>
          <p:cNvSpPr/>
          <p:nvPr/>
        </p:nvSpPr>
        <p:spPr>
          <a:xfrm>
            <a:off x="5166860" y="5002496"/>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40" name="object 249">
            <a:extLst>
              <a:ext uri="{FF2B5EF4-FFF2-40B4-BE49-F238E27FC236}">
                <a16:creationId xmlns:a16="http://schemas.microsoft.com/office/drawing/2014/main" id="{9A9FE858-14F4-DB4B-B44B-7414DCB69FF5}"/>
              </a:ext>
            </a:extLst>
          </p:cNvPr>
          <p:cNvSpPr/>
          <p:nvPr/>
        </p:nvSpPr>
        <p:spPr>
          <a:xfrm>
            <a:off x="5623524" y="5002496"/>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41" name="object 250">
            <a:extLst>
              <a:ext uri="{FF2B5EF4-FFF2-40B4-BE49-F238E27FC236}">
                <a16:creationId xmlns:a16="http://schemas.microsoft.com/office/drawing/2014/main" id="{14527E64-E519-0543-9C30-E2C473674619}"/>
              </a:ext>
            </a:extLst>
          </p:cNvPr>
          <p:cNvSpPr/>
          <p:nvPr/>
        </p:nvSpPr>
        <p:spPr>
          <a:xfrm>
            <a:off x="6080187" y="5002496"/>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42" name="object 251">
            <a:extLst>
              <a:ext uri="{FF2B5EF4-FFF2-40B4-BE49-F238E27FC236}">
                <a16:creationId xmlns:a16="http://schemas.microsoft.com/office/drawing/2014/main" id="{586CF6C2-4155-4E42-B212-3533EC09458F}"/>
              </a:ext>
            </a:extLst>
          </p:cNvPr>
          <p:cNvSpPr/>
          <p:nvPr/>
        </p:nvSpPr>
        <p:spPr>
          <a:xfrm>
            <a:off x="6536850" y="5002496"/>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43" name="object 252">
            <a:extLst>
              <a:ext uri="{FF2B5EF4-FFF2-40B4-BE49-F238E27FC236}">
                <a16:creationId xmlns:a16="http://schemas.microsoft.com/office/drawing/2014/main" id="{ADA982BB-5579-A848-A660-90F386AC4BEF}"/>
              </a:ext>
            </a:extLst>
          </p:cNvPr>
          <p:cNvSpPr/>
          <p:nvPr/>
        </p:nvSpPr>
        <p:spPr>
          <a:xfrm>
            <a:off x="6993514" y="5002496"/>
            <a:ext cx="71816" cy="71816"/>
          </a:xfrm>
          <a:prstGeom prst="rect">
            <a:avLst/>
          </a:prstGeom>
          <a:blipFill>
            <a:blip r:embed="rId11"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44" name="object 253">
            <a:extLst>
              <a:ext uri="{FF2B5EF4-FFF2-40B4-BE49-F238E27FC236}">
                <a16:creationId xmlns:a16="http://schemas.microsoft.com/office/drawing/2014/main" id="{DB5509FF-3E00-E649-9D49-D1BD06C4B07A}"/>
              </a:ext>
            </a:extLst>
          </p:cNvPr>
          <p:cNvSpPr/>
          <p:nvPr/>
        </p:nvSpPr>
        <p:spPr>
          <a:xfrm>
            <a:off x="7450177" y="5002496"/>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45" name="object 254">
            <a:extLst>
              <a:ext uri="{FF2B5EF4-FFF2-40B4-BE49-F238E27FC236}">
                <a16:creationId xmlns:a16="http://schemas.microsoft.com/office/drawing/2014/main" id="{2A022658-0B8A-6A44-9DD0-48186C71F231}"/>
              </a:ext>
            </a:extLst>
          </p:cNvPr>
          <p:cNvSpPr/>
          <p:nvPr/>
        </p:nvSpPr>
        <p:spPr>
          <a:xfrm>
            <a:off x="7906841" y="5002496"/>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46" name="object 255">
            <a:extLst>
              <a:ext uri="{FF2B5EF4-FFF2-40B4-BE49-F238E27FC236}">
                <a16:creationId xmlns:a16="http://schemas.microsoft.com/office/drawing/2014/main" id="{45536822-2093-1741-881B-26B03015E0D6}"/>
              </a:ext>
            </a:extLst>
          </p:cNvPr>
          <p:cNvSpPr/>
          <p:nvPr/>
        </p:nvSpPr>
        <p:spPr>
          <a:xfrm>
            <a:off x="8363504" y="5002496"/>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47" name="object 256">
            <a:extLst>
              <a:ext uri="{FF2B5EF4-FFF2-40B4-BE49-F238E27FC236}">
                <a16:creationId xmlns:a16="http://schemas.microsoft.com/office/drawing/2014/main" id="{18C11144-CF84-E847-95F7-10E6F4875748}"/>
              </a:ext>
            </a:extLst>
          </p:cNvPr>
          <p:cNvSpPr/>
          <p:nvPr/>
        </p:nvSpPr>
        <p:spPr>
          <a:xfrm>
            <a:off x="8820168" y="5002496"/>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48" name="object 257">
            <a:extLst>
              <a:ext uri="{FF2B5EF4-FFF2-40B4-BE49-F238E27FC236}">
                <a16:creationId xmlns:a16="http://schemas.microsoft.com/office/drawing/2014/main" id="{2207DB45-6BD9-7A4D-A794-770850BB61F7}"/>
              </a:ext>
            </a:extLst>
          </p:cNvPr>
          <p:cNvSpPr/>
          <p:nvPr/>
        </p:nvSpPr>
        <p:spPr>
          <a:xfrm>
            <a:off x="4710197" y="6361712"/>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49" name="object 258">
            <a:extLst>
              <a:ext uri="{FF2B5EF4-FFF2-40B4-BE49-F238E27FC236}">
                <a16:creationId xmlns:a16="http://schemas.microsoft.com/office/drawing/2014/main" id="{48760647-09FC-AB41-B82C-E8296418D0F2}"/>
              </a:ext>
            </a:extLst>
          </p:cNvPr>
          <p:cNvSpPr/>
          <p:nvPr/>
        </p:nvSpPr>
        <p:spPr>
          <a:xfrm>
            <a:off x="5166860" y="6361712"/>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50" name="object 259">
            <a:extLst>
              <a:ext uri="{FF2B5EF4-FFF2-40B4-BE49-F238E27FC236}">
                <a16:creationId xmlns:a16="http://schemas.microsoft.com/office/drawing/2014/main" id="{7AA8EC51-354A-7E4E-823E-6353CACB5E04}"/>
              </a:ext>
            </a:extLst>
          </p:cNvPr>
          <p:cNvSpPr/>
          <p:nvPr/>
        </p:nvSpPr>
        <p:spPr>
          <a:xfrm>
            <a:off x="5623524" y="6361712"/>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51" name="object 260">
            <a:extLst>
              <a:ext uri="{FF2B5EF4-FFF2-40B4-BE49-F238E27FC236}">
                <a16:creationId xmlns:a16="http://schemas.microsoft.com/office/drawing/2014/main" id="{4660C58F-C3D1-E44D-B82D-44B8C2081086}"/>
              </a:ext>
            </a:extLst>
          </p:cNvPr>
          <p:cNvSpPr/>
          <p:nvPr/>
        </p:nvSpPr>
        <p:spPr>
          <a:xfrm>
            <a:off x="6080187" y="6361712"/>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52" name="object 261">
            <a:extLst>
              <a:ext uri="{FF2B5EF4-FFF2-40B4-BE49-F238E27FC236}">
                <a16:creationId xmlns:a16="http://schemas.microsoft.com/office/drawing/2014/main" id="{6152FCE5-1692-0040-8298-C5A6C06D1F48}"/>
              </a:ext>
            </a:extLst>
          </p:cNvPr>
          <p:cNvSpPr/>
          <p:nvPr/>
        </p:nvSpPr>
        <p:spPr>
          <a:xfrm>
            <a:off x="6536850" y="6361712"/>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53" name="object 262">
            <a:extLst>
              <a:ext uri="{FF2B5EF4-FFF2-40B4-BE49-F238E27FC236}">
                <a16:creationId xmlns:a16="http://schemas.microsoft.com/office/drawing/2014/main" id="{C93E5501-E53D-EB41-8361-F55425FB5487}"/>
              </a:ext>
            </a:extLst>
          </p:cNvPr>
          <p:cNvSpPr/>
          <p:nvPr/>
        </p:nvSpPr>
        <p:spPr>
          <a:xfrm>
            <a:off x="6993514" y="6361712"/>
            <a:ext cx="71816" cy="71816"/>
          </a:xfrm>
          <a:prstGeom prst="rect">
            <a:avLst/>
          </a:prstGeom>
          <a:blipFill>
            <a:blip r:embed="rId7"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54" name="object 263">
            <a:extLst>
              <a:ext uri="{FF2B5EF4-FFF2-40B4-BE49-F238E27FC236}">
                <a16:creationId xmlns:a16="http://schemas.microsoft.com/office/drawing/2014/main" id="{EE4DE322-D73D-EC4A-AF93-5594CE64BF97}"/>
              </a:ext>
            </a:extLst>
          </p:cNvPr>
          <p:cNvSpPr/>
          <p:nvPr/>
        </p:nvSpPr>
        <p:spPr>
          <a:xfrm>
            <a:off x="7450177" y="6361712"/>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55" name="object 264">
            <a:extLst>
              <a:ext uri="{FF2B5EF4-FFF2-40B4-BE49-F238E27FC236}">
                <a16:creationId xmlns:a16="http://schemas.microsoft.com/office/drawing/2014/main" id="{CCF3F209-6F2F-E947-AE9F-6DC0D9A39D71}"/>
              </a:ext>
            </a:extLst>
          </p:cNvPr>
          <p:cNvSpPr/>
          <p:nvPr/>
        </p:nvSpPr>
        <p:spPr>
          <a:xfrm>
            <a:off x="7906841" y="6361712"/>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56" name="object 265">
            <a:extLst>
              <a:ext uri="{FF2B5EF4-FFF2-40B4-BE49-F238E27FC236}">
                <a16:creationId xmlns:a16="http://schemas.microsoft.com/office/drawing/2014/main" id="{332D0346-DF06-2C44-8500-52490082F280}"/>
              </a:ext>
            </a:extLst>
          </p:cNvPr>
          <p:cNvSpPr/>
          <p:nvPr/>
        </p:nvSpPr>
        <p:spPr>
          <a:xfrm>
            <a:off x="8363504" y="6361712"/>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57" name="object 266">
            <a:extLst>
              <a:ext uri="{FF2B5EF4-FFF2-40B4-BE49-F238E27FC236}">
                <a16:creationId xmlns:a16="http://schemas.microsoft.com/office/drawing/2014/main" id="{537B8BBB-408F-4846-9A34-F2621B829CA8}"/>
              </a:ext>
            </a:extLst>
          </p:cNvPr>
          <p:cNvSpPr/>
          <p:nvPr/>
        </p:nvSpPr>
        <p:spPr>
          <a:xfrm>
            <a:off x="8820168" y="5459271"/>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58" name="object 198">
            <a:extLst>
              <a:ext uri="{FF2B5EF4-FFF2-40B4-BE49-F238E27FC236}">
                <a16:creationId xmlns:a16="http://schemas.microsoft.com/office/drawing/2014/main" id="{C1CAE33B-F248-0840-8345-4CF5B806115C}"/>
              </a:ext>
            </a:extLst>
          </p:cNvPr>
          <p:cNvSpPr/>
          <p:nvPr/>
        </p:nvSpPr>
        <p:spPr>
          <a:xfrm>
            <a:off x="653841" y="5459271"/>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59" name="object 199">
            <a:extLst>
              <a:ext uri="{FF2B5EF4-FFF2-40B4-BE49-F238E27FC236}">
                <a16:creationId xmlns:a16="http://schemas.microsoft.com/office/drawing/2014/main" id="{A981EBDA-330E-2A4D-B3D2-DC199B1BFF4E}"/>
              </a:ext>
            </a:extLst>
          </p:cNvPr>
          <p:cNvSpPr/>
          <p:nvPr/>
        </p:nvSpPr>
        <p:spPr>
          <a:xfrm>
            <a:off x="1110504" y="5459271"/>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60" name="object 200">
            <a:extLst>
              <a:ext uri="{FF2B5EF4-FFF2-40B4-BE49-F238E27FC236}">
                <a16:creationId xmlns:a16="http://schemas.microsoft.com/office/drawing/2014/main" id="{BDCFB597-605F-994E-A41F-6AFE683FD8E2}"/>
              </a:ext>
            </a:extLst>
          </p:cNvPr>
          <p:cNvSpPr/>
          <p:nvPr/>
        </p:nvSpPr>
        <p:spPr>
          <a:xfrm>
            <a:off x="1567167" y="5459271"/>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61" name="object 201">
            <a:extLst>
              <a:ext uri="{FF2B5EF4-FFF2-40B4-BE49-F238E27FC236}">
                <a16:creationId xmlns:a16="http://schemas.microsoft.com/office/drawing/2014/main" id="{5D9C38B5-FD01-8546-BB85-C57BEB4F3510}"/>
              </a:ext>
            </a:extLst>
          </p:cNvPr>
          <p:cNvSpPr/>
          <p:nvPr/>
        </p:nvSpPr>
        <p:spPr>
          <a:xfrm>
            <a:off x="2023830" y="5459271"/>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62" name="object 202">
            <a:extLst>
              <a:ext uri="{FF2B5EF4-FFF2-40B4-BE49-F238E27FC236}">
                <a16:creationId xmlns:a16="http://schemas.microsoft.com/office/drawing/2014/main" id="{D15E4E83-D7EC-5440-B730-0B29E9459A73}"/>
              </a:ext>
            </a:extLst>
          </p:cNvPr>
          <p:cNvSpPr/>
          <p:nvPr/>
        </p:nvSpPr>
        <p:spPr>
          <a:xfrm>
            <a:off x="2480494" y="5459271"/>
            <a:ext cx="71816" cy="71816"/>
          </a:xfrm>
          <a:prstGeom prst="rect">
            <a:avLst/>
          </a:prstGeom>
          <a:blipFill>
            <a:blip r:embed="rId11"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63" name="object 208">
            <a:extLst>
              <a:ext uri="{FF2B5EF4-FFF2-40B4-BE49-F238E27FC236}">
                <a16:creationId xmlns:a16="http://schemas.microsoft.com/office/drawing/2014/main" id="{5BEB7157-76B9-AE49-8614-E0F46B6DD3AD}"/>
              </a:ext>
            </a:extLst>
          </p:cNvPr>
          <p:cNvSpPr/>
          <p:nvPr/>
        </p:nvSpPr>
        <p:spPr>
          <a:xfrm>
            <a:off x="653841" y="5910778"/>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64" name="object 209">
            <a:extLst>
              <a:ext uri="{FF2B5EF4-FFF2-40B4-BE49-F238E27FC236}">
                <a16:creationId xmlns:a16="http://schemas.microsoft.com/office/drawing/2014/main" id="{A20949C9-E2CA-BF41-932D-4A3A87FB03E0}"/>
              </a:ext>
            </a:extLst>
          </p:cNvPr>
          <p:cNvSpPr/>
          <p:nvPr/>
        </p:nvSpPr>
        <p:spPr>
          <a:xfrm>
            <a:off x="1110504" y="5910778"/>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65" name="object 210">
            <a:extLst>
              <a:ext uri="{FF2B5EF4-FFF2-40B4-BE49-F238E27FC236}">
                <a16:creationId xmlns:a16="http://schemas.microsoft.com/office/drawing/2014/main" id="{5BB5FBA1-0487-0745-82B9-57DE12465052}"/>
              </a:ext>
            </a:extLst>
          </p:cNvPr>
          <p:cNvSpPr/>
          <p:nvPr/>
        </p:nvSpPr>
        <p:spPr>
          <a:xfrm>
            <a:off x="1567167" y="5910778"/>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68" name="object 211">
            <a:extLst>
              <a:ext uri="{FF2B5EF4-FFF2-40B4-BE49-F238E27FC236}">
                <a16:creationId xmlns:a16="http://schemas.microsoft.com/office/drawing/2014/main" id="{13A556B2-612F-6944-9ACD-C9C2CBE88648}"/>
              </a:ext>
            </a:extLst>
          </p:cNvPr>
          <p:cNvSpPr/>
          <p:nvPr/>
        </p:nvSpPr>
        <p:spPr>
          <a:xfrm>
            <a:off x="2023830" y="5910778"/>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69" name="object 212">
            <a:extLst>
              <a:ext uri="{FF2B5EF4-FFF2-40B4-BE49-F238E27FC236}">
                <a16:creationId xmlns:a16="http://schemas.microsoft.com/office/drawing/2014/main" id="{3D9E9A18-1938-F241-9655-31D1F1549A26}"/>
              </a:ext>
            </a:extLst>
          </p:cNvPr>
          <p:cNvSpPr/>
          <p:nvPr/>
        </p:nvSpPr>
        <p:spPr>
          <a:xfrm>
            <a:off x="2480494" y="5910778"/>
            <a:ext cx="71816" cy="71816"/>
          </a:xfrm>
          <a:prstGeom prst="rect">
            <a:avLst/>
          </a:prstGeom>
          <a:blipFill>
            <a:blip r:embed="rId10"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70" name="object 201">
            <a:extLst>
              <a:ext uri="{FF2B5EF4-FFF2-40B4-BE49-F238E27FC236}">
                <a16:creationId xmlns:a16="http://schemas.microsoft.com/office/drawing/2014/main" id="{ABCAF3CD-811D-384B-BC86-84660FB7BFDC}"/>
              </a:ext>
            </a:extLst>
          </p:cNvPr>
          <p:cNvSpPr/>
          <p:nvPr/>
        </p:nvSpPr>
        <p:spPr>
          <a:xfrm>
            <a:off x="6539782" y="5459271"/>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71" name="object 202">
            <a:extLst>
              <a:ext uri="{FF2B5EF4-FFF2-40B4-BE49-F238E27FC236}">
                <a16:creationId xmlns:a16="http://schemas.microsoft.com/office/drawing/2014/main" id="{2191565C-05B2-C146-9CD5-38EADBDA793E}"/>
              </a:ext>
            </a:extLst>
          </p:cNvPr>
          <p:cNvSpPr/>
          <p:nvPr/>
        </p:nvSpPr>
        <p:spPr>
          <a:xfrm>
            <a:off x="6996446" y="5459271"/>
            <a:ext cx="71816" cy="71816"/>
          </a:xfrm>
          <a:prstGeom prst="rect">
            <a:avLst/>
          </a:prstGeom>
          <a:blipFill>
            <a:blip r:embed="rId11"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72" name="object 203">
            <a:extLst>
              <a:ext uri="{FF2B5EF4-FFF2-40B4-BE49-F238E27FC236}">
                <a16:creationId xmlns:a16="http://schemas.microsoft.com/office/drawing/2014/main" id="{7CEDC9BC-21FF-6E49-B617-BC46C4727846}"/>
              </a:ext>
            </a:extLst>
          </p:cNvPr>
          <p:cNvSpPr/>
          <p:nvPr/>
        </p:nvSpPr>
        <p:spPr>
          <a:xfrm>
            <a:off x="7453109" y="5459271"/>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73" name="object 204">
            <a:extLst>
              <a:ext uri="{FF2B5EF4-FFF2-40B4-BE49-F238E27FC236}">
                <a16:creationId xmlns:a16="http://schemas.microsoft.com/office/drawing/2014/main" id="{7A4C1B07-2404-C94A-9818-02B023B7350F}"/>
              </a:ext>
            </a:extLst>
          </p:cNvPr>
          <p:cNvSpPr/>
          <p:nvPr/>
        </p:nvSpPr>
        <p:spPr>
          <a:xfrm>
            <a:off x="7909773" y="5459271"/>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74" name="object 205">
            <a:extLst>
              <a:ext uri="{FF2B5EF4-FFF2-40B4-BE49-F238E27FC236}">
                <a16:creationId xmlns:a16="http://schemas.microsoft.com/office/drawing/2014/main" id="{4DC8E1B4-BFAB-BD45-8EA3-60E2F7509ECA}"/>
              </a:ext>
            </a:extLst>
          </p:cNvPr>
          <p:cNvSpPr/>
          <p:nvPr/>
        </p:nvSpPr>
        <p:spPr>
          <a:xfrm>
            <a:off x="8366436" y="5459271"/>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75" name="object 211">
            <a:extLst>
              <a:ext uri="{FF2B5EF4-FFF2-40B4-BE49-F238E27FC236}">
                <a16:creationId xmlns:a16="http://schemas.microsoft.com/office/drawing/2014/main" id="{9E563182-6155-E24C-A817-5C33BEF94248}"/>
              </a:ext>
            </a:extLst>
          </p:cNvPr>
          <p:cNvSpPr/>
          <p:nvPr/>
        </p:nvSpPr>
        <p:spPr>
          <a:xfrm>
            <a:off x="6539782" y="5910778"/>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87" name="object 212">
            <a:extLst>
              <a:ext uri="{FF2B5EF4-FFF2-40B4-BE49-F238E27FC236}">
                <a16:creationId xmlns:a16="http://schemas.microsoft.com/office/drawing/2014/main" id="{F3652C5A-2456-DC44-B188-0BD285553008}"/>
              </a:ext>
            </a:extLst>
          </p:cNvPr>
          <p:cNvSpPr/>
          <p:nvPr/>
        </p:nvSpPr>
        <p:spPr>
          <a:xfrm>
            <a:off x="6996446" y="5910778"/>
            <a:ext cx="71816" cy="71816"/>
          </a:xfrm>
          <a:prstGeom prst="rect">
            <a:avLst/>
          </a:prstGeom>
          <a:blipFill>
            <a:blip r:embed="rId10"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88" name="object 213">
            <a:extLst>
              <a:ext uri="{FF2B5EF4-FFF2-40B4-BE49-F238E27FC236}">
                <a16:creationId xmlns:a16="http://schemas.microsoft.com/office/drawing/2014/main" id="{503ADABC-ECA1-524C-8DF9-28EF8129EF43}"/>
              </a:ext>
            </a:extLst>
          </p:cNvPr>
          <p:cNvSpPr/>
          <p:nvPr/>
        </p:nvSpPr>
        <p:spPr>
          <a:xfrm>
            <a:off x="7453109" y="5910778"/>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89" name="object 214">
            <a:extLst>
              <a:ext uri="{FF2B5EF4-FFF2-40B4-BE49-F238E27FC236}">
                <a16:creationId xmlns:a16="http://schemas.microsoft.com/office/drawing/2014/main" id="{9E1723D1-7AFC-3643-A0C2-D507B3437474}"/>
              </a:ext>
            </a:extLst>
          </p:cNvPr>
          <p:cNvSpPr/>
          <p:nvPr/>
        </p:nvSpPr>
        <p:spPr>
          <a:xfrm>
            <a:off x="7909773" y="5910778"/>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90" name="object 215">
            <a:extLst>
              <a:ext uri="{FF2B5EF4-FFF2-40B4-BE49-F238E27FC236}">
                <a16:creationId xmlns:a16="http://schemas.microsoft.com/office/drawing/2014/main" id="{105CF678-30FA-4942-B80C-889DD2715F60}"/>
              </a:ext>
            </a:extLst>
          </p:cNvPr>
          <p:cNvSpPr/>
          <p:nvPr/>
        </p:nvSpPr>
        <p:spPr>
          <a:xfrm>
            <a:off x="8366436" y="5910778"/>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91" name="object 193">
            <a:extLst>
              <a:ext uri="{FF2B5EF4-FFF2-40B4-BE49-F238E27FC236}">
                <a16:creationId xmlns:a16="http://schemas.microsoft.com/office/drawing/2014/main" id="{A0C4D380-E83A-9A40-A733-7543BB503F74}"/>
              </a:ext>
            </a:extLst>
          </p:cNvPr>
          <p:cNvSpPr/>
          <p:nvPr/>
        </p:nvSpPr>
        <p:spPr>
          <a:xfrm>
            <a:off x="2934225" y="5459271"/>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92" name="object 194">
            <a:extLst>
              <a:ext uri="{FF2B5EF4-FFF2-40B4-BE49-F238E27FC236}">
                <a16:creationId xmlns:a16="http://schemas.microsoft.com/office/drawing/2014/main" id="{B12091BE-8B6D-F243-9ABC-52B6F7BCC8E7}"/>
              </a:ext>
            </a:extLst>
          </p:cNvPr>
          <p:cNvSpPr/>
          <p:nvPr/>
        </p:nvSpPr>
        <p:spPr>
          <a:xfrm>
            <a:off x="3390889" y="5459271"/>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93" name="object 195">
            <a:extLst>
              <a:ext uri="{FF2B5EF4-FFF2-40B4-BE49-F238E27FC236}">
                <a16:creationId xmlns:a16="http://schemas.microsoft.com/office/drawing/2014/main" id="{D5D875B0-8A13-E548-B99B-7A1F4357F8B2}"/>
              </a:ext>
            </a:extLst>
          </p:cNvPr>
          <p:cNvSpPr/>
          <p:nvPr/>
        </p:nvSpPr>
        <p:spPr>
          <a:xfrm>
            <a:off x="3847553" y="5459271"/>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95" name="object 196">
            <a:extLst>
              <a:ext uri="{FF2B5EF4-FFF2-40B4-BE49-F238E27FC236}">
                <a16:creationId xmlns:a16="http://schemas.microsoft.com/office/drawing/2014/main" id="{90B229FB-821B-D844-8CB0-17BE9708968F}"/>
              </a:ext>
            </a:extLst>
          </p:cNvPr>
          <p:cNvSpPr/>
          <p:nvPr/>
        </p:nvSpPr>
        <p:spPr>
          <a:xfrm>
            <a:off x="4304216" y="5459271"/>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96" name="object 187">
            <a:extLst>
              <a:ext uri="{FF2B5EF4-FFF2-40B4-BE49-F238E27FC236}">
                <a16:creationId xmlns:a16="http://schemas.microsoft.com/office/drawing/2014/main" id="{518433BB-8F75-384D-877F-599311387744}"/>
              </a:ext>
            </a:extLst>
          </p:cNvPr>
          <p:cNvSpPr/>
          <p:nvPr/>
        </p:nvSpPr>
        <p:spPr>
          <a:xfrm>
            <a:off x="4710197" y="5459271"/>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97" name="object 188">
            <a:extLst>
              <a:ext uri="{FF2B5EF4-FFF2-40B4-BE49-F238E27FC236}">
                <a16:creationId xmlns:a16="http://schemas.microsoft.com/office/drawing/2014/main" id="{517D2D07-C033-5F41-AC92-2D44CC0FB439}"/>
              </a:ext>
            </a:extLst>
          </p:cNvPr>
          <p:cNvSpPr/>
          <p:nvPr/>
        </p:nvSpPr>
        <p:spPr>
          <a:xfrm>
            <a:off x="5166860" y="5459271"/>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98" name="object 189">
            <a:extLst>
              <a:ext uri="{FF2B5EF4-FFF2-40B4-BE49-F238E27FC236}">
                <a16:creationId xmlns:a16="http://schemas.microsoft.com/office/drawing/2014/main" id="{C1CEC62E-78EA-AC4C-A63A-D0C66A5E8939}"/>
              </a:ext>
            </a:extLst>
          </p:cNvPr>
          <p:cNvSpPr/>
          <p:nvPr/>
        </p:nvSpPr>
        <p:spPr>
          <a:xfrm>
            <a:off x="5623524" y="5459271"/>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99" name="object 190">
            <a:extLst>
              <a:ext uri="{FF2B5EF4-FFF2-40B4-BE49-F238E27FC236}">
                <a16:creationId xmlns:a16="http://schemas.microsoft.com/office/drawing/2014/main" id="{C5225362-C41F-5847-A506-E0D196400359}"/>
              </a:ext>
            </a:extLst>
          </p:cNvPr>
          <p:cNvSpPr/>
          <p:nvPr/>
        </p:nvSpPr>
        <p:spPr>
          <a:xfrm>
            <a:off x="6080187" y="5459271"/>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grpSp>
        <p:nvGrpSpPr>
          <p:cNvPr id="13" name="グループ化 12">
            <a:extLst>
              <a:ext uri="{FF2B5EF4-FFF2-40B4-BE49-F238E27FC236}">
                <a16:creationId xmlns:a16="http://schemas.microsoft.com/office/drawing/2014/main" id="{4F72F087-C9A5-1CFD-23F4-6FDBB3BC9EA4}"/>
              </a:ext>
            </a:extLst>
          </p:cNvPr>
          <p:cNvGrpSpPr/>
          <p:nvPr/>
        </p:nvGrpSpPr>
        <p:grpSpPr>
          <a:xfrm>
            <a:off x="2368247" y="5756782"/>
            <a:ext cx="5063633" cy="441622"/>
            <a:chOff x="2510092" y="5711494"/>
            <a:chExt cx="5063633" cy="441622"/>
          </a:xfrm>
          <a:solidFill>
            <a:schemeClr val="bg1"/>
          </a:solidFill>
        </p:grpSpPr>
        <p:grpSp>
          <p:nvGrpSpPr>
            <p:cNvPr id="7" name="グループ化 6">
              <a:extLst>
                <a:ext uri="{FF2B5EF4-FFF2-40B4-BE49-F238E27FC236}">
                  <a16:creationId xmlns:a16="http://schemas.microsoft.com/office/drawing/2014/main" id="{EAB57917-1A1A-E5C6-B580-78BDCF3793EF}"/>
                </a:ext>
              </a:extLst>
            </p:cNvPr>
            <p:cNvGrpSpPr/>
            <p:nvPr/>
          </p:nvGrpSpPr>
          <p:grpSpPr>
            <a:xfrm>
              <a:off x="2510092" y="5736031"/>
              <a:ext cx="2061908" cy="417085"/>
              <a:chOff x="2193746" y="5602903"/>
              <a:chExt cx="2059787" cy="417085"/>
            </a:xfrm>
            <a:grpFill/>
          </p:grpSpPr>
          <p:pic>
            <p:nvPicPr>
              <p:cNvPr id="5" name="図 4">
                <a:extLst>
                  <a:ext uri="{FF2B5EF4-FFF2-40B4-BE49-F238E27FC236}">
                    <a16:creationId xmlns:a16="http://schemas.microsoft.com/office/drawing/2014/main" id="{0D37BA13-A048-11EF-7CF8-10F3ED657567}"/>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282915" y="5602903"/>
                <a:ext cx="1853853" cy="186253"/>
              </a:xfrm>
              <a:prstGeom prst="rect">
                <a:avLst/>
              </a:prstGeom>
              <a:grpFill/>
            </p:spPr>
          </p:pic>
          <p:sp>
            <p:nvSpPr>
              <p:cNvPr id="6" name="テキスト ボックス 5">
                <a:extLst>
                  <a:ext uri="{FF2B5EF4-FFF2-40B4-BE49-F238E27FC236}">
                    <a16:creationId xmlns:a16="http://schemas.microsoft.com/office/drawing/2014/main" id="{2834AA12-2BCE-228A-B016-AEC22A4F2D13}"/>
                  </a:ext>
                </a:extLst>
              </p:cNvPr>
              <p:cNvSpPr txBox="1"/>
              <p:nvPr/>
            </p:nvSpPr>
            <p:spPr>
              <a:xfrm>
                <a:off x="2193746" y="5789156"/>
                <a:ext cx="2059787" cy="230832"/>
              </a:xfrm>
              <a:prstGeom prst="rect">
                <a:avLst/>
              </a:prstGeom>
              <a:grp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業務企画部 啓発･教育･防災グループ</a:t>
                </a:r>
              </a:p>
            </p:txBody>
          </p:sp>
        </p:grpSp>
        <p:sp>
          <p:nvSpPr>
            <p:cNvPr id="8" name="テキスト ボックス 7">
              <a:extLst>
                <a:ext uri="{FF2B5EF4-FFF2-40B4-BE49-F238E27FC236}">
                  <a16:creationId xmlns:a16="http://schemas.microsoft.com/office/drawing/2014/main" id="{019C4603-C99B-FB32-20F9-A8C1A83A5605}"/>
                </a:ext>
              </a:extLst>
            </p:cNvPr>
            <p:cNvSpPr txBox="1"/>
            <p:nvPr/>
          </p:nvSpPr>
          <p:spPr>
            <a:xfrm>
              <a:off x="4425914" y="5711494"/>
              <a:ext cx="2526540" cy="438710"/>
            </a:xfrm>
            <a:prstGeom prst="rect">
              <a:avLst/>
            </a:prstGeom>
            <a:grpFill/>
          </p:spPr>
          <p:txBody>
            <a:bodyPr wrap="square" rtlCol="0">
              <a:spAutoFit/>
            </a:bodyPr>
            <a:lstStyle/>
            <a:p>
              <a:pPr marL="0" marR="0" lvl="0" indent="0" algn="l" defTabSz="566654" rtl="0" eaLnBrk="1" fontAlgn="auto" latinLnBrk="0" hangingPunct="1">
                <a:lnSpc>
                  <a:spcPts val="14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a:t>
              </a:r>
              <a:r>
                <a:rPr kumimoji="1" lang="en-US" altLang="ja-JP" sz="9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101-8335 </a:t>
              </a:r>
              <a:r>
                <a:rPr kumimoji="1" lang="ja-JP" altLang="en-US" sz="9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東京都千代田区神田淡路町</a:t>
              </a:r>
              <a:r>
                <a:rPr kumimoji="1" lang="en-US" altLang="ja-JP" sz="9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2−9</a:t>
              </a:r>
            </a:p>
            <a:p>
              <a:pPr marL="0" marR="0" lvl="0" indent="0" algn="l" defTabSz="566654" rtl="0" eaLnBrk="1" fontAlgn="auto" latinLnBrk="0" hangingPunct="1">
                <a:lnSpc>
                  <a:spcPts val="1400"/>
                </a:lnSpc>
                <a:spcBef>
                  <a:spcPts val="0"/>
                </a:spcBef>
                <a:spcAft>
                  <a:spcPts val="0"/>
                </a:spcAft>
                <a:buClrTx/>
                <a:buSzTx/>
                <a:buFontTx/>
                <a:buNone/>
                <a:tabLst/>
                <a:defRPr/>
              </a:pPr>
              <a:r>
                <a:rPr kumimoji="1" lang="en-US" altLang="ja-JP" sz="9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TEL</a:t>
              </a:r>
              <a:r>
                <a:rPr kumimoji="1" lang="ja-JP" altLang="en-US" sz="9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a:t>
              </a:r>
              <a:r>
                <a:rPr kumimoji="1" lang="en-US" altLang="ja-JP" sz="9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03-3255-1215</a:t>
              </a:r>
              <a:r>
                <a:rPr kumimoji="1" lang="ja-JP" altLang="en-US" sz="9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　</a:t>
              </a:r>
            </a:p>
          </p:txBody>
        </p:sp>
        <p:sp>
          <p:nvSpPr>
            <p:cNvPr id="9" name="テキスト ボックス 8">
              <a:extLst>
                <a:ext uri="{FF2B5EF4-FFF2-40B4-BE49-F238E27FC236}">
                  <a16:creationId xmlns:a16="http://schemas.microsoft.com/office/drawing/2014/main" id="{ABF3463A-5250-8FEE-087F-EE637CC95A55}"/>
                </a:ext>
              </a:extLst>
            </p:cNvPr>
            <p:cNvSpPr txBox="1"/>
            <p:nvPr/>
          </p:nvSpPr>
          <p:spPr>
            <a:xfrm>
              <a:off x="5647122" y="5917106"/>
              <a:ext cx="1926603" cy="230832"/>
            </a:xfrm>
            <a:prstGeom prst="rect">
              <a:avLst/>
            </a:prstGeom>
            <a:grp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nn-NO" altLang="ja-JP" sz="9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URL https://www.sonpo.or.jp/</a:t>
              </a:r>
              <a:endParaRPr kumimoji="1" lang="ja-JP" altLang="en-US" sz="9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endParaRPr>
            </a:p>
          </p:txBody>
        </p:sp>
        <p:cxnSp>
          <p:nvCxnSpPr>
            <p:cNvPr id="11" name="直線コネクタ 10">
              <a:extLst>
                <a:ext uri="{FF2B5EF4-FFF2-40B4-BE49-F238E27FC236}">
                  <a16:creationId xmlns:a16="http://schemas.microsoft.com/office/drawing/2014/main" id="{601C78DB-333C-5D01-6991-E110C3808B96}"/>
                </a:ext>
              </a:extLst>
            </p:cNvPr>
            <p:cNvCxnSpPr>
              <a:cxnSpLocks/>
            </p:cNvCxnSpPr>
            <p:nvPr/>
          </p:nvCxnSpPr>
          <p:spPr>
            <a:xfrm>
              <a:off x="4484349" y="5748228"/>
              <a:ext cx="0" cy="325099"/>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18624883"/>
      </p:ext>
    </p:extLst>
  </p:cSld>
  <p:clrMapOvr>
    <a:masterClrMapping/>
  </p:clrMapOvr>
</p:sld>
</file>

<file path=ppt/theme/theme1.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4d7915c-8155-41e6-8583-0bf1714184ae" xsi:nil="true"/>
    <lcf76f155ced4ddcb4097134ff3c332f xmlns="2b94cecb-f9b5-4a2a-ba2e-d30f9cb9bfaa">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7EF255273158624A81016C377070D172" ma:contentTypeVersion="" ma:contentTypeDescription="新しいドキュメントを作成します。" ma:contentTypeScope="" ma:versionID="a44d436695001b1d7f15cffc745d8218">
  <xsd:schema xmlns:xsd="http://www.w3.org/2001/XMLSchema" xmlns:xs="http://www.w3.org/2001/XMLSchema" xmlns:p="http://schemas.microsoft.com/office/2006/metadata/properties" xmlns:ns2="2b94cecb-f9b5-4a2a-ba2e-d30f9cb9bfaa" xmlns:ns3="54d7915c-8155-41e6-8583-0bf1714184ae" xmlns:ns4="5b8f1f48-a59c-4316-9b4f-c8925e5a6422" targetNamespace="http://schemas.microsoft.com/office/2006/metadata/properties" ma:root="true" ma:fieldsID="e04c3f510123572b1e0a405224cf0ac0" ns2:_="" ns3:_="" ns4:_="">
    <xsd:import namespace="2b94cecb-f9b5-4a2a-ba2e-d30f9cb9bfaa"/>
    <xsd:import namespace="54d7915c-8155-41e6-8583-0bf1714184ae"/>
    <xsd:import namespace="5b8f1f48-a59c-4316-9b4f-c8925e5a642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EventHashCode" minOccurs="0"/>
                <xsd:element ref="ns2:MediaServiceGenerationTim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4: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94cecb-f9b5-4a2a-ba2e-d30f9cb9bfa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画像タグ" ma:readOnly="false" ma:fieldId="{5cf76f15-5ced-4ddc-b409-7134ff3c332f}" ma:taxonomyMulti="true" ma:sspId="8b5f3d0b-0122-40ab-9be4-69120fa01e6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4d7915c-8155-41e6-8583-0bf1714184ae"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6E8317B7-F851-4CB5-BE4E-8D230011E819}" ma:internalName="TaxCatchAll" ma:showField="CatchAllData" ma:web="{5b8f1f48-a59c-4316-9b4f-c8925e5a642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b8f1f48-a59c-4316-9b4f-c8925e5a6422" elementFormDefault="qualified">
    <xsd:import namespace="http://schemas.microsoft.com/office/2006/documentManagement/types"/>
    <xsd:import namespace="http://schemas.microsoft.com/office/infopath/2007/PartnerControls"/>
    <xsd:element name="SharedWithUsers" ma:index="22"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CB3BE1B-688A-4940-B288-2C2F6DC0992C}">
  <ds:schemaRefs>
    <ds:schemaRef ds:uri="http://purl.org/dc/terms/"/>
    <ds:schemaRef ds:uri="http://purl.org/dc/elements/1.1/"/>
    <ds:schemaRef ds:uri="http://schemas.microsoft.com/office/infopath/2007/PartnerControls"/>
    <ds:schemaRef ds:uri="54d7915c-8155-41e6-8583-0bf1714184ae"/>
    <ds:schemaRef ds:uri="http://schemas.microsoft.com/office/2006/documentManagement/types"/>
    <ds:schemaRef ds:uri="http://schemas.openxmlformats.org/package/2006/metadata/core-properties"/>
    <ds:schemaRef ds:uri="http://purl.org/dc/dcmitype/"/>
    <ds:schemaRef ds:uri="2b94cecb-f9b5-4a2a-ba2e-d30f9cb9bfaa"/>
    <ds:schemaRef ds:uri="5b8f1f48-a59c-4316-9b4f-c8925e5a6422"/>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FB650DC7-D8F6-4B93-99A9-FE97BBCDEA9E}">
  <ds:schemaRefs>
    <ds:schemaRef ds:uri="http://schemas.microsoft.com/sharepoint/v3/contenttype/forms"/>
  </ds:schemaRefs>
</ds:datastoreItem>
</file>

<file path=customXml/itemProps3.xml><?xml version="1.0" encoding="utf-8"?>
<ds:datastoreItem xmlns:ds="http://schemas.openxmlformats.org/officeDocument/2006/customXml" ds:itemID="{E99C9946-B970-4C4C-93E2-FD5DEF6B41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94cecb-f9b5-4a2a-ba2e-d30f9cb9bfaa"/>
    <ds:schemaRef ds:uri="54d7915c-8155-41e6-8583-0bf1714184ae"/>
    <ds:schemaRef ds:uri="5b8f1f48-a59c-4316-9b4f-c8925e5a64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1</TotalTime>
  <Words>832</Words>
  <Application>Microsoft Office PowerPoint</Application>
  <PresentationFormat>画面に合わせる (4:3)</PresentationFormat>
  <Paragraphs>97</Paragraphs>
  <Slides>8</Slides>
  <Notes>5</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8</vt:i4>
      </vt:variant>
    </vt:vector>
  </HeadingPairs>
  <TitlesOfParts>
    <vt:vector size="20" baseType="lpstr">
      <vt:lpstr>BIZ UDPゴシック</vt:lpstr>
      <vt:lpstr>HGP創英角ﾎﾟｯﾌﾟ体</vt:lpstr>
      <vt:lpstr>HG丸ｺﾞｼｯｸM-PRO</vt:lpstr>
      <vt:lpstr>ＭＳ Ｐゴシック</vt:lpstr>
      <vt:lpstr>NewRodinPro-B</vt:lpstr>
      <vt:lpstr>メイリオ</vt:lpstr>
      <vt:lpstr>游ゴシック</vt:lpstr>
      <vt:lpstr>游ゴシック Medium</vt:lpstr>
      <vt:lpstr>Arial</vt:lpstr>
      <vt:lpstr>Calibri</vt:lpstr>
      <vt:lpstr>Calibri Light</vt:lpstr>
      <vt:lpstr>1_Office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今福 敦也</dc:creator>
  <cp:lastModifiedBy>今福 敦也</cp:lastModifiedBy>
  <cp:revision>1</cp:revision>
  <dcterms:created xsi:type="dcterms:W3CDTF">2023-03-24T07:27:18Z</dcterms:created>
  <dcterms:modified xsi:type="dcterms:W3CDTF">2023-03-24T10:21:29Z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0x0101007EF255273158624A81016C377070D172</vt:lpwstr>
  </property>
  <property fmtid="{D5CDD505-2E9C-101B-9397-08002B2CF9AE}" pid="3" name="MediaServiceImageTags">
    <vt:lpwstr/>
  </property>
</Properties>
</file>