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385" r:id="rId5"/>
    <p:sldId id="345" r:id="rId6"/>
    <p:sldId id="346" r:id="rId7"/>
    <p:sldId id="347" r:id="rId8"/>
    <p:sldId id="348" r:id="rId9"/>
    <p:sldId id="349" r:id="rId10"/>
    <p:sldId id="378" r:id="rId11"/>
    <p:sldId id="350" r:id="rId12"/>
    <p:sldId id="387" r:id="rId13"/>
    <p:sldId id="446" r:id="rId14"/>
    <p:sldId id="447" r:id="rId15"/>
    <p:sldId id="395" r:id="rId16"/>
    <p:sldId id="27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9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今福 敦也" userId="a4dadd50-510a-4045-ac2a-d2a5cccd63f2" providerId="ADAL" clId="{BE4D5E09-352A-48C1-8EE1-C3DD94818E4D}"/>
    <pc:docChg chg="modSld">
      <pc:chgData name="今福 敦也" userId="a4dadd50-510a-4045-ac2a-d2a5cccd63f2" providerId="ADAL" clId="{BE4D5E09-352A-48C1-8EE1-C3DD94818E4D}" dt="2023-03-24T07:59:37.916" v="6"/>
      <pc:docMkLst>
        <pc:docMk/>
      </pc:docMkLst>
      <pc:sldChg chg="modAnim">
        <pc:chgData name="今福 敦也" userId="a4dadd50-510a-4045-ac2a-d2a5cccd63f2" providerId="ADAL" clId="{BE4D5E09-352A-48C1-8EE1-C3DD94818E4D}" dt="2023-03-24T07:59:27.324" v="2"/>
        <pc:sldMkLst>
          <pc:docMk/>
          <pc:sldMk cId="3666545938" sldId="350"/>
        </pc:sldMkLst>
      </pc:sldChg>
      <pc:sldChg chg="modAnim">
        <pc:chgData name="今福 敦也" userId="a4dadd50-510a-4045-ac2a-d2a5cccd63f2" providerId="ADAL" clId="{BE4D5E09-352A-48C1-8EE1-C3DD94818E4D}" dt="2023-03-24T07:59:37.916" v="6"/>
        <pc:sldMkLst>
          <pc:docMk/>
          <pc:sldMk cId="1837938217" sldId="3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6AC44-B03C-43AD-99B8-37A0CC84788E}"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E8C5E-7D57-4336-B023-9DB8E05A97AB}" type="slidenum">
              <a:rPr kumimoji="1" lang="ja-JP" altLang="en-US" smtClean="0"/>
              <a:t>‹#›</a:t>
            </a:fld>
            <a:endParaRPr kumimoji="1" lang="ja-JP" altLang="en-US"/>
          </a:p>
        </p:txBody>
      </p:sp>
    </p:spTree>
    <p:extLst>
      <p:ext uri="{BB962C8B-B14F-4D97-AF65-F5344CB8AC3E}">
        <p14:creationId xmlns:p14="http://schemas.microsoft.com/office/powerpoint/2010/main" val="17726918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768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1941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1737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62188" y="514350"/>
            <a:ext cx="1851025" cy="13890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1524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62188" y="514350"/>
            <a:ext cx="1851025" cy="13890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81624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62188" y="514350"/>
            <a:ext cx="1851025" cy="13890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27676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62188" y="514350"/>
            <a:ext cx="1851025" cy="13890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58698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62413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46775" y="601663"/>
            <a:ext cx="2165350" cy="16240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04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530408-FF1D-2349-B5D7-DB14C4DB8B6E}"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4931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A8FA5B-4BFF-0E42-B012-FFEDE2599485}"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82104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4AA3C1-D2AC-EB47-9C4A-969EA931B2B4}"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7109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D82E432-3763-C34A-870F-C7FAEFB45272}" type="datetime1">
              <a:rPr lang="ja-JP" altLang="en-US" smtClean="0"/>
              <a:t>2023/3/24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860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637CED-D144-A64D-A3C2-C382524D6187}"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83021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363D5AD-B01F-F242-A53D-CF56495F5A8C}"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61541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8CE7C4-5BF1-894C-B2D8-678AFF78E3B1}"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23854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0BADFD-1157-0042-B3AA-D3B96E029C6A}" type="datetime1">
              <a:rPr lang="ja-JP" altLang="en-US" smtClean="0"/>
              <a:t>2023/3/24</a:t>
            </a:fld>
            <a:endParaRPr 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3629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123066-459D-9242-9420-CD0EB46AFA6E}" type="datetime1">
              <a:rPr lang="ja-JP" altLang="en-US" smtClean="0"/>
              <a:t>2023/3/24</a:t>
            </a:fld>
            <a:endParaRPr 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83919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A1AD5-0991-AB40-A574-0026582FD395}" type="datetime1">
              <a:rPr lang="ja-JP" altLang="en-US" smtClean="0"/>
              <a:t>2023/3/24</a:t>
            </a:fld>
            <a:endParaRPr 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16502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7B3223-078D-0349-AADD-1BD8F2C8853B}"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3862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B1E134-579D-F343-84BF-0A9F83248EB8}"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21417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EB2C9-1175-2144-9CBC-5EF5A6593ACE}"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63D88-3025-4DD8-9BF8-ABA7AC58231B}" type="slidenum">
              <a:rPr kumimoji="1" lang="ja-JP" altLang="en-US" smtClean="0"/>
              <a:t>‹#›</a:t>
            </a:fld>
            <a:endParaRPr kumimoji="1" lang="ja-JP" altLang="en-US"/>
          </a:p>
        </p:txBody>
      </p:sp>
    </p:spTree>
    <p:extLst>
      <p:ext uri="{BB962C8B-B14F-4D97-AF65-F5344CB8AC3E}">
        <p14:creationId xmlns:p14="http://schemas.microsoft.com/office/powerpoint/2010/main" val="2226784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jpe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11.emf"/><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11.emf"/><Relationship Id="rId4" Type="http://schemas.openxmlformats.org/officeDocument/2006/relationships/image" Target="../media/image24.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71D770-9A8B-CBEC-B468-319FBA8F2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 y="0"/>
            <a:ext cx="9138780" cy="6858000"/>
          </a:xfrm>
          <a:prstGeom prst="rect">
            <a:avLst/>
          </a:prstGeom>
        </p:spPr>
      </p:pic>
    </p:spTree>
    <p:extLst>
      <p:ext uri="{BB962C8B-B14F-4D97-AF65-F5344CB8AC3E}">
        <p14:creationId xmlns:p14="http://schemas.microsoft.com/office/powerpoint/2010/main" val="4212039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2DC16196-D527-0C4A-EE9C-0FC5863BF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712"/>
            <a:ext cx="9144000" cy="559091"/>
          </a:xfrm>
          <a:prstGeom prst="rect">
            <a:avLst/>
          </a:prstGeom>
        </p:spPr>
      </p:pic>
      <p:pic>
        <p:nvPicPr>
          <p:cNvPr id="3" name="図 2">
            <a:extLst>
              <a:ext uri="{FF2B5EF4-FFF2-40B4-BE49-F238E27FC236}">
                <a16:creationId xmlns:a16="http://schemas.microsoft.com/office/drawing/2014/main" id="{49B15339-1EE2-D548-98B4-1F7F37C9A5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5057" y="629840"/>
            <a:ext cx="4683600" cy="786059"/>
          </a:xfrm>
          <a:prstGeom prst="rect">
            <a:avLst/>
          </a:prstGeom>
        </p:spPr>
      </p:pic>
      <p:sp>
        <p:nvSpPr>
          <p:cNvPr id="9" name="正方形/長方形 8">
            <a:extLst>
              <a:ext uri="{FF2B5EF4-FFF2-40B4-BE49-F238E27FC236}">
                <a16:creationId xmlns:a16="http://schemas.microsoft.com/office/drawing/2014/main" id="{130A403A-FF03-9643-B48F-DBA3A51615AE}"/>
              </a:ext>
            </a:extLst>
          </p:cNvPr>
          <p:cNvSpPr/>
          <p:nvPr/>
        </p:nvSpPr>
        <p:spPr>
          <a:xfrm>
            <a:off x="654329" y="5138112"/>
            <a:ext cx="7823846" cy="1573365"/>
          </a:xfrm>
          <a:prstGeom prst="rect">
            <a:avLst/>
          </a:prstGeom>
          <a:solidFill>
            <a:srgbClr val="F6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03070F8A-035D-C840-80CE-9C3C9765C76F}"/>
              </a:ext>
            </a:extLst>
          </p:cNvPr>
          <p:cNvSpPr/>
          <p:nvPr/>
        </p:nvSpPr>
        <p:spPr>
          <a:xfrm>
            <a:off x="628447" y="1543828"/>
            <a:ext cx="7849728" cy="280330"/>
          </a:xfrm>
          <a:prstGeom prst="rect">
            <a:avLst/>
          </a:prstGeom>
          <a:solidFill>
            <a:srgbClr val="C3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D0F2E325-3F6F-8D42-87E1-29D1872BA432}"/>
              </a:ext>
            </a:extLst>
          </p:cNvPr>
          <p:cNvSpPr txBox="1"/>
          <p:nvPr/>
        </p:nvSpPr>
        <p:spPr>
          <a:xfrm>
            <a:off x="4102627" y="1520652"/>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1</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9294263-E69D-3C42-A393-18B4BE2A27B7}"/>
              </a:ext>
            </a:extLst>
          </p:cNvPr>
          <p:cNvSpPr txBox="1"/>
          <p:nvPr/>
        </p:nvSpPr>
        <p:spPr>
          <a:xfrm>
            <a:off x="628447" y="1863163"/>
            <a:ext cx="7948133" cy="582660"/>
          </a:xfrm>
          <a:prstGeom prst="rect">
            <a:avLst/>
          </a:prstGeom>
          <a:noFill/>
        </p:spPr>
        <p:txBody>
          <a:bodyPr wrap="square" rtlCol="0">
            <a:spAutoFit/>
          </a:bodyPr>
          <a:lstStyle/>
          <a:p>
            <a:pPr marL="0" marR="0" lvl="0" indent="0" algn="l" defTabSz="566654" rtl="0" eaLnBrk="1" fontAlgn="auto" latinLnBrk="0" hangingPunct="1">
              <a:lnSpc>
                <a:spcPts val="19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次の事故や⽕災の発⽣する確率と発⽣件数（</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年間／</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年）を選択肢から選んでみよう。</a:t>
            </a:r>
          </a:p>
        </p:txBody>
      </p:sp>
      <p:sp>
        <p:nvSpPr>
          <p:cNvPr id="19" name="テキスト ボックス 18">
            <a:extLst>
              <a:ext uri="{FF2B5EF4-FFF2-40B4-BE49-F238E27FC236}">
                <a16:creationId xmlns:a16="http://schemas.microsoft.com/office/drawing/2014/main" id="{07B70C65-649E-2C42-9B35-9C33652DFF85}"/>
              </a:ext>
            </a:extLst>
          </p:cNvPr>
          <p:cNvSpPr txBox="1"/>
          <p:nvPr/>
        </p:nvSpPr>
        <p:spPr>
          <a:xfrm>
            <a:off x="2468773" y="2728275"/>
            <a:ext cx="1633854" cy="900246"/>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①交通事故</a:t>
            </a:r>
            <a:endPar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②自転車事故</a:t>
            </a: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③火災</a:t>
            </a:r>
          </a:p>
        </p:txBody>
      </p:sp>
      <p:sp>
        <p:nvSpPr>
          <p:cNvPr id="26" name="テキスト ボックス 25">
            <a:extLst>
              <a:ext uri="{FF2B5EF4-FFF2-40B4-BE49-F238E27FC236}">
                <a16:creationId xmlns:a16="http://schemas.microsoft.com/office/drawing/2014/main" id="{91320996-AA4D-DB46-A8ED-2CBC1510123F}"/>
              </a:ext>
            </a:extLst>
          </p:cNvPr>
          <p:cNvSpPr txBox="1"/>
          <p:nvPr/>
        </p:nvSpPr>
        <p:spPr>
          <a:xfrm>
            <a:off x="2992592" y="5445104"/>
            <a:ext cx="3121437"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暮らしの中に潜むリスク。</a:t>
            </a:r>
          </a:p>
        </p:txBody>
      </p:sp>
      <p:sp>
        <p:nvSpPr>
          <p:cNvPr id="27" name="テキスト ボックス 26">
            <a:extLst>
              <a:ext uri="{FF2B5EF4-FFF2-40B4-BE49-F238E27FC236}">
                <a16:creationId xmlns:a16="http://schemas.microsoft.com/office/drawing/2014/main" id="{0F0F0664-587D-6547-B297-1A414DBDB0EA}"/>
              </a:ext>
            </a:extLst>
          </p:cNvPr>
          <p:cNvSpPr txBox="1"/>
          <p:nvPr/>
        </p:nvSpPr>
        <p:spPr>
          <a:xfrm>
            <a:off x="914401" y="6005842"/>
            <a:ext cx="7359587"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私たちの暮らしにはさまざまなリスクが潜んでいます。事故や⽕災の発⽣確率、件数という客観的評価を知ることも⼤切なことです。</a:t>
            </a:r>
          </a:p>
        </p:txBody>
      </p:sp>
      <p:sp>
        <p:nvSpPr>
          <p:cNvPr id="28" name="正方形/長方形 27">
            <a:extLst>
              <a:ext uri="{FF2B5EF4-FFF2-40B4-BE49-F238E27FC236}">
                <a16:creationId xmlns:a16="http://schemas.microsoft.com/office/drawing/2014/main" id="{9FA4C934-E7A3-814B-8060-E26543F33229}"/>
              </a:ext>
            </a:extLst>
          </p:cNvPr>
          <p:cNvSpPr/>
          <p:nvPr/>
        </p:nvSpPr>
        <p:spPr>
          <a:xfrm>
            <a:off x="2992592" y="5360886"/>
            <a:ext cx="3044224" cy="99104"/>
          </a:xfrm>
          <a:prstGeom prst="rect">
            <a:avLst/>
          </a:prstGeom>
          <a:solidFill>
            <a:srgbClr val="C3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B0165656-E2B3-FA41-A1F2-0DBD6313DCAB}"/>
              </a:ext>
            </a:extLst>
          </p:cNvPr>
          <p:cNvSpPr txBox="1"/>
          <p:nvPr/>
        </p:nvSpPr>
        <p:spPr>
          <a:xfrm>
            <a:off x="4661374" y="3825477"/>
            <a:ext cx="3683235" cy="1118255"/>
          </a:xfrm>
          <a:prstGeom prst="rect">
            <a:avLst/>
          </a:prstGeom>
          <a:noFill/>
        </p:spPr>
        <p:txBody>
          <a:bodyPr wrap="square" rtlCol="0">
            <a:spAutoFit/>
          </a:bodyPr>
          <a:lstStyle/>
          <a:p>
            <a:pPr marL="0" marR="0" lvl="0" indent="0" algn="l" defTabSz="566654" rtl="0" eaLnBrk="1" fontAlgn="auto" latinLnBrk="0" hangingPunct="1">
              <a:lnSpc>
                <a:spcPts val="2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発⽣件数（</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年の</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年間）</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p>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800" b="0" i="0" u="none" strike="noStrike" kern="1200" cap="none" spc="0" normalizeH="0" baseline="0" noProof="0" dirty="0" err="1">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ｄ</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69,694</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ｅ</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35,222</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ｆ</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305,196</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件</a:t>
            </a:r>
          </a:p>
        </p:txBody>
      </p:sp>
      <p:sp>
        <p:nvSpPr>
          <p:cNvPr id="50" name="正方形/長方形 49">
            <a:extLst>
              <a:ext uri="{FF2B5EF4-FFF2-40B4-BE49-F238E27FC236}">
                <a16:creationId xmlns:a16="http://schemas.microsoft.com/office/drawing/2014/main" id="{C6918FB3-9EAD-8E4A-942D-6A100D30EA74}"/>
              </a:ext>
            </a:extLst>
          </p:cNvPr>
          <p:cNvSpPr/>
          <p:nvPr/>
        </p:nvSpPr>
        <p:spPr>
          <a:xfrm>
            <a:off x="1657350" y="3742571"/>
            <a:ext cx="6616638" cy="1165535"/>
          </a:xfrm>
          <a:prstGeom prst="rect">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1" name="正方形/長方形 50">
            <a:extLst>
              <a:ext uri="{FF2B5EF4-FFF2-40B4-BE49-F238E27FC236}">
                <a16:creationId xmlns:a16="http://schemas.microsoft.com/office/drawing/2014/main" id="{6EE606B0-C65C-904B-8685-168B2E35A9DB}"/>
              </a:ext>
            </a:extLst>
          </p:cNvPr>
          <p:cNvSpPr/>
          <p:nvPr/>
        </p:nvSpPr>
        <p:spPr>
          <a:xfrm>
            <a:off x="4250626" y="2728275"/>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5" name="正方形/長方形 54">
            <a:extLst>
              <a:ext uri="{FF2B5EF4-FFF2-40B4-BE49-F238E27FC236}">
                <a16:creationId xmlns:a16="http://schemas.microsoft.com/office/drawing/2014/main" id="{B954BA5F-8F4F-7543-93E4-7C6E2F4DB484}"/>
              </a:ext>
            </a:extLst>
          </p:cNvPr>
          <p:cNvSpPr/>
          <p:nvPr/>
        </p:nvSpPr>
        <p:spPr>
          <a:xfrm>
            <a:off x="5377578" y="2725571"/>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089905A2-23B1-6942-B1E4-ED17BD3347E8}"/>
              </a:ext>
            </a:extLst>
          </p:cNvPr>
          <p:cNvSpPr txBox="1"/>
          <p:nvPr/>
        </p:nvSpPr>
        <p:spPr>
          <a:xfrm>
            <a:off x="3865468" y="2408528"/>
            <a:ext cx="1123866"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F0"/>
                </a:solidFill>
                <a:effectLst/>
                <a:uLnTx/>
                <a:uFillTx/>
                <a:latin typeface="游ゴシック Medium" panose="020B0500000000000000" pitchFamily="50" charset="-128"/>
                <a:ea typeface="游ゴシック Medium" panose="020B0500000000000000" pitchFamily="50" charset="-128"/>
                <a:cs typeface="+mn-cs"/>
              </a:rPr>
              <a:t>発⽣確率</a:t>
            </a:r>
            <a:endParaRPr kumimoji="1" lang="ja-JP" altLang="en-US" sz="1800" b="0" i="0" u="none" strike="noStrike" kern="1200" cap="none" spc="0" normalizeH="0" baseline="0" noProof="0" dirty="0">
              <a:ln>
                <a:noFill/>
              </a:ln>
              <a:solidFill>
                <a:srgbClr val="00B0F0"/>
              </a:solidFill>
              <a:effectLst/>
              <a:uLnTx/>
              <a:uFillTx/>
              <a:latin typeface="游ゴシック" panose="020F0502020204030204"/>
              <a:ea typeface="游ゴシック" panose="020B0400000000000000" pitchFamily="50" charset="-128"/>
              <a:cs typeface="+mn-cs"/>
            </a:endParaRPr>
          </a:p>
        </p:txBody>
      </p:sp>
      <p:sp>
        <p:nvSpPr>
          <p:cNvPr id="58" name="テキスト ボックス 57">
            <a:extLst>
              <a:ext uri="{FF2B5EF4-FFF2-40B4-BE49-F238E27FC236}">
                <a16:creationId xmlns:a16="http://schemas.microsoft.com/office/drawing/2014/main" id="{EBA09759-5FEF-1443-A429-AEA68364660E}"/>
              </a:ext>
            </a:extLst>
          </p:cNvPr>
          <p:cNvSpPr txBox="1"/>
          <p:nvPr/>
        </p:nvSpPr>
        <p:spPr>
          <a:xfrm>
            <a:off x="5097813" y="2390110"/>
            <a:ext cx="1167288"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F0"/>
                </a:solidFill>
                <a:effectLst/>
                <a:uLnTx/>
                <a:uFillTx/>
                <a:latin typeface="游ゴシック Medium" panose="020B0500000000000000" pitchFamily="50" charset="-128"/>
                <a:ea typeface="游ゴシック Medium" panose="020B0500000000000000" pitchFamily="50" charset="-128"/>
                <a:cs typeface="+mn-cs"/>
              </a:rPr>
              <a:t>発⽣件数</a:t>
            </a:r>
            <a:endParaRPr kumimoji="1" lang="ja-JP" altLang="en-US" sz="1800" b="0" i="0" u="none" strike="noStrike" kern="1200" cap="none" spc="0" normalizeH="0" baseline="0" noProof="0" dirty="0">
              <a:ln>
                <a:noFill/>
              </a:ln>
              <a:solidFill>
                <a:srgbClr val="00B0F0"/>
              </a:solidFill>
              <a:effectLst/>
              <a:uLnTx/>
              <a:uFillTx/>
              <a:latin typeface="游ゴシック" panose="020F050202020403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9076632A-F627-424B-8731-07B5DD0A8C98}"/>
              </a:ext>
            </a:extLst>
          </p:cNvPr>
          <p:cNvCxnSpPr>
            <a:cxnSpLocks/>
            <a:stCxn id="51" idx="3"/>
            <a:endCxn id="55" idx="1"/>
          </p:cNvCxnSpPr>
          <p:nvPr/>
        </p:nvCxnSpPr>
        <p:spPr>
          <a:xfrm flipV="1">
            <a:off x="4661374" y="2842571"/>
            <a:ext cx="716204" cy="270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B9617CDB-AEAE-43E9-98EC-487D0EDCEFA8}"/>
              </a:ext>
            </a:extLst>
          </p:cNvPr>
          <p:cNvSpPr/>
          <p:nvPr/>
        </p:nvSpPr>
        <p:spPr>
          <a:xfrm>
            <a:off x="4165969" y="2717829"/>
            <a:ext cx="534179" cy="279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c</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42" name="正方形/長方形 41">
            <a:extLst>
              <a:ext uri="{FF2B5EF4-FFF2-40B4-BE49-F238E27FC236}">
                <a16:creationId xmlns:a16="http://schemas.microsoft.com/office/drawing/2014/main" id="{58EFC31E-5B75-4EF9-9AFB-DA433CD4458B}"/>
              </a:ext>
            </a:extLst>
          </p:cNvPr>
          <p:cNvSpPr/>
          <p:nvPr/>
        </p:nvSpPr>
        <p:spPr>
          <a:xfrm>
            <a:off x="5303648" y="2731556"/>
            <a:ext cx="534179" cy="279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f</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031A4D8F-626F-4D43-A56D-FD39B2F7F592}"/>
              </a:ext>
            </a:extLst>
          </p:cNvPr>
          <p:cNvSpPr/>
          <p:nvPr/>
        </p:nvSpPr>
        <p:spPr>
          <a:xfrm>
            <a:off x="4180644" y="3024420"/>
            <a:ext cx="534179" cy="279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b</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46" name="正方形/長方形 45">
            <a:extLst>
              <a:ext uri="{FF2B5EF4-FFF2-40B4-BE49-F238E27FC236}">
                <a16:creationId xmlns:a16="http://schemas.microsoft.com/office/drawing/2014/main" id="{EA9D35E1-A37C-4A26-8B37-604F557ECA74}"/>
              </a:ext>
            </a:extLst>
          </p:cNvPr>
          <p:cNvSpPr/>
          <p:nvPr/>
        </p:nvSpPr>
        <p:spPr>
          <a:xfrm>
            <a:off x="5303648" y="3017784"/>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d</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389487B9-5D92-4821-96AB-BC32ACC15FF7}"/>
              </a:ext>
            </a:extLst>
          </p:cNvPr>
          <p:cNvSpPr/>
          <p:nvPr/>
        </p:nvSpPr>
        <p:spPr>
          <a:xfrm>
            <a:off x="4190234" y="3282176"/>
            <a:ext cx="509914" cy="306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626F2BDC-9FB3-4538-99D6-30A6BD61F5BE}"/>
              </a:ext>
            </a:extLst>
          </p:cNvPr>
          <p:cNvSpPr/>
          <p:nvPr/>
        </p:nvSpPr>
        <p:spPr>
          <a:xfrm>
            <a:off x="5299447" y="3295643"/>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e</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grpSp>
        <p:nvGrpSpPr>
          <p:cNvPr id="12" name="グループ化 11">
            <a:extLst>
              <a:ext uri="{FF2B5EF4-FFF2-40B4-BE49-F238E27FC236}">
                <a16:creationId xmlns:a16="http://schemas.microsoft.com/office/drawing/2014/main" id="{2F00135D-1BBF-F4A3-9AEF-8FA5295D33E7}"/>
              </a:ext>
            </a:extLst>
          </p:cNvPr>
          <p:cNvGrpSpPr>
            <a:grpSpLocks noChangeAspect="1"/>
          </p:cNvGrpSpPr>
          <p:nvPr/>
        </p:nvGrpSpPr>
        <p:grpSpPr>
          <a:xfrm>
            <a:off x="8030210" y="77900"/>
            <a:ext cx="924222" cy="967829"/>
            <a:chOff x="8030207" y="77898"/>
            <a:chExt cx="1026913" cy="1075365"/>
          </a:xfrm>
        </p:grpSpPr>
        <p:pic>
          <p:nvPicPr>
            <p:cNvPr id="10" name="図 9">
              <a:extLst>
                <a:ext uri="{FF2B5EF4-FFF2-40B4-BE49-F238E27FC236}">
                  <a16:creationId xmlns:a16="http://schemas.microsoft.com/office/drawing/2014/main" id="{26262E9C-ED29-6DB4-272C-A3C4710E28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1" name="図 10">
              <a:extLst>
                <a:ext uri="{FF2B5EF4-FFF2-40B4-BE49-F238E27FC236}">
                  <a16:creationId xmlns:a16="http://schemas.microsoft.com/office/drawing/2014/main" id="{77C3B5AD-BE52-1A60-000D-F86FDD3A99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20" name="正方形/長方形 19">
            <a:extLst>
              <a:ext uri="{FF2B5EF4-FFF2-40B4-BE49-F238E27FC236}">
                <a16:creationId xmlns:a16="http://schemas.microsoft.com/office/drawing/2014/main" id="{6AC66656-4C18-2895-9994-769E8C598C82}"/>
              </a:ext>
            </a:extLst>
          </p:cNvPr>
          <p:cNvSpPr/>
          <p:nvPr/>
        </p:nvSpPr>
        <p:spPr>
          <a:xfrm>
            <a:off x="4250626" y="3020989"/>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289C6A9B-9A79-A037-69DE-2466C53DE65E}"/>
              </a:ext>
            </a:extLst>
          </p:cNvPr>
          <p:cNvSpPr/>
          <p:nvPr/>
        </p:nvSpPr>
        <p:spPr>
          <a:xfrm>
            <a:off x="5377578" y="3018285"/>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23" name="直線コネクタ 22">
            <a:extLst>
              <a:ext uri="{FF2B5EF4-FFF2-40B4-BE49-F238E27FC236}">
                <a16:creationId xmlns:a16="http://schemas.microsoft.com/office/drawing/2014/main" id="{0AE827FA-B6D6-79F1-0B3E-59F3F761E29F}"/>
              </a:ext>
            </a:extLst>
          </p:cNvPr>
          <p:cNvCxnSpPr>
            <a:cxnSpLocks/>
            <a:stCxn id="20" idx="3"/>
            <a:endCxn id="22" idx="1"/>
          </p:cNvCxnSpPr>
          <p:nvPr/>
        </p:nvCxnSpPr>
        <p:spPr>
          <a:xfrm flipV="1">
            <a:off x="4661374" y="3135285"/>
            <a:ext cx="716204" cy="270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DC7AB8B7-64CD-394B-9F75-4A556BDDAC73}"/>
              </a:ext>
            </a:extLst>
          </p:cNvPr>
          <p:cNvSpPr/>
          <p:nvPr/>
        </p:nvSpPr>
        <p:spPr>
          <a:xfrm>
            <a:off x="4250626" y="3325284"/>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9D095D99-1BF4-7210-17AD-8157E68F3EC3}"/>
              </a:ext>
            </a:extLst>
          </p:cNvPr>
          <p:cNvSpPr/>
          <p:nvPr/>
        </p:nvSpPr>
        <p:spPr>
          <a:xfrm>
            <a:off x="5377578" y="3322580"/>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37" name="直線コネクタ 36">
            <a:extLst>
              <a:ext uri="{FF2B5EF4-FFF2-40B4-BE49-F238E27FC236}">
                <a16:creationId xmlns:a16="http://schemas.microsoft.com/office/drawing/2014/main" id="{D213BE13-E15A-92F4-D205-DF69A316A3EE}"/>
              </a:ext>
            </a:extLst>
          </p:cNvPr>
          <p:cNvCxnSpPr>
            <a:cxnSpLocks/>
            <a:stCxn id="24" idx="3"/>
            <a:endCxn id="25" idx="1"/>
          </p:cNvCxnSpPr>
          <p:nvPr/>
        </p:nvCxnSpPr>
        <p:spPr>
          <a:xfrm flipV="1">
            <a:off x="4661374" y="3439580"/>
            <a:ext cx="716204" cy="270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83CFC3A-E36B-08C0-3B85-103DFE5A6A7C}"/>
              </a:ext>
            </a:extLst>
          </p:cNvPr>
          <p:cNvSpPr txBox="1"/>
          <p:nvPr/>
        </p:nvSpPr>
        <p:spPr>
          <a:xfrm>
            <a:off x="1784519" y="3788894"/>
            <a:ext cx="2466107" cy="1169551"/>
          </a:xfrm>
          <a:prstGeom prst="rect">
            <a:avLst/>
          </a:prstGeom>
          <a:noFill/>
        </p:spPr>
        <p:txBody>
          <a:bodyPr wrap="square" rtlCol="0">
            <a:spAutoFit/>
          </a:bodyPr>
          <a:lstStyle/>
          <a:p>
            <a:pPr marL="0" marR="0" lvl="0" indent="0" algn="l" defTabSz="566654" rtl="0" eaLnBrk="1" fontAlgn="auto" latinLnBrk="0" hangingPunct="1">
              <a:lnSpc>
                <a:spcPts val="21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発⽣確率</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p>
          <a:p>
            <a:pPr marL="0" marR="0" lvl="0" indent="0" algn="l" defTabSz="566654" rtl="0" eaLnBrk="1" fontAlgn="auto" latinLnBrk="0" hangingPunct="1">
              <a:lnSpc>
                <a:spcPts val="21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ａ</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約</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15</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分に</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ｂ</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約</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7</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分半に</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ｃ</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約</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分</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40</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秒に</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件</a:t>
            </a:r>
          </a:p>
        </p:txBody>
      </p:sp>
      <p:pic>
        <p:nvPicPr>
          <p:cNvPr id="7" name="図 6">
            <a:extLst>
              <a:ext uri="{FF2B5EF4-FFF2-40B4-BE49-F238E27FC236}">
                <a16:creationId xmlns:a16="http://schemas.microsoft.com/office/drawing/2014/main" id="{6AE21BF5-6EF4-DD1E-575C-D3CF0DD7CD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5936" y="5013010"/>
            <a:ext cx="613399" cy="953147"/>
          </a:xfrm>
          <a:prstGeom prst="rect">
            <a:avLst/>
          </a:prstGeom>
        </p:spPr>
      </p:pic>
    </p:spTree>
    <p:extLst>
      <p:ext uri="{BB962C8B-B14F-4D97-AF65-F5344CB8AC3E}">
        <p14:creationId xmlns:p14="http://schemas.microsoft.com/office/powerpoint/2010/main" val="91185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45" grpId="0"/>
      <p:bldP spid="46" grpId="0"/>
      <p:bldP spid="47"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04DDBA06-DD60-36E9-3369-5CA20FD8318E}"/>
              </a:ext>
            </a:extLst>
          </p:cNvPr>
          <p:cNvSpPr/>
          <p:nvPr/>
        </p:nvSpPr>
        <p:spPr>
          <a:xfrm>
            <a:off x="654329" y="4368224"/>
            <a:ext cx="7823846" cy="2343254"/>
          </a:xfrm>
          <a:prstGeom prst="rect">
            <a:avLst/>
          </a:prstGeom>
          <a:solidFill>
            <a:srgbClr val="F6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0934183B-9647-C0F7-F411-AC1A9417459A}"/>
              </a:ext>
            </a:extLst>
          </p:cNvPr>
          <p:cNvSpPr/>
          <p:nvPr/>
        </p:nvSpPr>
        <p:spPr>
          <a:xfrm>
            <a:off x="628447" y="1543828"/>
            <a:ext cx="7849728" cy="280330"/>
          </a:xfrm>
          <a:prstGeom prst="rect">
            <a:avLst/>
          </a:prstGeom>
          <a:solidFill>
            <a:srgbClr val="C3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1" name="図 20">
            <a:extLst>
              <a:ext uri="{FF2B5EF4-FFF2-40B4-BE49-F238E27FC236}">
                <a16:creationId xmlns:a16="http://schemas.microsoft.com/office/drawing/2014/main" id="{2DC16196-D527-0C4A-EE9C-0FC5863BF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712"/>
            <a:ext cx="9144000" cy="559091"/>
          </a:xfrm>
          <a:prstGeom prst="rect">
            <a:avLst/>
          </a:prstGeom>
        </p:spPr>
      </p:pic>
      <p:sp>
        <p:nvSpPr>
          <p:cNvPr id="63" name="正方形/長方形 62">
            <a:extLst>
              <a:ext uri="{FF2B5EF4-FFF2-40B4-BE49-F238E27FC236}">
                <a16:creationId xmlns:a16="http://schemas.microsoft.com/office/drawing/2014/main" id="{5A5C71C2-45EA-AC40-9F12-F1D89ACCD502}"/>
              </a:ext>
            </a:extLst>
          </p:cNvPr>
          <p:cNvSpPr/>
          <p:nvPr/>
        </p:nvSpPr>
        <p:spPr>
          <a:xfrm>
            <a:off x="6578352" y="3211471"/>
            <a:ext cx="605312" cy="3140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4CAB21FB-1C93-0245-8B80-1E2810743E01}"/>
              </a:ext>
            </a:extLst>
          </p:cNvPr>
          <p:cNvSpPr/>
          <p:nvPr/>
        </p:nvSpPr>
        <p:spPr>
          <a:xfrm>
            <a:off x="6578352" y="3589299"/>
            <a:ext cx="605312" cy="31399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49B15339-1EE2-D548-98B4-1F7F37C9A5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5057" y="629840"/>
            <a:ext cx="4683600" cy="786059"/>
          </a:xfrm>
          <a:prstGeom prst="rect">
            <a:avLst/>
          </a:prstGeom>
        </p:spPr>
      </p:pic>
      <p:sp>
        <p:nvSpPr>
          <p:cNvPr id="31" name="テキスト ボックス 30">
            <a:extLst>
              <a:ext uri="{FF2B5EF4-FFF2-40B4-BE49-F238E27FC236}">
                <a16:creationId xmlns:a16="http://schemas.microsoft.com/office/drawing/2014/main" id="{335D669C-40CF-244D-875D-F79123AEF9FE}"/>
              </a:ext>
            </a:extLst>
          </p:cNvPr>
          <p:cNvSpPr txBox="1"/>
          <p:nvPr/>
        </p:nvSpPr>
        <p:spPr>
          <a:xfrm>
            <a:off x="2930450" y="4717789"/>
            <a:ext cx="3044224"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自然災害も保険で</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支払われる対象になります。</a:t>
            </a:r>
          </a:p>
        </p:txBody>
      </p:sp>
      <p:sp>
        <p:nvSpPr>
          <p:cNvPr id="32" name="テキスト ボックス 31">
            <a:extLst>
              <a:ext uri="{FF2B5EF4-FFF2-40B4-BE49-F238E27FC236}">
                <a16:creationId xmlns:a16="http://schemas.microsoft.com/office/drawing/2014/main" id="{FA002946-78C9-3D48-AB24-A8A3A921FCB7}"/>
              </a:ext>
            </a:extLst>
          </p:cNvPr>
          <p:cNvSpPr txBox="1"/>
          <p:nvPr/>
        </p:nvSpPr>
        <p:spPr>
          <a:xfrm>
            <a:off x="896645" y="5530586"/>
            <a:ext cx="7315200" cy="1200329"/>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近年、日本各地では豪雨や大型台風の風水害などにより、大きな被害をもたらしたとのニュースを見聞きすることが多くなってきました。自治体が作成しているハザードマップなどを確認して、自分の住んでいる地域がどんな災害に弱いか調べてみましょう。</a:t>
            </a:r>
          </a:p>
        </p:txBody>
      </p:sp>
      <p:sp>
        <p:nvSpPr>
          <p:cNvPr id="35" name="テキスト ボックス 34">
            <a:extLst>
              <a:ext uri="{FF2B5EF4-FFF2-40B4-BE49-F238E27FC236}">
                <a16:creationId xmlns:a16="http://schemas.microsoft.com/office/drawing/2014/main" id="{E1F82C5D-9B0A-E140-A0BC-C5A181D1EE65}"/>
              </a:ext>
            </a:extLst>
          </p:cNvPr>
          <p:cNvSpPr txBox="1"/>
          <p:nvPr/>
        </p:nvSpPr>
        <p:spPr>
          <a:xfrm>
            <a:off x="4089081" y="1512948"/>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2</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C511B292-AB3A-9743-9A4B-85F378C9865D}"/>
              </a:ext>
            </a:extLst>
          </p:cNvPr>
          <p:cNvSpPr txBox="1"/>
          <p:nvPr/>
        </p:nvSpPr>
        <p:spPr>
          <a:xfrm>
            <a:off x="628448" y="1855481"/>
            <a:ext cx="7849728" cy="582660"/>
          </a:xfrm>
          <a:prstGeom prst="rect">
            <a:avLst/>
          </a:prstGeom>
          <a:noFill/>
        </p:spPr>
        <p:txBody>
          <a:bodyPr wrap="square" rtlCol="0">
            <a:spAutoFit/>
          </a:bodyPr>
          <a:lstStyle/>
          <a:p>
            <a:pPr marL="0" marR="0" lvl="0" indent="0" algn="l" defTabSz="566654" rtl="0" eaLnBrk="1" fontAlgn="auto" latinLnBrk="0" hangingPunct="1">
              <a:lnSpc>
                <a:spcPts val="19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自分が住んでいる地域の大地震の発生確率、過去に起きた自然災害などをウェブサイトなどで調べてみよう。</a:t>
            </a:r>
          </a:p>
        </p:txBody>
      </p:sp>
      <p:sp>
        <p:nvSpPr>
          <p:cNvPr id="43" name="テキスト ボックス 42">
            <a:extLst>
              <a:ext uri="{FF2B5EF4-FFF2-40B4-BE49-F238E27FC236}">
                <a16:creationId xmlns:a16="http://schemas.microsoft.com/office/drawing/2014/main" id="{B29B4C9F-1765-0640-B390-420AEDDAAEE5}"/>
              </a:ext>
            </a:extLst>
          </p:cNvPr>
          <p:cNvSpPr txBox="1"/>
          <p:nvPr/>
        </p:nvSpPr>
        <p:spPr>
          <a:xfrm>
            <a:off x="1872597" y="3589286"/>
            <a:ext cx="4529853" cy="361637"/>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過去の自然災害                そんぽ防災</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Web</a:t>
            </a:r>
            <a:r>
              <a:rPr kumimoji="1" lang="ja-JP" altLang="en-US" sz="1800" b="0" i="0" u="none" strike="noStrike" kern="1200" cap="none" spc="0" normalizeH="0" baseline="0" noProof="0" dirty="0">
                <a:ln>
                  <a:noFill/>
                </a:ln>
                <a:solidFill>
                  <a:prstClr val="white"/>
                </a:solidFill>
                <a:effectLst/>
                <a:uLnTx/>
                <a:uFillTx/>
                <a:latin typeface="游ゴシック Medium" panose="020B0500000000000000" pitchFamily="50" charset="-128"/>
                <a:ea typeface="游ゴシック Medium" panose="020B0500000000000000" pitchFamily="50" charset="-128"/>
                <a:cs typeface="+mn-cs"/>
              </a:rPr>
              <a:t>　　</a:t>
            </a:r>
          </a:p>
        </p:txBody>
      </p:sp>
      <p:sp>
        <p:nvSpPr>
          <p:cNvPr id="44" name="正方形/長方形 43">
            <a:extLst>
              <a:ext uri="{FF2B5EF4-FFF2-40B4-BE49-F238E27FC236}">
                <a16:creationId xmlns:a16="http://schemas.microsoft.com/office/drawing/2014/main" id="{2869B4A5-FA55-1F4A-8E06-43FA6ADAF3FC}"/>
              </a:ext>
            </a:extLst>
          </p:cNvPr>
          <p:cNvSpPr/>
          <p:nvPr/>
        </p:nvSpPr>
        <p:spPr>
          <a:xfrm>
            <a:off x="4217373" y="3211457"/>
            <a:ext cx="2360979" cy="3140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2" name="正方形/長方形 61">
            <a:extLst>
              <a:ext uri="{FF2B5EF4-FFF2-40B4-BE49-F238E27FC236}">
                <a16:creationId xmlns:a16="http://schemas.microsoft.com/office/drawing/2014/main" id="{6599A50B-9059-DC42-AE2F-037461D26EB4}"/>
              </a:ext>
            </a:extLst>
          </p:cNvPr>
          <p:cNvSpPr/>
          <p:nvPr/>
        </p:nvSpPr>
        <p:spPr>
          <a:xfrm>
            <a:off x="4217374" y="3589286"/>
            <a:ext cx="2360978" cy="31400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12" name="グループ化 11">
            <a:extLst>
              <a:ext uri="{FF2B5EF4-FFF2-40B4-BE49-F238E27FC236}">
                <a16:creationId xmlns:a16="http://schemas.microsoft.com/office/drawing/2014/main" id="{2F00135D-1BBF-F4A3-9AEF-8FA5295D33E7}"/>
              </a:ext>
            </a:extLst>
          </p:cNvPr>
          <p:cNvGrpSpPr>
            <a:grpSpLocks noChangeAspect="1"/>
          </p:cNvGrpSpPr>
          <p:nvPr/>
        </p:nvGrpSpPr>
        <p:grpSpPr>
          <a:xfrm>
            <a:off x="8030210" y="77900"/>
            <a:ext cx="924222" cy="967829"/>
            <a:chOff x="8030207" y="77898"/>
            <a:chExt cx="1026913" cy="1075365"/>
          </a:xfrm>
        </p:grpSpPr>
        <p:pic>
          <p:nvPicPr>
            <p:cNvPr id="10" name="図 9">
              <a:extLst>
                <a:ext uri="{FF2B5EF4-FFF2-40B4-BE49-F238E27FC236}">
                  <a16:creationId xmlns:a16="http://schemas.microsoft.com/office/drawing/2014/main" id="{26262E9C-ED29-6DB4-272C-A3C4710E28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1" name="図 10">
              <a:extLst>
                <a:ext uri="{FF2B5EF4-FFF2-40B4-BE49-F238E27FC236}">
                  <a16:creationId xmlns:a16="http://schemas.microsoft.com/office/drawing/2014/main" id="{77C3B5AD-BE52-1A60-000D-F86FDD3A99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5" name="テキスト ボックス 4">
            <a:extLst>
              <a:ext uri="{FF2B5EF4-FFF2-40B4-BE49-F238E27FC236}">
                <a16:creationId xmlns:a16="http://schemas.microsoft.com/office/drawing/2014/main" id="{F8E4539B-1D46-3570-964F-ED8D38D14A3E}"/>
              </a:ext>
            </a:extLst>
          </p:cNvPr>
          <p:cNvSpPr txBox="1"/>
          <p:nvPr/>
        </p:nvSpPr>
        <p:spPr>
          <a:xfrm>
            <a:off x="1792207" y="2810349"/>
            <a:ext cx="3600000" cy="361637"/>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参考</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p>
        </p:txBody>
      </p:sp>
      <p:sp>
        <p:nvSpPr>
          <p:cNvPr id="7" name="テキスト ボックス 6">
            <a:extLst>
              <a:ext uri="{FF2B5EF4-FFF2-40B4-BE49-F238E27FC236}">
                <a16:creationId xmlns:a16="http://schemas.microsoft.com/office/drawing/2014/main" id="{89F55F24-23A6-C567-6101-EABA263DA2AB}"/>
              </a:ext>
            </a:extLst>
          </p:cNvPr>
          <p:cNvSpPr txBox="1"/>
          <p:nvPr/>
        </p:nvSpPr>
        <p:spPr>
          <a:xfrm>
            <a:off x="1875854" y="3221004"/>
            <a:ext cx="4529854" cy="361637"/>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地震の発生確率                     地震本部</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14" name="テキスト ボックス 13">
            <a:extLst>
              <a:ext uri="{FF2B5EF4-FFF2-40B4-BE49-F238E27FC236}">
                <a16:creationId xmlns:a16="http://schemas.microsoft.com/office/drawing/2014/main" id="{4B71362D-AD37-85EA-7DC1-CC2D01462ED9}"/>
              </a:ext>
            </a:extLst>
          </p:cNvPr>
          <p:cNvSpPr txBox="1"/>
          <p:nvPr/>
        </p:nvSpPr>
        <p:spPr>
          <a:xfrm>
            <a:off x="6546501" y="3211457"/>
            <a:ext cx="712457" cy="361637"/>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游ゴシック Medium" panose="020B0500000000000000" pitchFamily="50" charset="-128"/>
                <a:ea typeface="游ゴシック Medium" panose="020B0500000000000000" pitchFamily="50" charset="-128"/>
                <a:cs typeface="+mn-cs"/>
              </a:rPr>
              <a:t>検索</a:t>
            </a:r>
            <a:endParaRPr kumimoji="1" lang="en-US" altLang="ja-JP" sz="1800" b="0" i="0" u="none" strike="noStrike" kern="1200" cap="none" spc="0" normalizeH="0" baseline="0" noProof="0" dirty="0">
              <a:ln>
                <a:noFill/>
              </a:ln>
              <a:solidFill>
                <a:prstClr val="white"/>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15" name="テキスト ボックス 14">
            <a:extLst>
              <a:ext uri="{FF2B5EF4-FFF2-40B4-BE49-F238E27FC236}">
                <a16:creationId xmlns:a16="http://schemas.microsoft.com/office/drawing/2014/main" id="{5B1E5F1B-8EA3-D732-3704-EAE3124E18DA}"/>
              </a:ext>
            </a:extLst>
          </p:cNvPr>
          <p:cNvSpPr txBox="1"/>
          <p:nvPr/>
        </p:nvSpPr>
        <p:spPr>
          <a:xfrm>
            <a:off x="6552428" y="3589286"/>
            <a:ext cx="712457" cy="361637"/>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游ゴシック Medium" panose="020B0500000000000000" pitchFamily="50" charset="-128"/>
                <a:ea typeface="游ゴシック Medium" panose="020B0500000000000000" pitchFamily="50" charset="-128"/>
                <a:cs typeface="+mn-cs"/>
              </a:rPr>
              <a:t>検索</a:t>
            </a:r>
            <a:endParaRPr kumimoji="1" lang="en-US" altLang="ja-JP" sz="1800" b="0" i="0" u="none" strike="noStrike" kern="1200" cap="none" spc="0" normalizeH="0" baseline="0" noProof="0" dirty="0">
              <a:ln>
                <a:noFill/>
              </a:ln>
              <a:solidFill>
                <a:prstClr val="white"/>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22" name="正方形/長方形 21">
            <a:extLst>
              <a:ext uri="{FF2B5EF4-FFF2-40B4-BE49-F238E27FC236}">
                <a16:creationId xmlns:a16="http://schemas.microsoft.com/office/drawing/2014/main" id="{E87F3484-5E5E-C643-9057-56108207F150}"/>
              </a:ext>
            </a:extLst>
          </p:cNvPr>
          <p:cNvSpPr/>
          <p:nvPr/>
        </p:nvSpPr>
        <p:spPr>
          <a:xfrm>
            <a:off x="2992593" y="4551323"/>
            <a:ext cx="3239531" cy="108000"/>
          </a:xfrm>
          <a:prstGeom prst="rect">
            <a:avLst/>
          </a:prstGeom>
          <a:solidFill>
            <a:srgbClr val="C3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1A407F35-2897-957E-6A47-A8F346197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7734" y="4124074"/>
            <a:ext cx="626886" cy="1200329"/>
          </a:xfrm>
          <a:prstGeom prst="rect">
            <a:avLst/>
          </a:prstGeom>
        </p:spPr>
      </p:pic>
    </p:spTree>
    <p:extLst>
      <p:ext uri="{BB962C8B-B14F-4D97-AF65-F5344CB8AC3E}">
        <p14:creationId xmlns:p14="http://schemas.microsoft.com/office/powerpoint/2010/main" val="273666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9688941F-9A51-DD4B-B64B-C522A28CF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057" y="629840"/>
            <a:ext cx="4683600" cy="786059"/>
          </a:xfrm>
          <a:prstGeom prst="rect">
            <a:avLst/>
          </a:prstGeom>
        </p:spPr>
      </p:pic>
      <p:sp>
        <p:nvSpPr>
          <p:cNvPr id="18" name="テキスト ボックス 17">
            <a:extLst>
              <a:ext uri="{FF2B5EF4-FFF2-40B4-BE49-F238E27FC236}">
                <a16:creationId xmlns:a16="http://schemas.microsoft.com/office/drawing/2014/main" id="{1FEA25A2-7F06-0444-8828-0CF684B3A0EA}"/>
              </a:ext>
            </a:extLst>
          </p:cNvPr>
          <p:cNvSpPr txBox="1"/>
          <p:nvPr/>
        </p:nvSpPr>
        <p:spPr>
          <a:xfrm>
            <a:off x="696743" y="1846126"/>
            <a:ext cx="7823846"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次の⾃動⾞事故への対処法として適切な⽅法を選択肢から選んでみよう（複数回答可）。</a:t>
            </a:r>
          </a:p>
        </p:txBody>
      </p:sp>
      <p:sp>
        <p:nvSpPr>
          <p:cNvPr id="19" name="テキスト ボックス 18">
            <a:extLst>
              <a:ext uri="{FF2B5EF4-FFF2-40B4-BE49-F238E27FC236}">
                <a16:creationId xmlns:a16="http://schemas.microsoft.com/office/drawing/2014/main" id="{B04B0F20-A048-FD43-AB01-E9B3828273B1}"/>
              </a:ext>
            </a:extLst>
          </p:cNvPr>
          <p:cNvSpPr txBox="1"/>
          <p:nvPr/>
        </p:nvSpPr>
        <p:spPr>
          <a:xfrm>
            <a:off x="515808" y="2593537"/>
            <a:ext cx="3463575" cy="1169551"/>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①事故の発⽣確率をゼロにする</a:t>
            </a: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②事故の発⽣を防止する</a:t>
            </a: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③リスクを自分自身で保有する</a:t>
            </a: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④リスクを第三者に移転する</a:t>
            </a:r>
          </a:p>
        </p:txBody>
      </p:sp>
      <p:sp>
        <p:nvSpPr>
          <p:cNvPr id="20" name="テキスト ボックス 19">
            <a:extLst>
              <a:ext uri="{FF2B5EF4-FFF2-40B4-BE49-F238E27FC236}">
                <a16:creationId xmlns:a16="http://schemas.microsoft.com/office/drawing/2014/main" id="{39892B1E-372A-284F-9234-0829378B2E76}"/>
              </a:ext>
            </a:extLst>
          </p:cNvPr>
          <p:cNvSpPr txBox="1"/>
          <p:nvPr/>
        </p:nvSpPr>
        <p:spPr>
          <a:xfrm>
            <a:off x="5001296" y="2322372"/>
            <a:ext cx="3496160" cy="1714380"/>
          </a:xfrm>
          <a:prstGeom prst="rect">
            <a:avLst/>
          </a:prstGeom>
          <a:noFill/>
        </p:spPr>
        <p:txBody>
          <a:bodyPr wrap="square" rtlCol="0">
            <a:spAutoFit/>
          </a:bodyPr>
          <a:lstStyle/>
          <a:p>
            <a:pPr marL="342900" marR="0" lvl="0" indent="-342900" algn="l" defTabSz="566654" rtl="0" eaLnBrk="1" fontAlgn="auto" latinLnBrk="0" hangingPunct="1">
              <a:lnSpc>
                <a:spcPts val="1838"/>
              </a:lnSpc>
              <a:spcBef>
                <a:spcPts val="0"/>
              </a:spcBef>
              <a:spcAft>
                <a:spcPts val="0"/>
              </a:spcAft>
              <a:buClrTx/>
              <a:buSzTx/>
              <a:buFont typeface="+mj-lt"/>
              <a:buAutoNum type="alphaLcPeriod"/>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もしもの事故による損害に備えて貯蓄をしておく</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1838"/>
              </a:lnSpc>
              <a:spcBef>
                <a:spcPts val="0"/>
              </a:spcBef>
              <a:spcAft>
                <a:spcPts val="0"/>
              </a:spcAft>
              <a:buClrTx/>
              <a:buSzTx/>
              <a:buFont typeface="+mj-lt"/>
              <a:buAutoNum type="alphaLcPeriod"/>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保険に加⼊する</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1838"/>
              </a:lnSpc>
              <a:spcBef>
                <a:spcPts val="0"/>
              </a:spcBef>
              <a:spcAft>
                <a:spcPts val="0"/>
              </a:spcAft>
              <a:buClrTx/>
              <a:buSzTx/>
              <a:buFont typeface="+mj-lt"/>
              <a:buAutoNum type="alphaLcPeriod"/>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安全運転支援システム搭載のくるまを購⼊する</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1838"/>
              </a:lnSpc>
              <a:spcBef>
                <a:spcPts val="0"/>
              </a:spcBef>
              <a:spcAft>
                <a:spcPts val="0"/>
              </a:spcAft>
              <a:buClrTx/>
              <a:buSzTx/>
              <a:buFont typeface="+mj-lt"/>
              <a:buAutoNum type="alphaLcPeriod"/>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運転をしない</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1838"/>
              </a:lnSpc>
              <a:spcBef>
                <a:spcPts val="0"/>
              </a:spcBef>
              <a:spcAft>
                <a:spcPts val="0"/>
              </a:spcAft>
              <a:buClrTx/>
              <a:buSzTx/>
              <a:buFont typeface="+mj-lt"/>
              <a:buAutoNum type="alphaLcPeriod"/>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安全運転を⼼がける</a:t>
            </a:r>
          </a:p>
        </p:txBody>
      </p:sp>
      <p:sp>
        <p:nvSpPr>
          <p:cNvPr id="21" name="正方形/長方形 20">
            <a:extLst>
              <a:ext uri="{FF2B5EF4-FFF2-40B4-BE49-F238E27FC236}">
                <a16:creationId xmlns:a16="http://schemas.microsoft.com/office/drawing/2014/main" id="{7B07246A-C6C4-6246-9556-62DFADE7F058}"/>
              </a:ext>
            </a:extLst>
          </p:cNvPr>
          <p:cNvSpPr/>
          <p:nvPr/>
        </p:nvSpPr>
        <p:spPr>
          <a:xfrm>
            <a:off x="4873139" y="2266728"/>
            <a:ext cx="3574118" cy="1757323"/>
          </a:xfrm>
          <a:prstGeom prst="rect">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685BE1C4-2C48-A749-B38D-96DE1028BEE1}"/>
              </a:ext>
            </a:extLst>
          </p:cNvPr>
          <p:cNvSpPr/>
          <p:nvPr/>
        </p:nvSpPr>
        <p:spPr>
          <a:xfrm>
            <a:off x="3883707" y="2624209"/>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B847787C-C928-AA4D-9412-53ABC0B747F2}"/>
              </a:ext>
            </a:extLst>
          </p:cNvPr>
          <p:cNvSpPr/>
          <p:nvPr/>
        </p:nvSpPr>
        <p:spPr>
          <a:xfrm>
            <a:off x="3886748" y="2903802"/>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正方形/長方形 26">
            <a:extLst>
              <a:ext uri="{FF2B5EF4-FFF2-40B4-BE49-F238E27FC236}">
                <a16:creationId xmlns:a16="http://schemas.microsoft.com/office/drawing/2014/main" id="{69C8F3D8-78C6-4F41-9398-9FDA0D8A9E03}"/>
              </a:ext>
            </a:extLst>
          </p:cNvPr>
          <p:cNvSpPr/>
          <p:nvPr/>
        </p:nvSpPr>
        <p:spPr>
          <a:xfrm>
            <a:off x="3886748" y="3183395"/>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4" name="正方形/長方形 33">
            <a:extLst>
              <a:ext uri="{FF2B5EF4-FFF2-40B4-BE49-F238E27FC236}">
                <a16:creationId xmlns:a16="http://schemas.microsoft.com/office/drawing/2014/main" id="{EA1D25F0-AF05-6747-98EE-C497CACB6C2B}"/>
              </a:ext>
            </a:extLst>
          </p:cNvPr>
          <p:cNvSpPr/>
          <p:nvPr/>
        </p:nvSpPr>
        <p:spPr>
          <a:xfrm>
            <a:off x="3886748" y="3466744"/>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A1B1B117-0787-44CD-B30B-7AEAD7DA12D3}"/>
              </a:ext>
            </a:extLst>
          </p:cNvPr>
          <p:cNvSpPr/>
          <p:nvPr/>
        </p:nvSpPr>
        <p:spPr>
          <a:xfrm>
            <a:off x="3822010" y="2632739"/>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d</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B618663C-C153-47CE-ACE3-93860635DD1C}"/>
              </a:ext>
            </a:extLst>
          </p:cNvPr>
          <p:cNvSpPr/>
          <p:nvPr/>
        </p:nvSpPr>
        <p:spPr>
          <a:xfrm>
            <a:off x="3700203" y="2827951"/>
            <a:ext cx="777756" cy="383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c e</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9560EE21-DF6F-4570-9380-BE02C418043E}"/>
              </a:ext>
            </a:extLst>
          </p:cNvPr>
          <p:cNvSpPr/>
          <p:nvPr/>
        </p:nvSpPr>
        <p:spPr>
          <a:xfrm>
            <a:off x="3822010" y="3172024"/>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9CB0E655-6C88-4B14-AABD-29D13E9C1465}"/>
              </a:ext>
            </a:extLst>
          </p:cNvPr>
          <p:cNvSpPr/>
          <p:nvPr/>
        </p:nvSpPr>
        <p:spPr>
          <a:xfrm>
            <a:off x="3822010" y="3481968"/>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b</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C7424296-E9FE-F768-9388-9885B6FAE1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712"/>
            <a:ext cx="9144000" cy="559091"/>
          </a:xfrm>
          <a:prstGeom prst="rect">
            <a:avLst/>
          </a:prstGeom>
        </p:spPr>
      </p:pic>
      <p:grpSp>
        <p:nvGrpSpPr>
          <p:cNvPr id="3" name="グループ化 2">
            <a:extLst>
              <a:ext uri="{FF2B5EF4-FFF2-40B4-BE49-F238E27FC236}">
                <a16:creationId xmlns:a16="http://schemas.microsoft.com/office/drawing/2014/main" id="{E30D2E38-5359-FFC3-A728-E0E4767A878A}"/>
              </a:ext>
            </a:extLst>
          </p:cNvPr>
          <p:cNvGrpSpPr>
            <a:grpSpLocks noChangeAspect="1"/>
          </p:cNvGrpSpPr>
          <p:nvPr/>
        </p:nvGrpSpPr>
        <p:grpSpPr>
          <a:xfrm>
            <a:off x="8030210" y="77900"/>
            <a:ext cx="924222" cy="967829"/>
            <a:chOff x="8030207" y="77898"/>
            <a:chExt cx="1026913" cy="1075365"/>
          </a:xfrm>
        </p:grpSpPr>
        <p:pic>
          <p:nvPicPr>
            <p:cNvPr id="4" name="図 3">
              <a:extLst>
                <a:ext uri="{FF2B5EF4-FFF2-40B4-BE49-F238E27FC236}">
                  <a16:creationId xmlns:a16="http://schemas.microsoft.com/office/drawing/2014/main" id="{AB904EF4-3AF8-6854-FB03-85E32791D7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5" name="図 4">
              <a:extLst>
                <a:ext uri="{FF2B5EF4-FFF2-40B4-BE49-F238E27FC236}">
                  <a16:creationId xmlns:a16="http://schemas.microsoft.com/office/drawing/2014/main" id="{DCFD7CD1-22F5-ACD1-146E-C3E83E8E36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11" name="正方形/長方形 10">
            <a:extLst>
              <a:ext uri="{FF2B5EF4-FFF2-40B4-BE49-F238E27FC236}">
                <a16:creationId xmlns:a16="http://schemas.microsoft.com/office/drawing/2014/main" id="{DDCAF335-95EB-6E41-CCB3-FC9AB978F878}"/>
              </a:ext>
            </a:extLst>
          </p:cNvPr>
          <p:cNvSpPr/>
          <p:nvPr/>
        </p:nvSpPr>
        <p:spPr>
          <a:xfrm>
            <a:off x="628447" y="1543828"/>
            <a:ext cx="7849728" cy="280330"/>
          </a:xfrm>
          <a:prstGeom prst="rect">
            <a:avLst/>
          </a:prstGeom>
          <a:solidFill>
            <a:srgbClr val="C3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903F39CE-834C-D605-C7DE-1BD5A55A737A}"/>
              </a:ext>
            </a:extLst>
          </p:cNvPr>
          <p:cNvSpPr txBox="1"/>
          <p:nvPr/>
        </p:nvSpPr>
        <p:spPr>
          <a:xfrm>
            <a:off x="4089081" y="1512948"/>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3</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ADE5F1FD-5320-1BD8-8B7F-C43385946EC7}"/>
              </a:ext>
            </a:extLst>
          </p:cNvPr>
          <p:cNvSpPr/>
          <p:nvPr/>
        </p:nvSpPr>
        <p:spPr>
          <a:xfrm>
            <a:off x="515808" y="4265889"/>
            <a:ext cx="8210941" cy="2445589"/>
          </a:xfrm>
          <a:prstGeom prst="rect">
            <a:avLst/>
          </a:prstGeom>
          <a:solidFill>
            <a:srgbClr val="F6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56BBAEB7-926E-C234-ADB7-E7655AF8D31D}"/>
              </a:ext>
            </a:extLst>
          </p:cNvPr>
          <p:cNvSpPr/>
          <p:nvPr/>
        </p:nvSpPr>
        <p:spPr>
          <a:xfrm>
            <a:off x="1947856" y="4471598"/>
            <a:ext cx="5379868" cy="108000"/>
          </a:xfrm>
          <a:prstGeom prst="rect">
            <a:avLst/>
          </a:prstGeom>
          <a:solidFill>
            <a:srgbClr val="C3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C6FBEACF-CC33-A249-BE39-C0DB629BC28D}"/>
              </a:ext>
            </a:extLst>
          </p:cNvPr>
          <p:cNvSpPr txBox="1"/>
          <p:nvPr/>
        </p:nvSpPr>
        <p:spPr>
          <a:xfrm>
            <a:off x="1814692" y="4591966"/>
            <a:ext cx="5513032"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リスクへの備え⽅にはいくつかの⽅法があります。</a:t>
            </a:r>
          </a:p>
        </p:txBody>
      </p:sp>
      <p:sp>
        <p:nvSpPr>
          <p:cNvPr id="9" name="テキスト ボックス 8">
            <a:extLst>
              <a:ext uri="{FF2B5EF4-FFF2-40B4-BE49-F238E27FC236}">
                <a16:creationId xmlns:a16="http://schemas.microsoft.com/office/drawing/2014/main" id="{2FE3EDD0-E2B8-C747-9A94-B454FE69EAC2}"/>
              </a:ext>
            </a:extLst>
          </p:cNvPr>
          <p:cNvSpPr txBox="1"/>
          <p:nvPr/>
        </p:nvSpPr>
        <p:spPr>
          <a:xfrm>
            <a:off x="696743" y="4984453"/>
            <a:ext cx="8178953" cy="1700145"/>
          </a:xfrm>
          <a:prstGeom prst="rect">
            <a:avLst/>
          </a:prstGeom>
          <a:noFill/>
        </p:spPr>
        <p:txBody>
          <a:bodyPr wrap="square" rtlCol="0">
            <a:spAutoFit/>
          </a:bodyPr>
          <a:lstStyle/>
          <a:p>
            <a:pPr marL="0" marR="0" lvl="0" indent="0" algn="l" defTabSz="566654" rtl="0" eaLnBrk="1" fontAlgn="auto" latinLnBrk="0" hangingPunct="1">
              <a:lnSpc>
                <a:spcPts val="18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予期せぬリスクへの対処法には下記の４つの⼿法があります。</a:t>
            </a:r>
          </a:p>
          <a:p>
            <a:pPr marL="177800" marR="0" lvl="0" indent="-177800" algn="l" defTabSz="566654"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❶リスクの発⽣確率をゼロにする（リスクの回避）。</a:t>
            </a:r>
          </a:p>
          <a:p>
            <a:pPr marL="177800" marR="0" lvl="0" indent="-177800" algn="l" defTabSz="566654"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❷事故の発生を防止し、事故が発生した場合の損害額を軽減するための適切な予防策を行う。また、</a:t>
            </a:r>
            <a:r>
              <a:rPr kumimoji="1" lang="en-US" altLang="ja-JP"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400" b="0" i="0" u="none" strike="noStrike" kern="1200" cap="none" spc="0" normalizeH="0" baseline="0" noProof="0" dirty="0" err="1">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つの</a:t>
            </a: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リスクを複数に分割して損害額を最小限に抑える（リスクの縮小（防止・軽減・分散））。</a:t>
            </a:r>
          </a:p>
          <a:p>
            <a:pPr marL="177800" marR="0" lvl="0" indent="-177800" algn="l" defTabSz="566654"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❸自分で貯蓄などして備える（リスクの保有）。</a:t>
            </a:r>
          </a:p>
          <a:p>
            <a:pPr marL="177800" marR="0" lvl="0" indent="-177800" algn="l" defTabSz="566654"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❹直⾯するリスクを⾦銭的取引により第三者へ移転する（リスクの移転）。</a:t>
            </a:r>
          </a:p>
          <a:p>
            <a:pPr marL="177800" marR="0" lvl="0" indent="-177800" algn="l" defTabSz="566654"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この❹が保険に該当します。</a:t>
            </a:r>
          </a:p>
        </p:txBody>
      </p:sp>
      <p:pic>
        <p:nvPicPr>
          <p:cNvPr id="6" name="図 5">
            <a:extLst>
              <a:ext uri="{FF2B5EF4-FFF2-40B4-BE49-F238E27FC236}">
                <a16:creationId xmlns:a16="http://schemas.microsoft.com/office/drawing/2014/main" id="{3F1C7B43-C7AC-23AF-E871-7C552697CC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9545" y="4174743"/>
            <a:ext cx="613399" cy="953147"/>
          </a:xfrm>
          <a:prstGeom prst="rect">
            <a:avLst/>
          </a:prstGeom>
        </p:spPr>
      </p:pic>
    </p:spTree>
    <p:extLst>
      <p:ext uri="{BB962C8B-B14F-4D97-AF65-F5344CB8AC3E}">
        <p14:creationId xmlns:p14="http://schemas.microsoft.com/office/powerpoint/2010/main" val="162773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bject 147"/>
          <p:cNvSpPr/>
          <p:nvPr/>
        </p:nvSpPr>
        <p:spPr>
          <a:xfrm>
            <a:off x="194245"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8" name="object 148"/>
          <p:cNvSpPr/>
          <p:nvPr/>
        </p:nvSpPr>
        <p:spPr>
          <a:xfrm>
            <a:off x="65090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9" name="object 149"/>
          <p:cNvSpPr/>
          <p:nvPr/>
        </p:nvSpPr>
        <p:spPr>
          <a:xfrm>
            <a:off x="1107572"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0" name="object 150"/>
          <p:cNvSpPr/>
          <p:nvPr/>
        </p:nvSpPr>
        <p:spPr>
          <a:xfrm>
            <a:off x="1564235"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1" name="object 151"/>
          <p:cNvSpPr/>
          <p:nvPr/>
        </p:nvSpPr>
        <p:spPr>
          <a:xfrm>
            <a:off x="2020898" y="42363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2" name="object 152"/>
          <p:cNvSpPr/>
          <p:nvPr/>
        </p:nvSpPr>
        <p:spPr>
          <a:xfrm>
            <a:off x="2477562" y="42363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3" name="object 153"/>
          <p:cNvSpPr/>
          <p:nvPr/>
        </p:nvSpPr>
        <p:spPr>
          <a:xfrm>
            <a:off x="2934225" y="42363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4" name="object 154"/>
          <p:cNvSpPr/>
          <p:nvPr/>
        </p:nvSpPr>
        <p:spPr>
          <a:xfrm>
            <a:off x="339088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5" name="object 155"/>
          <p:cNvSpPr/>
          <p:nvPr/>
        </p:nvSpPr>
        <p:spPr>
          <a:xfrm>
            <a:off x="3847553"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6" name="object 156"/>
          <p:cNvSpPr/>
          <p:nvPr/>
        </p:nvSpPr>
        <p:spPr>
          <a:xfrm>
            <a:off x="4304216"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7" name="object 157"/>
          <p:cNvSpPr/>
          <p:nvPr/>
        </p:nvSpPr>
        <p:spPr>
          <a:xfrm>
            <a:off x="194245"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8" name="object 158"/>
          <p:cNvSpPr/>
          <p:nvPr/>
        </p:nvSpPr>
        <p:spPr>
          <a:xfrm>
            <a:off x="650909"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9" name="object 159"/>
          <p:cNvSpPr/>
          <p:nvPr/>
        </p:nvSpPr>
        <p:spPr>
          <a:xfrm>
            <a:off x="1107572"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0" name="object 160"/>
          <p:cNvSpPr/>
          <p:nvPr/>
        </p:nvSpPr>
        <p:spPr>
          <a:xfrm>
            <a:off x="1564235"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1" name="object 161"/>
          <p:cNvSpPr/>
          <p:nvPr/>
        </p:nvSpPr>
        <p:spPr>
          <a:xfrm>
            <a:off x="2020898"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2" name="object 162"/>
          <p:cNvSpPr/>
          <p:nvPr/>
        </p:nvSpPr>
        <p:spPr>
          <a:xfrm>
            <a:off x="2477562" y="880407"/>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3" name="object 163"/>
          <p:cNvSpPr/>
          <p:nvPr/>
        </p:nvSpPr>
        <p:spPr>
          <a:xfrm>
            <a:off x="2934225"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4" name="object 164"/>
          <p:cNvSpPr/>
          <p:nvPr/>
        </p:nvSpPr>
        <p:spPr>
          <a:xfrm>
            <a:off x="3390889"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5" name="object 165"/>
          <p:cNvSpPr/>
          <p:nvPr/>
        </p:nvSpPr>
        <p:spPr>
          <a:xfrm>
            <a:off x="3847553"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6" name="object 166"/>
          <p:cNvSpPr/>
          <p:nvPr/>
        </p:nvSpPr>
        <p:spPr>
          <a:xfrm>
            <a:off x="4304216"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7" name="object 167"/>
          <p:cNvSpPr/>
          <p:nvPr/>
        </p:nvSpPr>
        <p:spPr>
          <a:xfrm>
            <a:off x="19424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8" name="object 168"/>
          <p:cNvSpPr/>
          <p:nvPr/>
        </p:nvSpPr>
        <p:spPr>
          <a:xfrm>
            <a:off x="650909"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9" name="object 169"/>
          <p:cNvSpPr/>
          <p:nvPr/>
        </p:nvSpPr>
        <p:spPr>
          <a:xfrm>
            <a:off x="1107572" y="13371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0" name="object 170"/>
          <p:cNvSpPr/>
          <p:nvPr/>
        </p:nvSpPr>
        <p:spPr>
          <a:xfrm>
            <a:off x="156423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1" name="object 171"/>
          <p:cNvSpPr/>
          <p:nvPr/>
        </p:nvSpPr>
        <p:spPr>
          <a:xfrm>
            <a:off x="2020898" y="13371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2" name="object 172"/>
          <p:cNvSpPr/>
          <p:nvPr/>
        </p:nvSpPr>
        <p:spPr>
          <a:xfrm>
            <a:off x="2477562" y="133718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3" name="object 173"/>
          <p:cNvSpPr/>
          <p:nvPr/>
        </p:nvSpPr>
        <p:spPr>
          <a:xfrm>
            <a:off x="2934225"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4" name="object 174"/>
          <p:cNvSpPr/>
          <p:nvPr/>
        </p:nvSpPr>
        <p:spPr>
          <a:xfrm>
            <a:off x="3390889"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5" name="object 175"/>
          <p:cNvSpPr/>
          <p:nvPr/>
        </p:nvSpPr>
        <p:spPr>
          <a:xfrm>
            <a:off x="3847553"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6" name="object 176"/>
          <p:cNvSpPr/>
          <p:nvPr/>
        </p:nvSpPr>
        <p:spPr>
          <a:xfrm>
            <a:off x="4304216"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7" name="object 177"/>
          <p:cNvSpPr/>
          <p:nvPr/>
        </p:nvSpPr>
        <p:spPr>
          <a:xfrm>
            <a:off x="19424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8" name="object 178"/>
          <p:cNvSpPr/>
          <p:nvPr/>
        </p:nvSpPr>
        <p:spPr>
          <a:xfrm>
            <a:off x="650909" y="179395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9" name="object 179"/>
          <p:cNvSpPr/>
          <p:nvPr/>
        </p:nvSpPr>
        <p:spPr>
          <a:xfrm>
            <a:off x="1107572"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0" name="object 180"/>
          <p:cNvSpPr/>
          <p:nvPr/>
        </p:nvSpPr>
        <p:spPr>
          <a:xfrm>
            <a:off x="1564235"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1" name="object 181"/>
          <p:cNvSpPr/>
          <p:nvPr/>
        </p:nvSpPr>
        <p:spPr>
          <a:xfrm>
            <a:off x="2020898"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2" name="object 182"/>
          <p:cNvSpPr/>
          <p:nvPr/>
        </p:nvSpPr>
        <p:spPr>
          <a:xfrm>
            <a:off x="2477562" y="179395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3" name="object 183"/>
          <p:cNvSpPr/>
          <p:nvPr/>
        </p:nvSpPr>
        <p:spPr>
          <a:xfrm>
            <a:off x="293422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4" name="object 184"/>
          <p:cNvSpPr/>
          <p:nvPr/>
        </p:nvSpPr>
        <p:spPr>
          <a:xfrm>
            <a:off x="3390889"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5" name="object 185"/>
          <p:cNvSpPr/>
          <p:nvPr/>
        </p:nvSpPr>
        <p:spPr>
          <a:xfrm>
            <a:off x="3847553" y="179395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6" name="object 186"/>
          <p:cNvSpPr/>
          <p:nvPr/>
        </p:nvSpPr>
        <p:spPr>
          <a:xfrm>
            <a:off x="4304216"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7" name="object 187"/>
          <p:cNvSpPr/>
          <p:nvPr/>
        </p:nvSpPr>
        <p:spPr>
          <a:xfrm>
            <a:off x="194245" y="225073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8" name="object 188"/>
          <p:cNvSpPr/>
          <p:nvPr/>
        </p:nvSpPr>
        <p:spPr>
          <a:xfrm>
            <a:off x="65090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9" name="object 189"/>
          <p:cNvSpPr/>
          <p:nvPr/>
        </p:nvSpPr>
        <p:spPr>
          <a:xfrm>
            <a:off x="1107572"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0" name="object 190"/>
          <p:cNvSpPr/>
          <p:nvPr/>
        </p:nvSpPr>
        <p:spPr>
          <a:xfrm>
            <a:off x="1564235" y="225073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1" name="object 191"/>
          <p:cNvSpPr/>
          <p:nvPr/>
        </p:nvSpPr>
        <p:spPr>
          <a:xfrm>
            <a:off x="2020898"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2" name="object 192"/>
          <p:cNvSpPr/>
          <p:nvPr/>
        </p:nvSpPr>
        <p:spPr>
          <a:xfrm>
            <a:off x="2477562" y="225073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3" name="object 193"/>
          <p:cNvSpPr/>
          <p:nvPr/>
        </p:nvSpPr>
        <p:spPr>
          <a:xfrm>
            <a:off x="2934225"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4" name="object 194"/>
          <p:cNvSpPr/>
          <p:nvPr/>
        </p:nvSpPr>
        <p:spPr>
          <a:xfrm>
            <a:off x="339088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5" name="object 195"/>
          <p:cNvSpPr/>
          <p:nvPr/>
        </p:nvSpPr>
        <p:spPr>
          <a:xfrm>
            <a:off x="3847553"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6" name="object 196"/>
          <p:cNvSpPr/>
          <p:nvPr/>
        </p:nvSpPr>
        <p:spPr>
          <a:xfrm>
            <a:off x="4304216"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7" name="object 197"/>
          <p:cNvSpPr/>
          <p:nvPr/>
        </p:nvSpPr>
        <p:spPr>
          <a:xfrm>
            <a:off x="194245" y="270750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8" name="object 198"/>
          <p:cNvSpPr/>
          <p:nvPr/>
        </p:nvSpPr>
        <p:spPr>
          <a:xfrm>
            <a:off x="650909" y="270750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9" name="object 199"/>
          <p:cNvSpPr/>
          <p:nvPr/>
        </p:nvSpPr>
        <p:spPr>
          <a:xfrm>
            <a:off x="1107572"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0" name="object 200"/>
          <p:cNvSpPr/>
          <p:nvPr/>
        </p:nvSpPr>
        <p:spPr>
          <a:xfrm>
            <a:off x="1564235"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1" name="object 201"/>
          <p:cNvSpPr/>
          <p:nvPr/>
        </p:nvSpPr>
        <p:spPr>
          <a:xfrm>
            <a:off x="2020898" y="270750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2" name="object 202"/>
          <p:cNvSpPr/>
          <p:nvPr/>
        </p:nvSpPr>
        <p:spPr>
          <a:xfrm>
            <a:off x="2477562" y="270750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3" name="object 203"/>
          <p:cNvSpPr/>
          <p:nvPr/>
        </p:nvSpPr>
        <p:spPr>
          <a:xfrm>
            <a:off x="2934225"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4" name="object 204"/>
          <p:cNvSpPr/>
          <p:nvPr/>
        </p:nvSpPr>
        <p:spPr>
          <a:xfrm>
            <a:off x="3390889"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5" name="object 205"/>
          <p:cNvSpPr/>
          <p:nvPr/>
        </p:nvSpPr>
        <p:spPr>
          <a:xfrm>
            <a:off x="3847553" y="270750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6" name="object 206"/>
          <p:cNvSpPr/>
          <p:nvPr/>
        </p:nvSpPr>
        <p:spPr>
          <a:xfrm>
            <a:off x="4304216"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7" name="object 207"/>
          <p:cNvSpPr/>
          <p:nvPr/>
        </p:nvSpPr>
        <p:spPr>
          <a:xfrm>
            <a:off x="194245"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8" name="object 208"/>
          <p:cNvSpPr/>
          <p:nvPr/>
        </p:nvSpPr>
        <p:spPr>
          <a:xfrm>
            <a:off x="65090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9" name="object 209"/>
          <p:cNvSpPr/>
          <p:nvPr/>
        </p:nvSpPr>
        <p:spPr>
          <a:xfrm>
            <a:off x="1107572" y="316428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0" name="object 210"/>
          <p:cNvSpPr/>
          <p:nvPr/>
        </p:nvSpPr>
        <p:spPr>
          <a:xfrm>
            <a:off x="156423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1" name="object 211"/>
          <p:cNvSpPr/>
          <p:nvPr/>
        </p:nvSpPr>
        <p:spPr>
          <a:xfrm>
            <a:off x="2020898" y="31642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2" name="object 212"/>
          <p:cNvSpPr/>
          <p:nvPr/>
        </p:nvSpPr>
        <p:spPr>
          <a:xfrm>
            <a:off x="2477562" y="316428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3" name="object 213"/>
          <p:cNvSpPr/>
          <p:nvPr/>
        </p:nvSpPr>
        <p:spPr>
          <a:xfrm>
            <a:off x="293422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4" name="object 214"/>
          <p:cNvSpPr/>
          <p:nvPr/>
        </p:nvSpPr>
        <p:spPr>
          <a:xfrm>
            <a:off x="339088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5" name="object 215"/>
          <p:cNvSpPr/>
          <p:nvPr/>
        </p:nvSpPr>
        <p:spPr>
          <a:xfrm>
            <a:off x="3847553" y="31642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6" name="object 216"/>
          <p:cNvSpPr/>
          <p:nvPr/>
        </p:nvSpPr>
        <p:spPr>
          <a:xfrm>
            <a:off x="4304216"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7" name="object 217"/>
          <p:cNvSpPr/>
          <p:nvPr/>
        </p:nvSpPr>
        <p:spPr>
          <a:xfrm>
            <a:off x="19424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8" name="object 218"/>
          <p:cNvSpPr/>
          <p:nvPr/>
        </p:nvSpPr>
        <p:spPr>
          <a:xfrm>
            <a:off x="650909" y="362106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9" name="object 219"/>
          <p:cNvSpPr/>
          <p:nvPr/>
        </p:nvSpPr>
        <p:spPr>
          <a:xfrm>
            <a:off x="1107572"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0" name="object 220"/>
          <p:cNvSpPr/>
          <p:nvPr/>
        </p:nvSpPr>
        <p:spPr>
          <a:xfrm>
            <a:off x="1564235"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1" name="object 221"/>
          <p:cNvSpPr/>
          <p:nvPr/>
        </p:nvSpPr>
        <p:spPr>
          <a:xfrm>
            <a:off x="2020898"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2" name="object 222"/>
          <p:cNvSpPr/>
          <p:nvPr/>
        </p:nvSpPr>
        <p:spPr>
          <a:xfrm>
            <a:off x="2477562" y="362106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3" name="object 223"/>
          <p:cNvSpPr/>
          <p:nvPr/>
        </p:nvSpPr>
        <p:spPr>
          <a:xfrm>
            <a:off x="293422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4" name="object 224"/>
          <p:cNvSpPr/>
          <p:nvPr/>
        </p:nvSpPr>
        <p:spPr>
          <a:xfrm>
            <a:off x="3390889"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5" name="object 225"/>
          <p:cNvSpPr/>
          <p:nvPr/>
        </p:nvSpPr>
        <p:spPr>
          <a:xfrm>
            <a:off x="3847553"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6" name="object 226"/>
          <p:cNvSpPr/>
          <p:nvPr/>
        </p:nvSpPr>
        <p:spPr>
          <a:xfrm>
            <a:off x="4304216"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7" name="object 227"/>
          <p:cNvSpPr/>
          <p:nvPr/>
        </p:nvSpPr>
        <p:spPr>
          <a:xfrm>
            <a:off x="194245" y="407783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8" name="object 228"/>
          <p:cNvSpPr/>
          <p:nvPr/>
        </p:nvSpPr>
        <p:spPr>
          <a:xfrm>
            <a:off x="650909"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9" name="object 229"/>
          <p:cNvSpPr/>
          <p:nvPr/>
        </p:nvSpPr>
        <p:spPr>
          <a:xfrm>
            <a:off x="1107572"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0" name="object 230"/>
          <p:cNvSpPr/>
          <p:nvPr/>
        </p:nvSpPr>
        <p:spPr>
          <a:xfrm>
            <a:off x="1564235"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1" name="object 231"/>
          <p:cNvSpPr/>
          <p:nvPr/>
        </p:nvSpPr>
        <p:spPr>
          <a:xfrm>
            <a:off x="2020898" y="407783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2" name="object 232"/>
          <p:cNvSpPr/>
          <p:nvPr/>
        </p:nvSpPr>
        <p:spPr>
          <a:xfrm>
            <a:off x="2477562" y="407783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3" name="object 233"/>
          <p:cNvSpPr/>
          <p:nvPr/>
        </p:nvSpPr>
        <p:spPr>
          <a:xfrm>
            <a:off x="2934225" y="407783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4" name="object 234"/>
          <p:cNvSpPr/>
          <p:nvPr/>
        </p:nvSpPr>
        <p:spPr>
          <a:xfrm>
            <a:off x="3390889"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5" name="object 235"/>
          <p:cNvSpPr/>
          <p:nvPr/>
        </p:nvSpPr>
        <p:spPr>
          <a:xfrm>
            <a:off x="3847553"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6" name="object 236"/>
          <p:cNvSpPr/>
          <p:nvPr/>
        </p:nvSpPr>
        <p:spPr>
          <a:xfrm>
            <a:off x="4304216" y="407783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7" name="object 237"/>
          <p:cNvSpPr/>
          <p:nvPr/>
        </p:nvSpPr>
        <p:spPr>
          <a:xfrm>
            <a:off x="194245"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8" name="object 238"/>
          <p:cNvSpPr/>
          <p:nvPr/>
        </p:nvSpPr>
        <p:spPr>
          <a:xfrm>
            <a:off x="650909"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9" name="object 239"/>
          <p:cNvSpPr/>
          <p:nvPr/>
        </p:nvSpPr>
        <p:spPr>
          <a:xfrm>
            <a:off x="1107572" y="453461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0" name="object 240"/>
          <p:cNvSpPr/>
          <p:nvPr/>
        </p:nvSpPr>
        <p:spPr>
          <a:xfrm>
            <a:off x="1564235" y="453461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1" name="object 241"/>
          <p:cNvSpPr/>
          <p:nvPr/>
        </p:nvSpPr>
        <p:spPr>
          <a:xfrm>
            <a:off x="2020898"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2" name="object 242"/>
          <p:cNvSpPr/>
          <p:nvPr/>
        </p:nvSpPr>
        <p:spPr>
          <a:xfrm>
            <a:off x="2477562" y="453461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3" name="object 243"/>
          <p:cNvSpPr/>
          <p:nvPr/>
        </p:nvSpPr>
        <p:spPr>
          <a:xfrm>
            <a:off x="2934225"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4" name="object 244"/>
          <p:cNvSpPr/>
          <p:nvPr/>
        </p:nvSpPr>
        <p:spPr>
          <a:xfrm>
            <a:off x="3390889"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5" name="object 245"/>
          <p:cNvSpPr/>
          <p:nvPr/>
        </p:nvSpPr>
        <p:spPr>
          <a:xfrm>
            <a:off x="3847553"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6" name="object 246"/>
          <p:cNvSpPr/>
          <p:nvPr/>
        </p:nvSpPr>
        <p:spPr>
          <a:xfrm>
            <a:off x="4304216"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7" name="object 247"/>
          <p:cNvSpPr/>
          <p:nvPr/>
        </p:nvSpPr>
        <p:spPr>
          <a:xfrm>
            <a:off x="194245" y="499138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8" name="object 248"/>
          <p:cNvSpPr/>
          <p:nvPr/>
        </p:nvSpPr>
        <p:spPr>
          <a:xfrm>
            <a:off x="65090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9" name="object 249"/>
          <p:cNvSpPr/>
          <p:nvPr/>
        </p:nvSpPr>
        <p:spPr>
          <a:xfrm>
            <a:off x="1107572" y="499138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0" name="object 250"/>
          <p:cNvSpPr/>
          <p:nvPr/>
        </p:nvSpPr>
        <p:spPr>
          <a:xfrm>
            <a:off x="1564235"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1" name="object 251"/>
          <p:cNvSpPr/>
          <p:nvPr/>
        </p:nvSpPr>
        <p:spPr>
          <a:xfrm>
            <a:off x="2020898"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2" name="object 252"/>
          <p:cNvSpPr/>
          <p:nvPr/>
        </p:nvSpPr>
        <p:spPr>
          <a:xfrm>
            <a:off x="2477562" y="499138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3" name="object 253"/>
          <p:cNvSpPr/>
          <p:nvPr/>
        </p:nvSpPr>
        <p:spPr>
          <a:xfrm>
            <a:off x="2934225"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4" name="object 254"/>
          <p:cNvSpPr/>
          <p:nvPr/>
        </p:nvSpPr>
        <p:spPr>
          <a:xfrm>
            <a:off x="339088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5" name="object 255"/>
          <p:cNvSpPr/>
          <p:nvPr/>
        </p:nvSpPr>
        <p:spPr>
          <a:xfrm>
            <a:off x="3847553"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6" name="object 256"/>
          <p:cNvSpPr/>
          <p:nvPr/>
        </p:nvSpPr>
        <p:spPr>
          <a:xfrm>
            <a:off x="4304216"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7" name="object 257"/>
          <p:cNvSpPr/>
          <p:nvPr/>
        </p:nvSpPr>
        <p:spPr>
          <a:xfrm>
            <a:off x="194245"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6" name="object 266"/>
          <p:cNvSpPr/>
          <p:nvPr/>
        </p:nvSpPr>
        <p:spPr>
          <a:xfrm>
            <a:off x="4304216"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7" name="object 267"/>
          <p:cNvSpPr/>
          <p:nvPr/>
        </p:nvSpPr>
        <p:spPr>
          <a:xfrm>
            <a:off x="194245"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6" name="object 276"/>
          <p:cNvSpPr/>
          <p:nvPr/>
        </p:nvSpPr>
        <p:spPr>
          <a:xfrm>
            <a:off x="8820168"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7" name="object 277"/>
          <p:cNvSpPr/>
          <p:nvPr/>
        </p:nvSpPr>
        <p:spPr>
          <a:xfrm>
            <a:off x="19424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8" name="object 278"/>
          <p:cNvSpPr/>
          <p:nvPr/>
        </p:nvSpPr>
        <p:spPr>
          <a:xfrm>
            <a:off x="65090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9" name="object 279"/>
          <p:cNvSpPr/>
          <p:nvPr/>
        </p:nvSpPr>
        <p:spPr>
          <a:xfrm>
            <a:off x="1107572"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0" name="object 280"/>
          <p:cNvSpPr/>
          <p:nvPr/>
        </p:nvSpPr>
        <p:spPr>
          <a:xfrm>
            <a:off x="1564235"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1" name="object 281"/>
          <p:cNvSpPr/>
          <p:nvPr/>
        </p:nvSpPr>
        <p:spPr>
          <a:xfrm>
            <a:off x="202089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2" name="object 282"/>
          <p:cNvSpPr/>
          <p:nvPr/>
        </p:nvSpPr>
        <p:spPr>
          <a:xfrm>
            <a:off x="2477562" y="6361712"/>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3" name="object 283"/>
          <p:cNvSpPr/>
          <p:nvPr/>
        </p:nvSpPr>
        <p:spPr>
          <a:xfrm>
            <a:off x="293422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4" name="object 284"/>
          <p:cNvSpPr/>
          <p:nvPr/>
        </p:nvSpPr>
        <p:spPr>
          <a:xfrm>
            <a:off x="339088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5" name="object 285"/>
          <p:cNvSpPr/>
          <p:nvPr/>
        </p:nvSpPr>
        <p:spPr>
          <a:xfrm>
            <a:off x="3847553" y="6361712"/>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6" name="object 286"/>
          <p:cNvSpPr/>
          <p:nvPr/>
        </p:nvSpPr>
        <p:spPr>
          <a:xfrm>
            <a:off x="882016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8" name="object 147">
            <a:extLst>
              <a:ext uri="{FF2B5EF4-FFF2-40B4-BE49-F238E27FC236}">
                <a16:creationId xmlns:a16="http://schemas.microsoft.com/office/drawing/2014/main" id="{1A296359-EA1D-3249-A251-E0CEEA75624F}"/>
              </a:ext>
            </a:extLst>
          </p:cNvPr>
          <p:cNvSpPr/>
          <p:nvPr/>
        </p:nvSpPr>
        <p:spPr>
          <a:xfrm>
            <a:off x="4710197"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9" name="object 148">
            <a:extLst>
              <a:ext uri="{FF2B5EF4-FFF2-40B4-BE49-F238E27FC236}">
                <a16:creationId xmlns:a16="http://schemas.microsoft.com/office/drawing/2014/main" id="{D5A4F37B-97D3-5341-A28A-359C50ACB112}"/>
              </a:ext>
            </a:extLst>
          </p:cNvPr>
          <p:cNvSpPr/>
          <p:nvPr/>
        </p:nvSpPr>
        <p:spPr>
          <a:xfrm>
            <a:off x="5166860"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0" name="object 149">
            <a:extLst>
              <a:ext uri="{FF2B5EF4-FFF2-40B4-BE49-F238E27FC236}">
                <a16:creationId xmlns:a16="http://schemas.microsoft.com/office/drawing/2014/main" id="{F8FBCB40-BFB7-984C-A287-0F85DE2645D4}"/>
              </a:ext>
            </a:extLst>
          </p:cNvPr>
          <p:cNvSpPr/>
          <p:nvPr/>
        </p:nvSpPr>
        <p:spPr>
          <a:xfrm>
            <a:off x="562352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1" name="object 150">
            <a:extLst>
              <a:ext uri="{FF2B5EF4-FFF2-40B4-BE49-F238E27FC236}">
                <a16:creationId xmlns:a16="http://schemas.microsoft.com/office/drawing/2014/main" id="{A010B109-192E-B048-A9ED-539B63216ECE}"/>
              </a:ext>
            </a:extLst>
          </p:cNvPr>
          <p:cNvSpPr/>
          <p:nvPr/>
        </p:nvSpPr>
        <p:spPr>
          <a:xfrm>
            <a:off x="6080187"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2" name="object 151">
            <a:extLst>
              <a:ext uri="{FF2B5EF4-FFF2-40B4-BE49-F238E27FC236}">
                <a16:creationId xmlns:a16="http://schemas.microsoft.com/office/drawing/2014/main" id="{831984A8-A8D7-B44F-9726-620D529E87E4}"/>
              </a:ext>
            </a:extLst>
          </p:cNvPr>
          <p:cNvSpPr/>
          <p:nvPr/>
        </p:nvSpPr>
        <p:spPr>
          <a:xfrm>
            <a:off x="6536850" y="43474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3" name="object 152">
            <a:extLst>
              <a:ext uri="{FF2B5EF4-FFF2-40B4-BE49-F238E27FC236}">
                <a16:creationId xmlns:a16="http://schemas.microsoft.com/office/drawing/2014/main" id="{CEFD723A-09C9-3248-9852-B11FF8DCFE81}"/>
              </a:ext>
            </a:extLst>
          </p:cNvPr>
          <p:cNvSpPr/>
          <p:nvPr/>
        </p:nvSpPr>
        <p:spPr>
          <a:xfrm>
            <a:off x="6993514" y="43474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4" name="object 153">
            <a:extLst>
              <a:ext uri="{FF2B5EF4-FFF2-40B4-BE49-F238E27FC236}">
                <a16:creationId xmlns:a16="http://schemas.microsoft.com/office/drawing/2014/main" id="{7E1CC1DF-C7ED-6E46-9E16-DEE59CF44F8E}"/>
              </a:ext>
            </a:extLst>
          </p:cNvPr>
          <p:cNvSpPr/>
          <p:nvPr/>
        </p:nvSpPr>
        <p:spPr>
          <a:xfrm>
            <a:off x="7450177" y="43474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5" name="object 154">
            <a:extLst>
              <a:ext uri="{FF2B5EF4-FFF2-40B4-BE49-F238E27FC236}">
                <a16:creationId xmlns:a16="http://schemas.microsoft.com/office/drawing/2014/main" id="{A6EE935A-8346-4F4B-89ED-5BA21965ABC4}"/>
              </a:ext>
            </a:extLst>
          </p:cNvPr>
          <p:cNvSpPr/>
          <p:nvPr/>
        </p:nvSpPr>
        <p:spPr>
          <a:xfrm>
            <a:off x="7906841"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6" name="object 155">
            <a:extLst>
              <a:ext uri="{FF2B5EF4-FFF2-40B4-BE49-F238E27FC236}">
                <a16:creationId xmlns:a16="http://schemas.microsoft.com/office/drawing/2014/main" id="{5C7C8DB4-BD1D-194C-ADA9-4BE8BF562261}"/>
              </a:ext>
            </a:extLst>
          </p:cNvPr>
          <p:cNvSpPr/>
          <p:nvPr/>
        </p:nvSpPr>
        <p:spPr>
          <a:xfrm>
            <a:off x="836350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7" name="object 156">
            <a:extLst>
              <a:ext uri="{FF2B5EF4-FFF2-40B4-BE49-F238E27FC236}">
                <a16:creationId xmlns:a16="http://schemas.microsoft.com/office/drawing/2014/main" id="{9F30113F-4EB6-8F4A-996B-195EA3B6EB13}"/>
              </a:ext>
            </a:extLst>
          </p:cNvPr>
          <p:cNvSpPr/>
          <p:nvPr/>
        </p:nvSpPr>
        <p:spPr>
          <a:xfrm>
            <a:off x="8820168"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8" name="object 157">
            <a:extLst>
              <a:ext uri="{FF2B5EF4-FFF2-40B4-BE49-F238E27FC236}">
                <a16:creationId xmlns:a16="http://schemas.microsoft.com/office/drawing/2014/main" id="{E2B52C2F-04EA-D746-9B43-19C2237F26F3}"/>
              </a:ext>
            </a:extLst>
          </p:cNvPr>
          <p:cNvSpPr/>
          <p:nvPr/>
        </p:nvSpPr>
        <p:spPr>
          <a:xfrm>
            <a:off x="4710197"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9" name="object 158">
            <a:extLst>
              <a:ext uri="{FF2B5EF4-FFF2-40B4-BE49-F238E27FC236}">
                <a16:creationId xmlns:a16="http://schemas.microsoft.com/office/drawing/2014/main" id="{3D016E56-9E10-F242-816F-48C2F399247D}"/>
              </a:ext>
            </a:extLst>
          </p:cNvPr>
          <p:cNvSpPr/>
          <p:nvPr/>
        </p:nvSpPr>
        <p:spPr>
          <a:xfrm>
            <a:off x="5166860"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0" name="object 159">
            <a:extLst>
              <a:ext uri="{FF2B5EF4-FFF2-40B4-BE49-F238E27FC236}">
                <a16:creationId xmlns:a16="http://schemas.microsoft.com/office/drawing/2014/main" id="{B053B271-05F4-214F-8822-7F1EAADB7608}"/>
              </a:ext>
            </a:extLst>
          </p:cNvPr>
          <p:cNvSpPr/>
          <p:nvPr/>
        </p:nvSpPr>
        <p:spPr>
          <a:xfrm>
            <a:off x="5623524"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1" name="object 160">
            <a:extLst>
              <a:ext uri="{FF2B5EF4-FFF2-40B4-BE49-F238E27FC236}">
                <a16:creationId xmlns:a16="http://schemas.microsoft.com/office/drawing/2014/main" id="{381EC0E9-B3E0-704C-A5F2-C6E4ECE047C6}"/>
              </a:ext>
            </a:extLst>
          </p:cNvPr>
          <p:cNvSpPr/>
          <p:nvPr/>
        </p:nvSpPr>
        <p:spPr>
          <a:xfrm>
            <a:off x="6080187"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2" name="object 161">
            <a:extLst>
              <a:ext uri="{FF2B5EF4-FFF2-40B4-BE49-F238E27FC236}">
                <a16:creationId xmlns:a16="http://schemas.microsoft.com/office/drawing/2014/main" id="{9D416E1B-C6EC-8341-91D9-D572A4875721}"/>
              </a:ext>
            </a:extLst>
          </p:cNvPr>
          <p:cNvSpPr/>
          <p:nvPr/>
        </p:nvSpPr>
        <p:spPr>
          <a:xfrm>
            <a:off x="6536850"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3" name="object 162">
            <a:extLst>
              <a:ext uri="{FF2B5EF4-FFF2-40B4-BE49-F238E27FC236}">
                <a16:creationId xmlns:a16="http://schemas.microsoft.com/office/drawing/2014/main" id="{B8D9FE18-4BA0-7842-BD7E-CFB2F878B29E}"/>
              </a:ext>
            </a:extLst>
          </p:cNvPr>
          <p:cNvSpPr/>
          <p:nvPr/>
        </p:nvSpPr>
        <p:spPr>
          <a:xfrm>
            <a:off x="6993514" y="89151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4" name="object 163">
            <a:extLst>
              <a:ext uri="{FF2B5EF4-FFF2-40B4-BE49-F238E27FC236}">
                <a16:creationId xmlns:a16="http://schemas.microsoft.com/office/drawing/2014/main" id="{6141BCA4-7A3F-BD41-BB9D-6C4FAD171487}"/>
              </a:ext>
            </a:extLst>
          </p:cNvPr>
          <p:cNvSpPr/>
          <p:nvPr/>
        </p:nvSpPr>
        <p:spPr>
          <a:xfrm>
            <a:off x="7450177"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5" name="object 164">
            <a:extLst>
              <a:ext uri="{FF2B5EF4-FFF2-40B4-BE49-F238E27FC236}">
                <a16:creationId xmlns:a16="http://schemas.microsoft.com/office/drawing/2014/main" id="{3CEDCDFE-4B2E-8D40-8D79-7DBC2541DE10}"/>
              </a:ext>
            </a:extLst>
          </p:cNvPr>
          <p:cNvSpPr/>
          <p:nvPr/>
        </p:nvSpPr>
        <p:spPr>
          <a:xfrm>
            <a:off x="7906841"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6" name="object 165">
            <a:extLst>
              <a:ext uri="{FF2B5EF4-FFF2-40B4-BE49-F238E27FC236}">
                <a16:creationId xmlns:a16="http://schemas.microsoft.com/office/drawing/2014/main" id="{6ED6AE28-4C2E-DF44-88E1-69FB293682FF}"/>
              </a:ext>
            </a:extLst>
          </p:cNvPr>
          <p:cNvSpPr/>
          <p:nvPr/>
        </p:nvSpPr>
        <p:spPr>
          <a:xfrm>
            <a:off x="8363504"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7" name="object 166">
            <a:extLst>
              <a:ext uri="{FF2B5EF4-FFF2-40B4-BE49-F238E27FC236}">
                <a16:creationId xmlns:a16="http://schemas.microsoft.com/office/drawing/2014/main" id="{FAC20250-A700-1746-8CC1-7348B75E137A}"/>
              </a:ext>
            </a:extLst>
          </p:cNvPr>
          <p:cNvSpPr/>
          <p:nvPr/>
        </p:nvSpPr>
        <p:spPr>
          <a:xfrm>
            <a:off x="8820168"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8" name="object 167">
            <a:extLst>
              <a:ext uri="{FF2B5EF4-FFF2-40B4-BE49-F238E27FC236}">
                <a16:creationId xmlns:a16="http://schemas.microsoft.com/office/drawing/2014/main" id="{91503205-7F70-1346-87BD-AB63503A7BA3}"/>
              </a:ext>
            </a:extLst>
          </p:cNvPr>
          <p:cNvSpPr/>
          <p:nvPr/>
        </p:nvSpPr>
        <p:spPr>
          <a:xfrm>
            <a:off x="471019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9" name="object 168">
            <a:extLst>
              <a:ext uri="{FF2B5EF4-FFF2-40B4-BE49-F238E27FC236}">
                <a16:creationId xmlns:a16="http://schemas.microsoft.com/office/drawing/2014/main" id="{CA3C1655-F239-7148-804E-468D2A476515}"/>
              </a:ext>
            </a:extLst>
          </p:cNvPr>
          <p:cNvSpPr/>
          <p:nvPr/>
        </p:nvSpPr>
        <p:spPr>
          <a:xfrm>
            <a:off x="5166860"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0" name="object 169">
            <a:extLst>
              <a:ext uri="{FF2B5EF4-FFF2-40B4-BE49-F238E27FC236}">
                <a16:creationId xmlns:a16="http://schemas.microsoft.com/office/drawing/2014/main" id="{0543CA05-452D-124E-B09C-B932BE3886BC}"/>
              </a:ext>
            </a:extLst>
          </p:cNvPr>
          <p:cNvSpPr/>
          <p:nvPr/>
        </p:nvSpPr>
        <p:spPr>
          <a:xfrm>
            <a:off x="5623524" y="13482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1" name="object 170">
            <a:extLst>
              <a:ext uri="{FF2B5EF4-FFF2-40B4-BE49-F238E27FC236}">
                <a16:creationId xmlns:a16="http://schemas.microsoft.com/office/drawing/2014/main" id="{2C864FA1-AB51-B847-A10D-336DD36DBA49}"/>
              </a:ext>
            </a:extLst>
          </p:cNvPr>
          <p:cNvSpPr/>
          <p:nvPr/>
        </p:nvSpPr>
        <p:spPr>
          <a:xfrm>
            <a:off x="608018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2" name="object 171">
            <a:extLst>
              <a:ext uri="{FF2B5EF4-FFF2-40B4-BE49-F238E27FC236}">
                <a16:creationId xmlns:a16="http://schemas.microsoft.com/office/drawing/2014/main" id="{3884812C-4E98-E54E-947A-39820C8025D7}"/>
              </a:ext>
            </a:extLst>
          </p:cNvPr>
          <p:cNvSpPr/>
          <p:nvPr/>
        </p:nvSpPr>
        <p:spPr>
          <a:xfrm>
            <a:off x="6536850" y="13482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3" name="object 172">
            <a:extLst>
              <a:ext uri="{FF2B5EF4-FFF2-40B4-BE49-F238E27FC236}">
                <a16:creationId xmlns:a16="http://schemas.microsoft.com/office/drawing/2014/main" id="{1BA0D4E0-B27A-114C-AE31-70B30C6EE3EC}"/>
              </a:ext>
            </a:extLst>
          </p:cNvPr>
          <p:cNvSpPr/>
          <p:nvPr/>
        </p:nvSpPr>
        <p:spPr>
          <a:xfrm>
            <a:off x="6993514" y="134829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4" name="object 173">
            <a:extLst>
              <a:ext uri="{FF2B5EF4-FFF2-40B4-BE49-F238E27FC236}">
                <a16:creationId xmlns:a16="http://schemas.microsoft.com/office/drawing/2014/main" id="{DFA42CF7-34B6-C148-B859-11D7EDD28020}"/>
              </a:ext>
            </a:extLst>
          </p:cNvPr>
          <p:cNvSpPr/>
          <p:nvPr/>
        </p:nvSpPr>
        <p:spPr>
          <a:xfrm>
            <a:off x="7450177"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5" name="object 174">
            <a:extLst>
              <a:ext uri="{FF2B5EF4-FFF2-40B4-BE49-F238E27FC236}">
                <a16:creationId xmlns:a16="http://schemas.microsoft.com/office/drawing/2014/main" id="{C1DE0F82-03FA-6446-8671-C35503077F1B}"/>
              </a:ext>
            </a:extLst>
          </p:cNvPr>
          <p:cNvSpPr/>
          <p:nvPr/>
        </p:nvSpPr>
        <p:spPr>
          <a:xfrm>
            <a:off x="7906841"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6" name="object 175">
            <a:extLst>
              <a:ext uri="{FF2B5EF4-FFF2-40B4-BE49-F238E27FC236}">
                <a16:creationId xmlns:a16="http://schemas.microsoft.com/office/drawing/2014/main" id="{93C61EE4-7357-8042-8013-F465BA8644CC}"/>
              </a:ext>
            </a:extLst>
          </p:cNvPr>
          <p:cNvSpPr/>
          <p:nvPr/>
        </p:nvSpPr>
        <p:spPr>
          <a:xfrm>
            <a:off x="8363504"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7" name="object 176">
            <a:extLst>
              <a:ext uri="{FF2B5EF4-FFF2-40B4-BE49-F238E27FC236}">
                <a16:creationId xmlns:a16="http://schemas.microsoft.com/office/drawing/2014/main" id="{265C55E5-0D14-1C40-B4D4-57181C0930FE}"/>
              </a:ext>
            </a:extLst>
          </p:cNvPr>
          <p:cNvSpPr/>
          <p:nvPr/>
        </p:nvSpPr>
        <p:spPr>
          <a:xfrm>
            <a:off x="8820168"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8" name="object 177">
            <a:extLst>
              <a:ext uri="{FF2B5EF4-FFF2-40B4-BE49-F238E27FC236}">
                <a16:creationId xmlns:a16="http://schemas.microsoft.com/office/drawing/2014/main" id="{EE97A223-3373-394F-A224-77940A8BD829}"/>
              </a:ext>
            </a:extLst>
          </p:cNvPr>
          <p:cNvSpPr/>
          <p:nvPr/>
        </p:nvSpPr>
        <p:spPr>
          <a:xfrm>
            <a:off x="471019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9" name="object 178">
            <a:extLst>
              <a:ext uri="{FF2B5EF4-FFF2-40B4-BE49-F238E27FC236}">
                <a16:creationId xmlns:a16="http://schemas.microsoft.com/office/drawing/2014/main" id="{62D133B1-8DBA-5D46-875D-B71665B6E5A3}"/>
              </a:ext>
            </a:extLst>
          </p:cNvPr>
          <p:cNvSpPr/>
          <p:nvPr/>
        </p:nvSpPr>
        <p:spPr>
          <a:xfrm>
            <a:off x="5166860" y="180506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0" name="object 179">
            <a:extLst>
              <a:ext uri="{FF2B5EF4-FFF2-40B4-BE49-F238E27FC236}">
                <a16:creationId xmlns:a16="http://schemas.microsoft.com/office/drawing/2014/main" id="{551CE507-F4A6-A948-8425-EA69F31BBD09}"/>
              </a:ext>
            </a:extLst>
          </p:cNvPr>
          <p:cNvSpPr/>
          <p:nvPr/>
        </p:nvSpPr>
        <p:spPr>
          <a:xfrm>
            <a:off x="5623524"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1" name="object 180">
            <a:extLst>
              <a:ext uri="{FF2B5EF4-FFF2-40B4-BE49-F238E27FC236}">
                <a16:creationId xmlns:a16="http://schemas.microsoft.com/office/drawing/2014/main" id="{5991C3E1-B1C7-E04A-9C29-7909E7302537}"/>
              </a:ext>
            </a:extLst>
          </p:cNvPr>
          <p:cNvSpPr/>
          <p:nvPr/>
        </p:nvSpPr>
        <p:spPr>
          <a:xfrm>
            <a:off x="6080187"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2" name="object 181">
            <a:extLst>
              <a:ext uri="{FF2B5EF4-FFF2-40B4-BE49-F238E27FC236}">
                <a16:creationId xmlns:a16="http://schemas.microsoft.com/office/drawing/2014/main" id="{F61F92B4-9741-9F46-939B-BC8196EE6A24}"/>
              </a:ext>
            </a:extLst>
          </p:cNvPr>
          <p:cNvSpPr/>
          <p:nvPr/>
        </p:nvSpPr>
        <p:spPr>
          <a:xfrm>
            <a:off x="6536850"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3" name="object 182">
            <a:extLst>
              <a:ext uri="{FF2B5EF4-FFF2-40B4-BE49-F238E27FC236}">
                <a16:creationId xmlns:a16="http://schemas.microsoft.com/office/drawing/2014/main" id="{B343CF57-9DAE-B144-BD5F-9DED0A8D946D}"/>
              </a:ext>
            </a:extLst>
          </p:cNvPr>
          <p:cNvSpPr/>
          <p:nvPr/>
        </p:nvSpPr>
        <p:spPr>
          <a:xfrm>
            <a:off x="6993514" y="180506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4" name="object 183">
            <a:extLst>
              <a:ext uri="{FF2B5EF4-FFF2-40B4-BE49-F238E27FC236}">
                <a16:creationId xmlns:a16="http://schemas.microsoft.com/office/drawing/2014/main" id="{22C1134A-69D5-E146-83D8-2534D9CDA334}"/>
              </a:ext>
            </a:extLst>
          </p:cNvPr>
          <p:cNvSpPr/>
          <p:nvPr/>
        </p:nvSpPr>
        <p:spPr>
          <a:xfrm>
            <a:off x="745017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5" name="object 184">
            <a:extLst>
              <a:ext uri="{FF2B5EF4-FFF2-40B4-BE49-F238E27FC236}">
                <a16:creationId xmlns:a16="http://schemas.microsoft.com/office/drawing/2014/main" id="{2D60D37E-2578-0947-B3E7-96E11B1A73E0}"/>
              </a:ext>
            </a:extLst>
          </p:cNvPr>
          <p:cNvSpPr/>
          <p:nvPr/>
        </p:nvSpPr>
        <p:spPr>
          <a:xfrm>
            <a:off x="7906841"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6" name="object 185">
            <a:extLst>
              <a:ext uri="{FF2B5EF4-FFF2-40B4-BE49-F238E27FC236}">
                <a16:creationId xmlns:a16="http://schemas.microsoft.com/office/drawing/2014/main" id="{73F3213B-34A9-294E-84F9-872CF121CC00}"/>
              </a:ext>
            </a:extLst>
          </p:cNvPr>
          <p:cNvSpPr/>
          <p:nvPr/>
        </p:nvSpPr>
        <p:spPr>
          <a:xfrm>
            <a:off x="8363504" y="180506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7" name="object 186">
            <a:extLst>
              <a:ext uri="{FF2B5EF4-FFF2-40B4-BE49-F238E27FC236}">
                <a16:creationId xmlns:a16="http://schemas.microsoft.com/office/drawing/2014/main" id="{B9E3D320-92A9-6742-886D-0468FC33E349}"/>
              </a:ext>
            </a:extLst>
          </p:cNvPr>
          <p:cNvSpPr/>
          <p:nvPr/>
        </p:nvSpPr>
        <p:spPr>
          <a:xfrm>
            <a:off x="8820168"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8" name="object 187">
            <a:extLst>
              <a:ext uri="{FF2B5EF4-FFF2-40B4-BE49-F238E27FC236}">
                <a16:creationId xmlns:a16="http://schemas.microsoft.com/office/drawing/2014/main" id="{96C756EC-254A-444C-A745-4CA79159FDB0}"/>
              </a:ext>
            </a:extLst>
          </p:cNvPr>
          <p:cNvSpPr/>
          <p:nvPr/>
        </p:nvSpPr>
        <p:spPr>
          <a:xfrm>
            <a:off x="4710197" y="226184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9" name="object 188">
            <a:extLst>
              <a:ext uri="{FF2B5EF4-FFF2-40B4-BE49-F238E27FC236}">
                <a16:creationId xmlns:a16="http://schemas.microsoft.com/office/drawing/2014/main" id="{76F35A69-3BFC-EB4E-8A42-C822CF4BEF48}"/>
              </a:ext>
            </a:extLst>
          </p:cNvPr>
          <p:cNvSpPr/>
          <p:nvPr/>
        </p:nvSpPr>
        <p:spPr>
          <a:xfrm>
            <a:off x="5166860"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0" name="object 189">
            <a:extLst>
              <a:ext uri="{FF2B5EF4-FFF2-40B4-BE49-F238E27FC236}">
                <a16:creationId xmlns:a16="http://schemas.microsoft.com/office/drawing/2014/main" id="{A33A8573-9936-A044-822B-AA3A4646366B}"/>
              </a:ext>
            </a:extLst>
          </p:cNvPr>
          <p:cNvSpPr/>
          <p:nvPr/>
        </p:nvSpPr>
        <p:spPr>
          <a:xfrm>
            <a:off x="562352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1" name="object 190">
            <a:extLst>
              <a:ext uri="{FF2B5EF4-FFF2-40B4-BE49-F238E27FC236}">
                <a16:creationId xmlns:a16="http://schemas.microsoft.com/office/drawing/2014/main" id="{1EE7F574-DF8A-9445-B1E9-57C2965D2260}"/>
              </a:ext>
            </a:extLst>
          </p:cNvPr>
          <p:cNvSpPr/>
          <p:nvPr/>
        </p:nvSpPr>
        <p:spPr>
          <a:xfrm>
            <a:off x="6080187" y="226184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2" name="object 191">
            <a:extLst>
              <a:ext uri="{FF2B5EF4-FFF2-40B4-BE49-F238E27FC236}">
                <a16:creationId xmlns:a16="http://schemas.microsoft.com/office/drawing/2014/main" id="{86CEB703-D003-5743-B029-177F2204D2AD}"/>
              </a:ext>
            </a:extLst>
          </p:cNvPr>
          <p:cNvSpPr/>
          <p:nvPr/>
        </p:nvSpPr>
        <p:spPr>
          <a:xfrm>
            <a:off x="6536850"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3" name="object 192">
            <a:extLst>
              <a:ext uri="{FF2B5EF4-FFF2-40B4-BE49-F238E27FC236}">
                <a16:creationId xmlns:a16="http://schemas.microsoft.com/office/drawing/2014/main" id="{FC9B9860-A99B-9D4F-A6A6-ADC7C0F3E129}"/>
              </a:ext>
            </a:extLst>
          </p:cNvPr>
          <p:cNvSpPr/>
          <p:nvPr/>
        </p:nvSpPr>
        <p:spPr>
          <a:xfrm>
            <a:off x="6993514" y="226184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4" name="object 193">
            <a:extLst>
              <a:ext uri="{FF2B5EF4-FFF2-40B4-BE49-F238E27FC236}">
                <a16:creationId xmlns:a16="http://schemas.microsoft.com/office/drawing/2014/main" id="{BBF8B5EA-F3F4-7641-98BC-A85ED7B289EB}"/>
              </a:ext>
            </a:extLst>
          </p:cNvPr>
          <p:cNvSpPr/>
          <p:nvPr/>
        </p:nvSpPr>
        <p:spPr>
          <a:xfrm>
            <a:off x="7450177"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5" name="object 194">
            <a:extLst>
              <a:ext uri="{FF2B5EF4-FFF2-40B4-BE49-F238E27FC236}">
                <a16:creationId xmlns:a16="http://schemas.microsoft.com/office/drawing/2014/main" id="{867DCF0E-21F7-0442-AC0F-7B8C8A9960EF}"/>
              </a:ext>
            </a:extLst>
          </p:cNvPr>
          <p:cNvSpPr/>
          <p:nvPr/>
        </p:nvSpPr>
        <p:spPr>
          <a:xfrm>
            <a:off x="7906841"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6" name="object 195">
            <a:extLst>
              <a:ext uri="{FF2B5EF4-FFF2-40B4-BE49-F238E27FC236}">
                <a16:creationId xmlns:a16="http://schemas.microsoft.com/office/drawing/2014/main" id="{789EB170-CFED-E845-AF26-3E41780A3263}"/>
              </a:ext>
            </a:extLst>
          </p:cNvPr>
          <p:cNvSpPr/>
          <p:nvPr/>
        </p:nvSpPr>
        <p:spPr>
          <a:xfrm>
            <a:off x="836350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7" name="object 196">
            <a:extLst>
              <a:ext uri="{FF2B5EF4-FFF2-40B4-BE49-F238E27FC236}">
                <a16:creationId xmlns:a16="http://schemas.microsoft.com/office/drawing/2014/main" id="{3E671D98-4790-D241-910D-C649220A08CD}"/>
              </a:ext>
            </a:extLst>
          </p:cNvPr>
          <p:cNvSpPr/>
          <p:nvPr/>
        </p:nvSpPr>
        <p:spPr>
          <a:xfrm>
            <a:off x="8820168"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8" name="object 197">
            <a:extLst>
              <a:ext uri="{FF2B5EF4-FFF2-40B4-BE49-F238E27FC236}">
                <a16:creationId xmlns:a16="http://schemas.microsoft.com/office/drawing/2014/main" id="{4FBE07B4-E0CC-3B49-B468-E4B5255352A0}"/>
              </a:ext>
            </a:extLst>
          </p:cNvPr>
          <p:cNvSpPr/>
          <p:nvPr/>
        </p:nvSpPr>
        <p:spPr>
          <a:xfrm>
            <a:off x="4710197" y="271861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9" name="object 198">
            <a:extLst>
              <a:ext uri="{FF2B5EF4-FFF2-40B4-BE49-F238E27FC236}">
                <a16:creationId xmlns:a16="http://schemas.microsoft.com/office/drawing/2014/main" id="{561CE203-65E4-7644-85A3-3A6F5B198F03}"/>
              </a:ext>
            </a:extLst>
          </p:cNvPr>
          <p:cNvSpPr/>
          <p:nvPr/>
        </p:nvSpPr>
        <p:spPr>
          <a:xfrm>
            <a:off x="5166860" y="271861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0" name="object 199">
            <a:extLst>
              <a:ext uri="{FF2B5EF4-FFF2-40B4-BE49-F238E27FC236}">
                <a16:creationId xmlns:a16="http://schemas.microsoft.com/office/drawing/2014/main" id="{19929B8B-18F0-2847-90FC-54FBE3B8E115}"/>
              </a:ext>
            </a:extLst>
          </p:cNvPr>
          <p:cNvSpPr/>
          <p:nvPr/>
        </p:nvSpPr>
        <p:spPr>
          <a:xfrm>
            <a:off x="5623524"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1" name="object 200">
            <a:extLst>
              <a:ext uri="{FF2B5EF4-FFF2-40B4-BE49-F238E27FC236}">
                <a16:creationId xmlns:a16="http://schemas.microsoft.com/office/drawing/2014/main" id="{FB00D7D5-9F6B-3348-97A4-C6B0CF3FC160}"/>
              </a:ext>
            </a:extLst>
          </p:cNvPr>
          <p:cNvSpPr/>
          <p:nvPr/>
        </p:nvSpPr>
        <p:spPr>
          <a:xfrm>
            <a:off x="6080187"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2" name="object 201">
            <a:extLst>
              <a:ext uri="{FF2B5EF4-FFF2-40B4-BE49-F238E27FC236}">
                <a16:creationId xmlns:a16="http://schemas.microsoft.com/office/drawing/2014/main" id="{AD6F2C8F-9567-4F48-905C-4DB38AFD9068}"/>
              </a:ext>
            </a:extLst>
          </p:cNvPr>
          <p:cNvSpPr/>
          <p:nvPr/>
        </p:nvSpPr>
        <p:spPr>
          <a:xfrm>
            <a:off x="6536850" y="271861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3" name="object 202">
            <a:extLst>
              <a:ext uri="{FF2B5EF4-FFF2-40B4-BE49-F238E27FC236}">
                <a16:creationId xmlns:a16="http://schemas.microsoft.com/office/drawing/2014/main" id="{60305BF0-60C0-F84E-9F40-EBAE182CEFCA}"/>
              </a:ext>
            </a:extLst>
          </p:cNvPr>
          <p:cNvSpPr/>
          <p:nvPr/>
        </p:nvSpPr>
        <p:spPr>
          <a:xfrm>
            <a:off x="6993514" y="271861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4" name="object 203">
            <a:extLst>
              <a:ext uri="{FF2B5EF4-FFF2-40B4-BE49-F238E27FC236}">
                <a16:creationId xmlns:a16="http://schemas.microsoft.com/office/drawing/2014/main" id="{FD317AC9-086E-F64E-9193-EF0980AAABB9}"/>
              </a:ext>
            </a:extLst>
          </p:cNvPr>
          <p:cNvSpPr/>
          <p:nvPr/>
        </p:nvSpPr>
        <p:spPr>
          <a:xfrm>
            <a:off x="7450177"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5" name="object 204">
            <a:extLst>
              <a:ext uri="{FF2B5EF4-FFF2-40B4-BE49-F238E27FC236}">
                <a16:creationId xmlns:a16="http://schemas.microsoft.com/office/drawing/2014/main" id="{927EE603-E972-3E4D-B257-85F2E71A7A74}"/>
              </a:ext>
            </a:extLst>
          </p:cNvPr>
          <p:cNvSpPr/>
          <p:nvPr/>
        </p:nvSpPr>
        <p:spPr>
          <a:xfrm>
            <a:off x="7906841"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6" name="object 205">
            <a:extLst>
              <a:ext uri="{FF2B5EF4-FFF2-40B4-BE49-F238E27FC236}">
                <a16:creationId xmlns:a16="http://schemas.microsoft.com/office/drawing/2014/main" id="{8AB93B25-33B8-CF48-A957-40F64F65AC04}"/>
              </a:ext>
            </a:extLst>
          </p:cNvPr>
          <p:cNvSpPr/>
          <p:nvPr/>
        </p:nvSpPr>
        <p:spPr>
          <a:xfrm>
            <a:off x="8363504" y="271861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7" name="object 206">
            <a:extLst>
              <a:ext uri="{FF2B5EF4-FFF2-40B4-BE49-F238E27FC236}">
                <a16:creationId xmlns:a16="http://schemas.microsoft.com/office/drawing/2014/main" id="{53E5EC8B-064D-C74B-99E6-E50711FAB27C}"/>
              </a:ext>
            </a:extLst>
          </p:cNvPr>
          <p:cNvSpPr/>
          <p:nvPr/>
        </p:nvSpPr>
        <p:spPr>
          <a:xfrm>
            <a:off x="8820168"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8" name="object 207">
            <a:extLst>
              <a:ext uri="{FF2B5EF4-FFF2-40B4-BE49-F238E27FC236}">
                <a16:creationId xmlns:a16="http://schemas.microsoft.com/office/drawing/2014/main" id="{C303509E-CB11-0045-8354-12F8E3805FBB}"/>
              </a:ext>
            </a:extLst>
          </p:cNvPr>
          <p:cNvSpPr/>
          <p:nvPr/>
        </p:nvSpPr>
        <p:spPr>
          <a:xfrm>
            <a:off x="4710197"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9" name="object 208">
            <a:extLst>
              <a:ext uri="{FF2B5EF4-FFF2-40B4-BE49-F238E27FC236}">
                <a16:creationId xmlns:a16="http://schemas.microsoft.com/office/drawing/2014/main" id="{C4D1A454-4B59-814D-8DCB-42364021B5BD}"/>
              </a:ext>
            </a:extLst>
          </p:cNvPr>
          <p:cNvSpPr/>
          <p:nvPr/>
        </p:nvSpPr>
        <p:spPr>
          <a:xfrm>
            <a:off x="5166860"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0" name="object 209">
            <a:extLst>
              <a:ext uri="{FF2B5EF4-FFF2-40B4-BE49-F238E27FC236}">
                <a16:creationId xmlns:a16="http://schemas.microsoft.com/office/drawing/2014/main" id="{0A533880-2229-954C-9A7D-9C3483B917B8}"/>
              </a:ext>
            </a:extLst>
          </p:cNvPr>
          <p:cNvSpPr/>
          <p:nvPr/>
        </p:nvSpPr>
        <p:spPr>
          <a:xfrm>
            <a:off x="5623524" y="317539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1" name="object 210">
            <a:extLst>
              <a:ext uri="{FF2B5EF4-FFF2-40B4-BE49-F238E27FC236}">
                <a16:creationId xmlns:a16="http://schemas.microsoft.com/office/drawing/2014/main" id="{FC48A9E2-F0DA-0847-923C-24063B20F3CA}"/>
              </a:ext>
            </a:extLst>
          </p:cNvPr>
          <p:cNvSpPr/>
          <p:nvPr/>
        </p:nvSpPr>
        <p:spPr>
          <a:xfrm>
            <a:off x="608018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2" name="object 211">
            <a:extLst>
              <a:ext uri="{FF2B5EF4-FFF2-40B4-BE49-F238E27FC236}">
                <a16:creationId xmlns:a16="http://schemas.microsoft.com/office/drawing/2014/main" id="{E3587577-D57F-E64A-BE2B-A879E0D2BF0B}"/>
              </a:ext>
            </a:extLst>
          </p:cNvPr>
          <p:cNvSpPr/>
          <p:nvPr/>
        </p:nvSpPr>
        <p:spPr>
          <a:xfrm>
            <a:off x="6536850" y="31753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3" name="object 212">
            <a:extLst>
              <a:ext uri="{FF2B5EF4-FFF2-40B4-BE49-F238E27FC236}">
                <a16:creationId xmlns:a16="http://schemas.microsoft.com/office/drawing/2014/main" id="{FF2E4B80-A1D1-0E4E-ACD1-85386E3667D5}"/>
              </a:ext>
            </a:extLst>
          </p:cNvPr>
          <p:cNvSpPr/>
          <p:nvPr/>
        </p:nvSpPr>
        <p:spPr>
          <a:xfrm>
            <a:off x="6993514" y="317539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4" name="object 213">
            <a:extLst>
              <a:ext uri="{FF2B5EF4-FFF2-40B4-BE49-F238E27FC236}">
                <a16:creationId xmlns:a16="http://schemas.microsoft.com/office/drawing/2014/main" id="{0E66A3CA-D47B-9043-9BCF-F78834634408}"/>
              </a:ext>
            </a:extLst>
          </p:cNvPr>
          <p:cNvSpPr/>
          <p:nvPr/>
        </p:nvSpPr>
        <p:spPr>
          <a:xfrm>
            <a:off x="745017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5" name="object 214">
            <a:extLst>
              <a:ext uri="{FF2B5EF4-FFF2-40B4-BE49-F238E27FC236}">
                <a16:creationId xmlns:a16="http://schemas.microsoft.com/office/drawing/2014/main" id="{615F4A45-A008-F545-90B2-4F41E6B03901}"/>
              </a:ext>
            </a:extLst>
          </p:cNvPr>
          <p:cNvSpPr/>
          <p:nvPr/>
        </p:nvSpPr>
        <p:spPr>
          <a:xfrm>
            <a:off x="7906841"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6" name="object 215">
            <a:extLst>
              <a:ext uri="{FF2B5EF4-FFF2-40B4-BE49-F238E27FC236}">
                <a16:creationId xmlns:a16="http://schemas.microsoft.com/office/drawing/2014/main" id="{7DA8B7BA-8A7F-3F48-832A-76D5E14BD2C1}"/>
              </a:ext>
            </a:extLst>
          </p:cNvPr>
          <p:cNvSpPr/>
          <p:nvPr/>
        </p:nvSpPr>
        <p:spPr>
          <a:xfrm>
            <a:off x="8363504" y="31753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7" name="object 216">
            <a:extLst>
              <a:ext uri="{FF2B5EF4-FFF2-40B4-BE49-F238E27FC236}">
                <a16:creationId xmlns:a16="http://schemas.microsoft.com/office/drawing/2014/main" id="{9E99A587-E21E-D64C-8312-2843BCB0E517}"/>
              </a:ext>
            </a:extLst>
          </p:cNvPr>
          <p:cNvSpPr/>
          <p:nvPr/>
        </p:nvSpPr>
        <p:spPr>
          <a:xfrm>
            <a:off x="8820168"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8" name="object 217">
            <a:extLst>
              <a:ext uri="{FF2B5EF4-FFF2-40B4-BE49-F238E27FC236}">
                <a16:creationId xmlns:a16="http://schemas.microsoft.com/office/drawing/2014/main" id="{B0C520D4-2A90-7D48-9ED1-BA007AEF48E4}"/>
              </a:ext>
            </a:extLst>
          </p:cNvPr>
          <p:cNvSpPr/>
          <p:nvPr/>
        </p:nvSpPr>
        <p:spPr>
          <a:xfrm>
            <a:off x="471019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9" name="object 218">
            <a:extLst>
              <a:ext uri="{FF2B5EF4-FFF2-40B4-BE49-F238E27FC236}">
                <a16:creationId xmlns:a16="http://schemas.microsoft.com/office/drawing/2014/main" id="{D4CC04ED-14E2-2647-8650-00B4B43191EF}"/>
              </a:ext>
            </a:extLst>
          </p:cNvPr>
          <p:cNvSpPr/>
          <p:nvPr/>
        </p:nvSpPr>
        <p:spPr>
          <a:xfrm>
            <a:off x="5166860" y="363217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0" name="object 219">
            <a:extLst>
              <a:ext uri="{FF2B5EF4-FFF2-40B4-BE49-F238E27FC236}">
                <a16:creationId xmlns:a16="http://schemas.microsoft.com/office/drawing/2014/main" id="{07C46650-41C3-2646-9DB0-60D224613C11}"/>
              </a:ext>
            </a:extLst>
          </p:cNvPr>
          <p:cNvSpPr/>
          <p:nvPr/>
        </p:nvSpPr>
        <p:spPr>
          <a:xfrm>
            <a:off x="5623524"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1" name="object 220">
            <a:extLst>
              <a:ext uri="{FF2B5EF4-FFF2-40B4-BE49-F238E27FC236}">
                <a16:creationId xmlns:a16="http://schemas.microsoft.com/office/drawing/2014/main" id="{DB646464-1F58-0541-BC4D-3FDDC244B913}"/>
              </a:ext>
            </a:extLst>
          </p:cNvPr>
          <p:cNvSpPr/>
          <p:nvPr/>
        </p:nvSpPr>
        <p:spPr>
          <a:xfrm>
            <a:off x="6080187"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2" name="object 221">
            <a:extLst>
              <a:ext uri="{FF2B5EF4-FFF2-40B4-BE49-F238E27FC236}">
                <a16:creationId xmlns:a16="http://schemas.microsoft.com/office/drawing/2014/main" id="{6059934B-929F-CE41-8936-CA423881AAB2}"/>
              </a:ext>
            </a:extLst>
          </p:cNvPr>
          <p:cNvSpPr/>
          <p:nvPr/>
        </p:nvSpPr>
        <p:spPr>
          <a:xfrm>
            <a:off x="6536850"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3" name="object 222">
            <a:extLst>
              <a:ext uri="{FF2B5EF4-FFF2-40B4-BE49-F238E27FC236}">
                <a16:creationId xmlns:a16="http://schemas.microsoft.com/office/drawing/2014/main" id="{4B1FACBC-C878-5049-8971-B8C6D917F51F}"/>
              </a:ext>
            </a:extLst>
          </p:cNvPr>
          <p:cNvSpPr/>
          <p:nvPr/>
        </p:nvSpPr>
        <p:spPr>
          <a:xfrm>
            <a:off x="6993514" y="363217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4" name="object 223">
            <a:extLst>
              <a:ext uri="{FF2B5EF4-FFF2-40B4-BE49-F238E27FC236}">
                <a16:creationId xmlns:a16="http://schemas.microsoft.com/office/drawing/2014/main" id="{04DAF5FF-D5BD-0940-AC7F-367ED698498A}"/>
              </a:ext>
            </a:extLst>
          </p:cNvPr>
          <p:cNvSpPr/>
          <p:nvPr/>
        </p:nvSpPr>
        <p:spPr>
          <a:xfrm>
            <a:off x="745017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5" name="object 224">
            <a:extLst>
              <a:ext uri="{FF2B5EF4-FFF2-40B4-BE49-F238E27FC236}">
                <a16:creationId xmlns:a16="http://schemas.microsoft.com/office/drawing/2014/main" id="{5D133F8A-CD50-9D43-A10E-137888E55A68}"/>
              </a:ext>
            </a:extLst>
          </p:cNvPr>
          <p:cNvSpPr/>
          <p:nvPr/>
        </p:nvSpPr>
        <p:spPr>
          <a:xfrm>
            <a:off x="7906841"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6" name="object 225">
            <a:extLst>
              <a:ext uri="{FF2B5EF4-FFF2-40B4-BE49-F238E27FC236}">
                <a16:creationId xmlns:a16="http://schemas.microsoft.com/office/drawing/2014/main" id="{75C5BE43-2E95-3B43-BA1E-ACB85085BE37}"/>
              </a:ext>
            </a:extLst>
          </p:cNvPr>
          <p:cNvSpPr/>
          <p:nvPr/>
        </p:nvSpPr>
        <p:spPr>
          <a:xfrm>
            <a:off x="8363504"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7" name="object 226">
            <a:extLst>
              <a:ext uri="{FF2B5EF4-FFF2-40B4-BE49-F238E27FC236}">
                <a16:creationId xmlns:a16="http://schemas.microsoft.com/office/drawing/2014/main" id="{06670AD2-8A84-6F4D-9412-1345D06D585D}"/>
              </a:ext>
            </a:extLst>
          </p:cNvPr>
          <p:cNvSpPr/>
          <p:nvPr/>
        </p:nvSpPr>
        <p:spPr>
          <a:xfrm>
            <a:off x="8820168"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8" name="object 227">
            <a:extLst>
              <a:ext uri="{FF2B5EF4-FFF2-40B4-BE49-F238E27FC236}">
                <a16:creationId xmlns:a16="http://schemas.microsoft.com/office/drawing/2014/main" id="{AB19669C-53C7-3C40-9065-845B45DEB0AC}"/>
              </a:ext>
            </a:extLst>
          </p:cNvPr>
          <p:cNvSpPr/>
          <p:nvPr/>
        </p:nvSpPr>
        <p:spPr>
          <a:xfrm>
            <a:off x="4710197" y="408894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9" name="object 228">
            <a:extLst>
              <a:ext uri="{FF2B5EF4-FFF2-40B4-BE49-F238E27FC236}">
                <a16:creationId xmlns:a16="http://schemas.microsoft.com/office/drawing/2014/main" id="{C8EA5B18-EB44-4A41-92FB-83E9397343C5}"/>
              </a:ext>
            </a:extLst>
          </p:cNvPr>
          <p:cNvSpPr/>
          <p:nvPr/>
        </p:nvSpPr>
        <p:spPr>
          <a:xfrm>
            <a:off x="5166860"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0" name="object 229">
            <a:extLst>
              <a:ext uri="{FF2B5EF4-FFF2-40B4-BE49-F238E27FC236}">
                <a16:creationId xmlns:a16="http://schemas.microsoft.com/office/drawing/2014/main" id="{0EF3BE23-6E85-4042-AC9C-59C6A5204ECE}"/>
              </a:ext>
            </a:extLst>
          </p:cNvPr>
          <p:cNvSpPr/>
          <p:nvPr/>
        </p:nvSpPr>
        <p:spPr>
          <a:xfrm>
            <a:off x="562352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1" name="object 230">
            <a:extLst>
              <a:ext uri="{FF2B5EF4-FFF2-40B4-BE49-F238E27FC236}">
                <a16:creationId xmlns:a16="http://schemas.microsoft.com/office/drawing/2014/main" id="{F7DE3062-15E0-6440-88BC-37055CA7F495}"/>
              </a:ext>
            </a:extLst>
          </p:cNvPr>
          <p:cNvSpPr/>
          <p:nvPr/>
        </p:nvSpPr>
        <p:spPr>
          <a:xfrm>
            <a:off x="6080187"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2" name="object 231">
            <a:extLst>
              <a:ext uri="{FF2B5EF4-FFF2-40B4-BE49-F238E27FC236}">
                <a16:creationId xmlns:a16="http://schemas.microsoft.com/office/drawing/2014/main" id="{F2DF32E5-BB51-F343-9A3B-2A075444D901}"/>
              </a:ext>
            </a:extLst>
          </p:cNvPr>
          <p:cNvSpPr/>
          <p:nvPr/>
        </p:nvSpPr>
        <p:spPr>
          <a:xfrm>
            <a:off x="6536850" y="408894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3" name="object 232">
            <a:extLst>
              <a:ext uri="{FF2B5EF4-FFF2-40B4-BE49-F238E27FC236}">
                <a16:creationId xmlns:a16="http://schemas.microsoft.com/office/drawing/2014/main" id="{C89E6CA6-25E5-4646-9258-FF32B8FA29AE}"/>
              </a:ext>
            </a:extLst>
          </p:cNvPr>
          <p:cNvSpPr/>
          <p:nvPr/>
        </p:nvSpPr>
        <p:spPr>
          <a:xfrm>
            <a:off x="6993514" y="408894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4" name="object 233">
            <a:extLst>
              <a:ext uri="{FF2B5EF4-FFF2-40B4-BE49-F238E27FC236}">
                <a16:creationId xmlns:a16="http://schemas.microsoft.com/office/drawing/2014/main" id="{DCC5CD2E-113A-424C-BC6C-6A6D7AFD30A0}"/>
              </a:ext>
            </a:extLst>
          </p:cNvPr>
          <p:cNvSpPr/>
          <p:nvPr/>
        </p:nvSpPr>
        <p:spPr>
          <a:xfrm>
            <a:off x="7450177" y="408894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5" name="object 234">
            <a:extLst>
              <a:ext uri="{FF2B5EF4-FFF2-40B4-BE49-F238E27FC236}">
                <a16:creationId xmlns:a16="http://schemas.microsoft.com/office/drawing/2014/main" id="{808B7C14-6FD8-3D4B-B326-53596AF45D4B}"/>
              </a:ext>
            </a:extLst>
          </p:cNvPr>
          <p:cNvSpPr/>
          <p:nvPr/>
        </p:nvSpPr>
        <p:spPr>
          <a:xfrm>
            <a:off x="7906841"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6" name="object 235">
            <a:extLst>
              <a:ext uri="{FF2B5EF4-FFF2-40B4-BE49-F238E27FC236}">
                <a16:creationId xmlns:a16="http://schemas.microsoft.com/office/drawing/2014/main" id="{8CD49451-7E74-644E-9EFF-C7A883F39C0D}"/>
              </a:ext>
            </a:extLst>
          </p:cNvPr>
          <p:cNvSpPr/>
          <p:nvPr/>
        </p:nvSpPr>
        <p:spPr>
          <a:xfrm>
            <a:off x="836350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7" name="object 236">
            <a:extLst>
              <a:ext uri="{FF2B5EF4-FFF2-40B4-BE49-F238E27FC236}">
                <a16:creationId xmlns:a16="http://schemas.microsoft.com/office/drawing/2014/main" id="{9C2D9779-4FAC-8F4C-8094-A50739008D29}"/>
              </a:ext>
            </a:extLst>
          </p:cNvPr>
          <p:cNvSpPr/>
          <p:nvPr/>
        </p:nvSpPr>
        <p:spPr>
          <a:xfrm>
            <a:off x="8820168" y="408894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8" name="object 237">
            <a:extLst>
              <a:ext uri="{FF2B5EF4-FFF2-40B4-BE49-F238E27FC236}">
                <a16:creationId xmlns:a16="http://schemas.microsoft.com/office/drawing/2014/main" id="{960C4E95-E21E-3244-8478-3A82745B8D25}"/>
              </a:ext>
            </a:extLst>
          </p:cNvPr>
          <p:cNvSpPr/>
          <p:nvPr/>
        </p:nvSpPr>
        <p:spPr>
          <a:xfrm>
            <a:off x="4710197"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9" name="object 238">
            <a:extLst>
              <a:ext uri="{FF2B5EF4-FFF2-40B4-BE49-F238E27FC236}">
                <a16:creationId xmlns:a16="http://schemas.microsoft.com/office/drawing/2014/main" id="{5FDB3287-126E-014B-9747-C8812FC3B07A}"/>
              </a:ext>
            </a:extLst>
          </p:cNvPr>
          <p:cNvSpPr/>
          <p:nvPr/>
        </p:nvSpPr>
        <p:spPr>
          <a:xfrm>
            <a:off x="5166860"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0" name="object 239">
            <a:extLst>
              <a:ext uri="{FF2B5EF4-FFF2-40B4-BE49-F238E27FC236}">
                <a16:creationId xmlns:a16="http://schemas.microsoft.com/office/drawing/2014/main" id="{5B8324FB-A986-0F4F-8382-2C40EDD040B9}"/>
              </a:ext>
            </a:extLst>
          </p:cNvPr>
          <p:cNvSpPr/>
          <p:nvPr/>
        </p:nvSpPr>
        <p:spPr>
          <a:xfrm>
            <a:off x="5623524" y="454572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1" name="object 240">
            <a:extLst>
              <a:ext uri="{FF2B5EF4-FFF2-40B4-BE49-F238E27FC236}">
                <a16:creationId xmlns:a16="http://schemas.microsoft.com/office/drawing/2014/main" id="{705E1121-2951-A040-BD05-B89C856F6348}"/>
              </a:ext>
            </a:extLst>
          </p:cNvPr>
          <p:cNvSpPr/>
          <p:nvPr/>
        </p:nvSpPr>
        <p:spPr>
          <a:xfrm>
            <a:off x="6080187" y="454572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2" name="object 241">
            <a:extLst>
              <a:ext uri="{FF2B5EF4-FFF2-40B4-BE49-F238E27FC236}">
                <a16:creationId xmlns:a16="http://schemas.microsoft.com/office/drawing/2014/main" id="{8B5AF1FF-5E77-4340-B64E-B16E0BBDB5FF}"/>
              </a:ext>
            </a:extLst>
          </p:cNvPr>
          <p:cNvSpPr/>
          <p:nvPr/>
        </p:nvSpPr>
        <p:spPr>
          <a:xfrm>
            <a:off x="6536850"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3" name="object 242">
            <a:extLst>
              <a:ext uri="{FF2B5EF4-FFF2-40B4-BE49-F238E27FC236}">
                <a16:creationId xmlns:a16="http://schemas.microsoft.com/office/drawing/2014/main" id="{AB254D4B-7E73-1645-A751-0948D736DA44}"/>
              </a:ext>
            </a:extLst>
          </p:cNvPr>
          <p:cNvSpPr/>
          <p:nvPr/>
        </p:nvSpPr>
        <p:spPr>
          <a:xfrm>
            <a:off x="6993514" y="454572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4" name="object 243">
            <a:extLst>
              <a:ext uri="{FF2B5EF4-FFF2-40B4-BE49-F238E27FC236}">
                <a16:creationId xmlns:a16="http://schemas.microsoft.com/office/drawing/2014/main" id="{1E669F4D-47FE-B142-AAEF-B5CAE2EBE436}"/>
              </a:ext>
            </a:extLst>
          </p:cNvPr>
          <p:cNvSpPr/>
          <p:nvPr/>
        </p:nvSpPr>
        <p:spPr>
          <a:xfrm>
            <a:off x="7450177"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5" name="object 244">
            <a:extLst>
              <a:ext uri="{FF2B5EF4-FFF2-40B4-BE49-F238E27FC236}">
                <a16:creationId xmlns:a16="http://schemas.microsoft.com/office/drawing/2014/main" id="{8337C98C-F075-D142-A8FD-2625F3BDC769}"/>
              </a:ext>
            </a:extLst>
          </p:cNvPr>
          <p:cNvSpPr/>
          <p:nvPr/>
        </p:nvSpPr>
        <p:spPr>
          <a:xfrm>
            <a:off x="7906841"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6" name="object 245">
            <a:extLst>
              <a:ext uri="{FF2B5EF4-FFF2-40B4-BE49-F238E27FC236}">
                <a16:creationId xmlns:a16="http://schemas.microsoft.com/office/drawing/2014/main" id="{DFCF7A1F-3EAC-C643-980A-B21777044039}"/>
              </a:ext>
            </a:extLst>
          </p:cNvPr>
          <p:cNvSpPr/>
          <p:nvPr/>
        </p:nvSpPr>
        <p:spPr>
          <a:xfrm>
            <a:off x="8363504"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7" name="object 246">
            <a:extLst>
              <a:ext uri="{FF2B5EF4-FFF2-40B4-BE49-F238E27FC236}">
                <a16:creationId xmlns:a16="http://schemas.microsoft.com/office/drawing/2014/main" id="{BB771E5A-1418-1643-9F93-5D5F7C6091E2}"/>
              </a:ext>
            </a:extLst>
          </p:cNvPr>
          <p:cNvSpPr/>
          <p:nvPr/>
        </p:nvSpPr>
        <p:spPr>
          <a:xfrm>
            <a:off x="8820168"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8" name="object 247">
            <a:extLst>
              <a:ext uri="{FF2B5EF4-FFF2-40B4-BE49-F238E27FC236}">
                <a16:creationId xmlns:a16="http://schemas.microsoft.com/office/drawing/2014/main" id="{CC92C246-89CF-FA4C-A46A-8DB07907D2F6}"/>
              </a:ext>
            </a:extLst>
          </p:cNvPr>
          <p:cNvSpPr/>
          <p:nvPr/>
        </p:nvSpPr>
        <p:spPr>
          <a:xfrm>
            <a:off x="4710197" y="500249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9" name="object 248">
            <a:extLst>
              <a:ext uri="{FF2B5EF4-FFF2-40B4-BE49-F238E27FC236}">
                <a16:creationId xmlns:a16="http://schemas.microsoft.com/office/drawing/2014/main" id="{52CAA468-40D5-F046-8618-9F432EC50175}"/>
              </a:ext>
            </a:extLst>
          </p:cNvPr>
          <p:cNvSpPr/>
          <p:nvPr/>
        </p:nvSpPr>
        <p:spPr>
          <a:xfrm>
            <a:off x="5166860"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0" name="object 249">
            <a:extLst>
              <a:ext uri="{FF2B5EF4-FFF2-40B4-BE49-F238E27FC236}">
                <a16:creationId xmlns:a16="http://schemas.microsoft.com/office/drawing/2014/main" id="{9A9FE858-14F4-DB4B-B44B-7414DCB69FF5}"/>
              </a:ext>
            </a:extLst>
          </p:cNvPr>
          <p:cNvSpPr/>
          <p:nvPr/>
        </p:nvSpPr>
        <p:spPr>
          <a:xfrm>
            <a:off x="5623524" y="500249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1" name="object 250">
            <a:extLst>
              <a:ext uri="{FF2B5EF4-FFF2-40B4-BE49-F238E27FC236}">
                <a16:creationId xmlns:a16="http://schemas.microsoft.com/office/drawing/2014/main" id="{14527E64-E519-0543-9C30-E2C473674619}"/>
              </a:ext>
            </a:extLst>
          </p:cNvPr>
          <p:cNvSpPr/>
          <p:nvPr/>
        </p:nvSpPr>
        <p:spPr>
          <a:xfrm>
            <a:off x="6080187"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2" name="object 251">
            <a:extLst>
              <a:ext uri="{FF2B5EF4-FFF2-40B4-BE49-F238E27FC236}">
                <a16:creationId xmlns:a16="http://schemas.microsoft.com/office/drawing/2014/main" id="{586CF6C2-4155-4E42-B212-3533EC09458F}"/>
              </a:ext>
            </a:extLst>
          </p:cNvPr>
          <p:cNvSpPr/>
          <p:nvPr/>
        </p:nvSpPr>
        <p:spPr>
          <a:xfrm>
            <a:off x="6536850"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3" name="object 252">
            <a:extLst>
              <a:ext uri="{FF2B5EF4-FFF2-40B4-BE49-F238E27FC236}">
                <a16:creationId xmlns:a16="http://schemas.microsoft.com/office/drawing/2014/main" id="{ADA982BB-5579-A848-A660-90F386AC4BEF}"/>
              </a:ext>
            </a:extLst>
          </p:cNvPr>
          <p:cNvSpPr/>
          <p:nvPr/>
        </p:nvSpPr>
        <p:spPr>
          <a:xfrm>
            <a:off x="6993514" y="500249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4" name="object 253">
            <a:extLst>
              <a:ext uri="{FF2B5EF4-FFF2-40B4-BE49-F238E27FC236}">
                <a16:creationId xmlns:a16="http://schemas.microsoft.com/office/drawing/2014/main" id="{DB5509FF-3E00-E649-9D49-D1BD06C4B07A}"/>
              </a:ext>
            </a:extLst>
          </p:cNvPr>
          <p:cNvSpPr/>
          <p:nvPr/>
        </p:nvSpPr>
        <p:spPr>
          <a:xfrm>
            <a:off x="7450177"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5" name="object 254">
            <a:extLst>
              <a:ext uri="{FF2B5EF4-FFF2-40B4-BE49-F238E27FC236}">
                <a16:creationId xmlns:a16="http://schemas.microsoft.com/office/drawing/2014/main" id="{2A022658-0B8A-6A44-9DD0-48186C71F231}"/>
              </a:ext>
            </a:extLst>
          </p:cNvPr>
          <p:cNvSpPr/>
          <p:nvPr/>
        </p:nvSpPr>
        <p:spPr>
          <a:xfrm>
            <a:off x="7906841"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6" name="object 255">
            <a:extLst>
              <a:ext uri="{FF2B5EF4-FFF2-40B4-BE49-F238E27FC236}">
                <a16:creationId xmlns:a16="http://schemas.microsoft.com/office/drawing/2014/main" id="{45536822-2093-1741-881B-26B03015E0D6}"/>
              </a:ext>
            </a:extLst>
          </p:cNvPr>
          <p:cNvSpPr/>
          <p:nvPr/>
        </p:nvSpPr>
        <p:spPr>
          <a:xfrm>
            <a:off x="8363504"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7" name="object 256">
            <a:extLst>
              <a:ext uri="{FF2B5EF4-FFF2-40B4-BE49-F238E27FC236}">
                <a16:creationId xmlns:a16="http://schemas.microsoft.com/office/drawing/2014/main" id="{18C11144-CF84-E847-95F7-10E6F4875748}"/>
              </a:ext>
            </a:extLst>
          </p:cNvPr>
          <p:cNvSpPr/>
          <p:nvPr/>
        </p:nvSpPr>
        <p:spPr>
          <a:xfrm>
            <a:off x="8820168"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8" name="object 257">
            <a:extLst>
              <a:ext uri="{FF2B5EF4-FFF2-40B4-BE49-F238E27FC236}">
                <a16:creationId xmlns:a16="http://schemas.microsoft.com/office/drawing/2014/main" id="{2207DB45-6BD9-7A4D-A794-770850BB61F7}"/>
              </a:ext>
            </a:extLst>
          </p:cNvPr>
          <p:cNvSpPr/>
          <p:nvPr/>
        </p:nvSpPr>
        <p:spPr>
          <a:xfrm>
            <a:off x="4710197"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9" name="object 258">
            <a:extLst>
              <a:ext uri="{FF2B5EF4-FFF2-40B4-BE49-F238E27FC236}">
                <a16:creationId xmlns:a16="http://schemas.microsoft.com/office/drawing/2014/main" id="{48760647-09FC-AB41-B82C-E8296418D0F2}"/>
              </a:ext>
            </a:extLst>
          </p:cNvPr>
          <p:cNvSpPr/>
          <p:nvPr/>
        </p:nvSpPr>
        <p:spPr>
          <a:xfrm>
            <a:off x="5166860"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0" name="object 259">
            <a:extLst>
              <a:ext uri="{FF2B5EF4-FFF2-40B4-BE49-F238E27FC236}">
                <a16:creationId xmlns:a16="http://schemas.microsoft.com/office/drawing/2014/main" id="{7AA8EC51-354A-7E4E-823E-6353CACB5E04}"/>
              </a:ext>
            </a:extLst>
          </p:cNvPr>
          <p:cNvSpPr/>
          <p:nvPr/>
        </p:nvSpPr>
        <p:spPr>
          <a:xfrm>
            <a:off x="5623524"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1" name="object 260">
            <a:extLst>
              <a:ext uri="{FF2B5EF4-FFF2-40B4-BE49-F238E27FC236}">
                <a16:creationId xmlns:a16="http://schemas.microsoft.com/office/drawing/2014/main" id="{4660C58F-C3D1-E44D-B82D-44B8C2081086}"/>
              </a:ext>
            </a:extLst>
          </p:cNvPr>
          <p:cNvSpPr/>
          <p:nvPr/>
        </p:nvSpPr>
        <p:spPr>
          <a:xfrm>
            <a:off x="6080187"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2" name="object 261">
            <a:extLst>
              <a:ext uri="{FF2B5EF4-FFF2-40B4-BE49-F238E27FC236}">
                <a16:creationId xmlns:a16="http://schemas.microsoft.com/office/drawing/2014/main" id="{6152FCE5-1692-0040-8298-C5A6C06D1F48}"/>
              </a:ext>
            </a:extLst>
          </p:cNvPr>
          <p:cNvSpPr/>
          <p:nvPr/>
        </p:nvSpPr>
        <p:spPr>
          <a:xfrm>
            <a:off x="6536850"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3" name="object 262">
            <a:extLst>
              <a:ext uri="{FF2B5EF4-FFF2-40B4-BE49-F238E27FC236}">
                <a16:creationId xmlns:a16="http://schemas.microsoft.com/office/drawing/2014/main" id="{C93E5501-E53D-EB41-8361-F55425FB5487}"/>
              </a:ext>
            </a:extLst>
          </p:cNvPr>
          <p:cNvSpPr/>
          <p:nvPr/>
        </p:nvSpPr>
        <p:spPr>
          <a:xfrm>
            <a:off x="6993514" y="6361712"/>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4" name="object 263">
            <a:extLst>
              <a:ext uri="{FF2B5EF4-FFF2-40B4-BE49-F238E27FC236}">
                <a16:creationId xmlns:a16="http://schemas.microsoft.com/office/drawing/2014/main" id="{EE4DE322-D73D-EC4A-AF93-5594CE64BF97}"/>
              </a:ext>
            </a:extLst>
          </p:cNvPr>
          <p:cNvSpPr/>
          <p:nvPr/>
        </p:nvSpPr>
        <p:spPr>
          <a:xfrm>
            <a:off x="7450177"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5" name="object 264">
            <a:extLst>
              <a:ext uri="{FF2B5EF4-FFF2-40B4-BE49-F238E27FC236}">
                <a16:creationId xmlns:a16="http://schemas.microsoft.com/office/drawing/2014/main" id="{CCF3F209-6F2F-E947-AE9F-6DC0D9A39D71}"/>
              </a:ext>
            </a:extLst>
          </p:cNvPr>
          <p:cNvSpPr/>
          <p:nvPr/>
        </p:nvSpPr>
        <p:spPr>
          <a:xfrm>
            <a:off x="7906841"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6" name="object 265">
            <a:extLst>
              <a:ext uri="{FF2B5EF4-FFF2-40B4-BE49-F238E27FC236}">
                <a16:creationId xmlns:a16="http://schemas.microsoft.com/office/drawing/2014/main" id="{332D0346-DF06-2C44-8500-52490082F280}"/>
              </a:ext>
            </a:extLst>
          </p:cNvPr>
          <p:cNvSpPr/>
          <p:nvPr/>
        </p:nvSpPr>
        <p:spPr>
          <a:xfrm>
            <a:off x="8363504"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7" name="object 266">
            <a:extLst>
              <a:ext uri="{FF2B5EF4-FFF2-40B4-BE49-F238E27FC236}">
                <a16:creationId xmlns:a16="http://schemas.microsoft.com/office/drawing/2014/main" id="{537B8BBB-408F-4846-9A34-F2621B829CA8}"/>
              </a:ext>
            </a:extLst>
          </p:cNvPr>
          <p:cNvSpPr/>
          <p:nvPr/>
        </p:nvSpPr>
        <p:spPr>
          <a:xfrm>
            <a:off x="8820168"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8" name="object 198">
            <a:extLst>
              <a:ext uri="{FF2B5EF4-FFF2-40B4-BE49-F238E27FC236}">
                <a16:creationId xmlns:a16="http://schemas.microsoft.com/office/drawing/2014/main" id="{C1CAE33B-F248-0840-8345-4CF5B806115C}"/>
              </a:ext>
            </a:extLst>
          </p:cNvPr>
          <p:cNvSpPr/>
          <p:nvPr/>
        </p:nvSpPr>
        <p:spPr>
          <a:xfrm>
            <a:off x="653841" y="545927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9" name="object 199">
            <a:extLst>
              <a:ext uri="{FF2B5EF4-FFF2-40B4-BE49-F238E27FC236}">
                <a16:creationId xmlns:a16="http://schemas.microsoft.com/office/drawing/2014/main" id="{A981EBDA-330E-2A4D-B3D2-DC199B1BFF4E}"/>
              </a:ext>
            </a:extLst>
          </p:cNvPr>
          <p:cNvSpPr/>
          <p:nvPr/>
        </p:nvSpPr>
        <p:spPr>
          <a:xfrm>
            <a:off x="1110504"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0" name="object 200">
            <a:extLst>
              <a:ext uri="{FF2B5EF4-FFF2-40B4-BE49-F238E27FC236}">
                <a16:creationId xmlns:a16="http://schemas.microsoft.com/office/drawing/2014/main" id="{BDCFB597-605F-994E-A41F-6AFE683FD8E2}"/>
              </a:ext>
            </a:extLst>
          </p:cNvPr>
          <p:cNvSpPr/>
          <p:nvPr/>
        </p:nvSpPr>
        <p:spPr>
          <a:xfrm>
            <a:off x="156716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1" name="object 201">
            <a:extLst>
              <a:ext uri="{FF2B5EF4-FFF2-40B4-BE49-F238E27FC236}">
                <a16:creationId xmlns:a16="http://schemas.microsoft.com/office/drawing/2014/main" id="{5D9C38B5-FD01-8546-BB85-C57BEB4F3510}"/>
              </a:ext>
            </a:extLst>
          </p:cNvPr>
          <p:cNvSpPr/>
          <p:nvPr/>
        </p:nvSpPr>
        <p:spPr>
          <a:xfrm>
            <a:off x="2023830"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2" name="object 202">
            <a:extLst>
              <a:ext uri="{FF2B5EF4-FFF2-40B4-BE49-F238E27FC236}">
                <a16:creationId xmlns:a16="http://schemas.microsoft.com/office/drawing/2014/main" id="{D15E4E83-D7EC-5440-B730-0B29E9459A73}"/>
              </a:ext>
            </a:extLst>
          </p:cNvPr>
          <p:cNvSpPr/>
          <p:nvPr/>
        </p:nvSpPr>
        <p:spPr>
          <a:xfrm>
            <a:off x="2480494"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3" name="object 208">
            <a:extLst>
              <a:ext uri="{FF2B5EF4-FFF2-40B4-BE49-F238E27FC236}">
                <a16:creationId xmlns:a16="http://schemas.microsoft.com/office/drawing/2014/main" id="{5BEB7157-76B9-AE49-8614-E0F46B6DD3AD}"/>
              </a:ext>
            </a:extLst>
          </p:cNvPr>
          <p:cNvSpPr/>
          <p:nvPr/>
        </p:nvSpPr>
        <p:spPr>
          <a:xfrm>
            <a:off x="653841"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4" name="object 209">
            <a:extLst>
              <a:ext uri="{FF2B5EF4-FFF2-40B4-BE49-F238E27FC236}">
                <a16:creationId xmlns:a16="http://schemas.microsoft.com/office/drawing/2014/main" id="{A20949C9-E2CA-BF41-932D-4A3A87FB03E0}"/>
              </a:ext>
            </a:extLst>
          </p:cNvPr>
          <p:cNvSpPr/>
          <p:nvPr/>
        </p:nvSpPr>
        <p:spPr>
          <a:xfrm>
            <a:off x="1110504" y="591077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5" name="object 210">
            <a:extLst>
              <a:ext uri="{FF2B5EF4-FFF2-40B4-BE49-F238E27FC236}">
                <a16:creationId xmlns:a16="http://schemas.microsoft.com/office/drawing/2014/main" id="{5BB5FBA1-0487-0745-82B9-57DE12465052}"/>
              </a:ext>
            </a:extLst>
          </p:cNvPr>
          <p:cNvSpPr/>
          <p:nvPr/>
        </p:nvSpPr>
        <p:spPr>
          <a:xfrm>
            <a:off x="1567167"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8" name="object 211">
            <a:extLst>
              <a:ext uri="{FF2B5EF4-FFF2-40B4-BE49-F238E27FC236}">
                <a16:creationId xmlns:a16="http://schemas.microsoft.com/office/drawing/2014/main" id="{13A556B2-612F-6944-9ACD-C9C2CBE88648}"/>
              </a:ext>
            </a:extLst>
          </p:cNvPr>
          <p:cNvSpPr/>
          <p:nvPr/>
        </p:nvSpPr>
        <p:spPr>
          <a:xfrm>
            <a:off x="2023830"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9" name="object 212">
            <a:extLst>
              <a:ext uri="{FF2B5EF4-FFF2-40B4-BE49-F238E27FC236}">
                <a16:creationId xmlns:a16="http://schemas.microsoft.com/office/drawing/2014/main" id="{3D9E9A18-1938-F241-9655-31D1F1549A26}"/>
              </a:ext>
            </a:extLst>
          </p:cNvPr>
          <p:cNvSpPr/>
          <p:nvPr/>
        </p:nvSpPr>
        <p:spPr>
          <a:xfrm>
            <a:off x="2480494"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0" name="object 201">
            <a:extLst>
              <a:ext uri="{FF2B5EF4-FFF2-40B4-BE49-F238E27FC236}">
                <a16:creationId xmlns:a16="http://schemas.microsoft.com/office/drawing/2014/main" id="{ABCAF3CD-811D-384B-BC86-84660FB7BFDC}"/>
              </a:ext>
            </a:extLst>
          </p:cNvPr>
          <p:cNvSpPr/>
          <p:nvPr/>
        </p:nvSpPr>
        <p:spPr>
          <a:xfrm>
            <a:off x="6539782"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1" name="object 202">
            <a:extLst>
              <a:ext uri="{FF2B5EF4-FFF2-40B4-BE49-F238E27FC236}">
                <a16:creationId xmlns:a16="http://schemas.microsoft.com/office/drawing/2014/main" id="{2191565C-05B2-C146-9CD5-38EADBDA793E}"/>
              </a:ext>
            </a:extLst>
          </p:cNvPr>
          <p:cNvSpPr/>
          <p:nvPr/>
        </p:nvSpPr>
        <p:spPr>
          <a:xfrm>
            <a:off x="6996446"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2" name="object 203">
            <a:extLst>
              <a:ext uri="{FF2B5EF4-FFF2-40B4-BE49-F238E27FC236}">
                <a16:creationId xmlns:a16="http://schemas.microsoft.com/office/drawing/2014/main" id="{7CEDC9BC-21FF-6E49-B617-BC46C4727846}"/>
              </a:ext>
            </a:extLst>
          </p:cNvPr>
          <p:cNvSpPr/>
          <p:nvPr/>
        </p:nvSpPr>
        <p:spPr>
          <a:xfrm>
            <a:off x="7453109"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3" name="object 204">
            <a:extLst>
              <a:ext uri="{FF2B5EF4-FFF2-40B4-BE49-F238E27FC236}">
                <a16:creationId xmlns:a16="http://schemas.microsoft.com/office/drawing/2014/main" id="{7A4C1B07-2404-C94A-9818-02B023B7350F}"/>
              </a:ext>
            </a:extLst>
          </p:cNvPr>
          <p:cNvSpPr/>
          <p:nvPr/>
        </p:nvSpPr>
        <p:spPr>
          <a:xfrm>
            <a:off x="7909773"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4" name="object 205">
            <a:extLst>
              <a:ext uri="{FF2B5EF4-FFF2-40B4-BE49-F238E27FC236}">
                <a16:creationId xmlns:a16="http://schemas.microsoft.com/office/drawing/2014/main" id="{4DC8E1B4-BFAB-BD45-8EA3-60E2F7509ECA}"/>
              </a:ext>
            </a:extLst>
          </p:cNvPr>
          <p:cNvSpPr/>
          <p:nvPr/>
        </p:nvSpPr>
        <p:spPr>
          <a:xfrm>
            <a:off x="8366436"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5" name="object 211">
            <a:extLst>
              <a:ext uri="{FF2B5EF4-FFF2-40B4-BE49-F238E27FC236}">
                <a16:creationId xmlns:a16="http://schemas.microsoft.com/office/drawing/2014/main" id="{9E563182-6155-E24C-A817-5C33BEF94248}"/>
              </a:ext>
            </a:extLst>
          </p:cNvPr>
          <p:cNvSpPr/>
          <p:nvPr/>
        </p:nvSpPr>
        <p:spPr>
          <a:xfrm>
            <a:off x="6539782"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7" name="object 212">
            <a:extLst>
              <a:ext uri="{FF2B5EF4-FFF2-40B4-BE49-F238E27FC236}">
                <a16:creationId xmlns:a16="http://schemas.microsoft.com/office/drawing/2014/main" id="{F3652C5A-2456-DC44-B188-0BD285553008}"/>
              </a:ext>
            </a:extLst>
          </p:cNvPr>
          <p:cNvSpPr/>
          <p:nvPr/>
        </p:nvSpPr>
        <p:spPr>
          <a:xfrm>
            <a:off x="6996446"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8" name="object 213">
            <a:extLst>
              <a:ext uri="{FF2B5EF4-FFF2-40B4-BE49-F238E27FC236}">
                <a16:creationId xmlns:a16="http://schemas.microsoft.com/office/drawing/2014/main" id="{503ADABC-ECA1-524C-8DF9-28EF8129EF43}"/>
              </a:ext>
            </a:extLst>
          </p:cNvPr>
          <p:cNvSpPr/>
          <p:nvPr/>
        </p:nvSpPr>
        <p:spPr>
          <a:xfrm>
            <a:off x="7453109"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9" name="object 214">
            <a:extLst>
              <a:ext uri="{FF2B5EF4-FFF2-40B4-BE49-F238E27FC236}">
                <a16:creationId xmlns:a16="http://schemas.microsoft.com/office/drawing/2014/main" id="{9E1723D1-7AFC-3643-A0C2-D507B3437474}"/>
              </a:ext>
            </a:extLst>
          </p:cNvPr>
          <p:cNvSpPr/>
          <p:nvPr/>
        </p:nvSpPr>
        <p:spPr>
          <a:xfrm>
            <a:off x="7909773"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0" name="object 215">
            <a:extLst>
              <a:ext uri="{FF2B5EF4-FFF2-40B4-BE49-F238E27FC236}">
                <a16:creationId xmlns:a16="http://schemas.microsoft.com/office/drawing/2014/main" id="{105CF678-30FA-4942-B80C-889DD2715F60}"/>
              </a:ext>
            </a:extLst>
          </p:cNvPr>
          <p:cNvSpPr/>
          <p:nvPr/>
        </p:nvSpPr>
        <p:spPr>
          <a:xfrm>
            <a:off x="8366436"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1" name="object 193">
            <a:extLst>
              <a:ext uri="{FF2B5EF4-FFF2-40B4-BE49-F238E27FC236}">
                <a16:creationId xmlns:a16="http://schemas.microsoft.com/office/drawing/2014/main" id="{A0C4D380-E83A-9A40-A733-7543BB503F74}"/>
              </a:ext>
            </a:extLst>
          </p:cNvPr>
          <p:cNvSpPr/>
          <p:nvPr/>
        </p:nvSpPr>
        <p:spPr>
          <a:xfrm>
            <a:off x="2934225" y="545927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2" name="object 194">
            <a:extLst>
              <a:ext uri="{FF2B5EF4-FFF2-40B4-BE49-F238E27FC236}">
                <a16:creationId xmlns:a16="http://schemas.microsoft.com/office/drawing/2014/main" id="{B12091BE-8B6D-F243-9ABC-52B6F7BCC8E7}"/>
              </a:ext>
            </a:extLst>
          </p:cNvPr>
          <p:cNvSpPr/>
          <p:nvPr/>
        </p:nvSpPr>
        <p:spPr>
          <a:xfrm>
            <a:off x="3390889"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3" name="object 195">
            <a:extLst>
              <a:ext uri="{FF2B5EF4-FFF2-40B4-BE49-F238E27FC236}">
                <a16:creationId xmlns:a16="http://schemas.microsoft.com/office/drawing/2014/main" id="{D5D875B0-8A13-E548-B99B-7A1F4357F8B2}"/>
              </a:ext>
            </a:extLst>
          </p:cNvPr>
          <p:cNvSpPr/>
          <p:nvPr/>
        </p:nvSpPr>
        <p:spPr>
          <a:xfrm>
            <a:off x="3847553"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5" name="object 196">
            <a:extLst>
              <a:ext uri="{FF2B5EF4-FFF2-40B4-BE49-F238E27FC236}">
                <a16:creationId xmlns:a16="http://schemas.microsoft.com/office/drawing/2014/main" id="{90B229FB-821B-D844-8CB0-17BE9708968F}"/>
              </a:ext>
            </a:extLst>
          </p:cNvPr>
          <p:cNvSpPr/>
          <p:nvPr/>
        </p:nvSpPr>
        <p:spPr>
          <a:xfrm>
            <a:off x="4304216"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6" name="object 187">
            <a:extLst>
              <a:ext uri="{FF2B5EF4-FFF2-40B4-BE49-F238E27FC236}">
                <a16:creationId xmlns:a16="http://schemas.microsoft.com/office/drawing/2014/main" id="{518433BB-8F75-384D-877F-599311387744}"/>
              </a:ext>
            </a:extLst>
          </p:cNvPr>
          <p:cNvSpPr/>
          <p:nvPr/>
        </p:nvSpPr>
        <p:spPr>
          <a:xfrm>
            <a:off x="471019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7" name="object 188">
            <a:extLst>
              <a:ext uri="{FF2B5EF4-FFF2-40B4-BE49-F238E27FC236}">
                <a16:creationId xmlns:a16="http://schemas.microsoft.com/office/drawing/2014/main" id="{517D2D07-C033-5F41-AC92-2D44CC0FB439}"/>
              </a:ext>
            </a:extLst>
          </p:cNvPr>
          <p:cNvSpPr/>
          <p:nvPr/>
        </p:nvSpPr>
        <p:spPr>
          <a:xfrm>
            <a:off x="5166860"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8" name="object 189">
            <a:extLst>
              <a:ext uri="{FF2B5EF4-FFF2-40B4-BE49-F238E27FC236}">
                <a16:creationId xmlns:a16="http://schemas.microsoft.com/office/drawing/2014/main" id="{C1CEC62E-78EA-AC4C-A63A-D0C66A5E8939}"/>
              </a:ext>
            </a:extLst>
          </p:cNvPr>
          <p:cNvSpPr/>
          <p:nvPr/>
        </p:nvSpPr>
        <p:spPr>
          <a:xfrm>
            <a:off x="5623524"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9" name="object 190">
            <a:extLst>
              <a:ext uri="{FF2B5EF4-FFF2-40B4-BE49-F238E27FC236}">
                <a16:creationId xmlns:a16="http://schemas.microsoft.com/office/drawing/2014/main" id="{C5225362-C41F-5847-A506-E0D196400359}"/>
              </a:ext>
            </a:extLst>
          </p:cNvPr>
          <p:cNvSpPr/>
          <p:nvPr/>
        </p:nvSpPr>
        <p:spPr>
          <a:xfrm>
            <a:off x="6080187"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grpSp>
        <p:nvGrpSpPr>
          <p:cNvPr id="13" name="グループ化 12">
            <a:extLst>
              <a:ext uri="{FF2B5EF4-FFF2-40B4-BE49-F238E27FC236}">
                <a16:creationId xmlns:a16="http://schemas.microsoft.com/office/drawing/2014/main" id="{4F72F087-C9A5-1CFD-23F4-6FDBB3BC9EA4}"/>
              </a:ext>
            </a:extLst>
          </p:cNvPr>
          <p:cNvGrpSpPr/>
          <p:nvPr/>
        </p:nvGrpSpPr>
        <p:grpSpPr>
          <a:xfrm>
            <a:off x="2368247" y="5756782"/>
            <a:ext cx="5063633" cy="441622"/>
            <a:chOff x="2510092" y="5711494"/>
            <a:chExt cx="5063633" cy="441622"/>
          </a:xfrm>
          <a:solidFill>
            <a:schemeClr val="bg1"/>
          </a:solidFill>
        </p:grpSpPr>
        <p:grpSp>
          <p:nvGrpSpPr>
            <p:cNvPr id="7" name="グループ化 6">
              <a:extLst>
                <a:ext uri="{FF2B5EF4-FFF2-40B4-BE49-F238E27FC236}">
                  <a16:creationId xmlns:a16="http://schemas.microsoft.com/office/drawing/2014/main" id="{EAB57917-1A1A-E5C6-B580-78BDCF3793EF}"/>
                </a:ext>
              </a:extLst>
            </p:cNvPr>
            <p:cNvGrpSpPr/>
            <p:nvPr/>
          </p:nvGrpSpPr>
          <p:grpSpPr>
            <a:xfrm>
              <a:off x="2510092" y="5736031"/>
              <a:ext cx="2061908" cy="417085"/>
              <a:chOff x="2193746" y="5602903"/>
              <a:chExt cx="2059787" cy="417085"/>
            </a:xfrm>
            <a:grpFill/>
          </p:grpSpPr>
          <p:pic>
            <p:nvPicPr>
              <p:cNvPr id="5" name="図 4">
                <a:extLst>
                  <a:ext uri="{FF2B5EF4-FFF2-40B4-BE49-F238E27FC236}">
                    <a16:creationId xmlns:a16="http://schemas.microsoft.com/office/drawing/2014/main" id="{0D37BA13-A048-11EF-7CF8-10F3ED65756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82915" y="5602903"/>
                <a:ext cx="1853853" cy="186253"/>
              </a:xfrm>
              <a:prstGeom prst="rect">
                <a:avLst/>
              </a:prstGeom>
              <a:grpFill/>
            </p:spPr>
          </p:pic>
          <p:sp>
            <p:nvSpPr>
              <p:cNvPr id="6" name="テキスト ボックス 5">
                <a:extLst>
                  <a:ext uri="{FF2B5EF4-FFF2-40B4-BE49-F238E27FC236}">
                    <a16:creationId xmlns:a16="http://schemas.microsoft.com/office/drawing/2014/main" id="{2834AA12-2BCE-228A-B016-AEC22A4F2D13}"/>
                  </a:ext>
                </a:extLst>
              </p:cNvPr>
              <p:cNvSpPr txBox="1"/>
              <p:nvPr/>
            </p:nvSpPr>
            <p:spPr>
              <a:xfrm>
                <a:off x="2193746" y="5789156"/>
                <a:ext cx="2059787"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業務企画部 啓発･教育･防災グループ</a:t>
                </a:r>
              </a:p>
            </p:txBody>
          </p:sp>
        </p:grpSp>
        <p:sp>
          <p:nvSpPr>
            <p:cNvPr id="8" name="テキスト ボックス 7">
              <a:extLst>
                <a:ext uri="{FF2B5EF4-FFF2-40B4-BE49-F238E27FC236}">
                  <a16:creationId xmlns:a16="http://schemas.microsoft.com/office/drawing/2014/main" id="{019C4603-C99B-FB32-20F9-A8C1A83A5605}"/>
                </a:ext>
              </a:extLst>
            </p:cNvPr>
            <p:cNvSpPr txBox="1"/>
            <p:nvPr/>
          </p:nvSpPr>
          <p:spPr>
            <a:xfrm>
              <a:off x="4425914" y="5711494"/>
              <a:ext cx="2526540" cy="438710"/>
            </a:xfrm>
            <a:prstGeom prst="rect">
              <a:avLst/>
            </a:prstGeom>
            <a:grpFill/>
          </p:spPr>
          <p:txBody>
            <a:bodyPr wrap="square" rtlCol="0">
              <a:spAutoFit/>
            </a:bodyPr>
            <a:lstStyle/>
            <a:p>
              <a:pPr marL="0" marR="0" lvl="0" indent="0" algn="l" defTabSz="566654" rtl="0" eaLnBrk="1" fontAlgn="auto" latinLnBrk="0" hangingPunct="1">
                <a:lnSpc>
                  <a:spcPts val="14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101-8335 </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東京都千代田区神田淡路町</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2−9</a:t>
              </a:r>
            </a:p>
            <a:p>
              <a:pPr marL="0" marR="0" lvl="0" indent="0" algn="l" defTabSz="566654" rtl="0" eaLnBrk="1" fontAlgn="auto" latinLnBrk="0" hangingPunct="1">
                <a:lnSpc>
                  <a:spcPts val="14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TEL</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03-3255-1215</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p>
          </p:txBody>
        </p:sp>
        <p:sp>
          <p:nvSpPr>
            <p:cNvPr id="9" name="テキスト ボックス 8">
              <a:extLst>
                <a:ext uri="{FF2B5EF4-FFF2-40B4-BE49-F238E27FC236}">
                  <a16:creationId xmlns:a16="http://schemas.microsoft.com/office/drawing/2014/main" id="{ABF3463A-5250-8FEE-087F-EE637CC95A55}"/>
                </a:ext>
              </a:extLst>
            </p:cNvPr>
            <p:cNvSpPr txBox="1"/>
            <p:nvPr/>
          </p:nvSpPr>
          <p:spPr>
            <a:xfrm>
              <a:off x="5647122" y="5917106"/>
              <a:ext cx="1926603"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nn-NO"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URL https://www.sonpo.or.jp/</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601C78DB-333C-5D01-6991-E110C3808B96}"/>
                </a:ext>
              </a:extLst>
            </p:cNvPr>
            <p:cNvCxnSpPr>
              <a:cxnSpLocks/>
            </p:cNvCxnSpPr>
            <p:nvPr/>
          </p:nvCxnSpPr>
          <p:spPr>
            <a:xfrm>
              <a:off x="4484349" y="5748228"/>
              <a:ext cx="0" cy="325099"/>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862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A7D56B-A26A-0247-BC4F-7C1DB875E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861" y="147986"/>
            <a:ext cx="6348039" cy="6574133"/>
          </a:xfrm>
          <a:prstGeom prst="rect">
            <a:avLst/>
          </a:prstGeom>
        </p:spPr>
      </p:pic>
    </p:spTree>
    <p:extLst>
      <p:ext uri="{BB962C8B-B14F-4D97-AF65-F5344CB8AC3E}">
        <p14:creationId xmlns:p14="http://schemas.microsoft.com/office/powerpoint/2010/main" val="58709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a:extLst>
              <a:ext uri="{FF2B5EF4-FFF2-40B4-BE49-F238E27FC236}">
                <a16:creationId xmlns:a16="http://schemas.microsoft.com/office/drawing/2014/main" id="{B5D70A36-331A-794F-A864-A7120C638A6C}"/>
              </a:ext>
            </a:extLst>
          </p:cNvPr>
          <p:cNvSpPr txBox="1"/>
          <p:nvPr/>
        </p:nvSpPr>
        <p:spPr>
          <a:xfrm>
            <a:off x="985368" y="5223515"/>
            <a:ext cx="7143088" cy="1077218"/>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CC0000"/>
                </a:solidFill>
                <a:effectLst/>
                <a:uLnTx/>
                <a:uFillTx/>
                <a:latin typeface="BIZ UDPゴシック" panose="020B0400000000000000" pitchFamily="50" charset="-128"/>
                <a:ea typeface="BIZ UDPゴシック" panose="020B0400000000000000" pitchFamily="50" charset="-128"/>
                <a:cs typeface="+mn-cs"/>
              </a:rPr>
              <a:t>保険とは、このようなリスクで発生した</a:t>
            </a:r>
            <a:endParaRPr kumimoji="1" lang="en-US" altLang="ja-JP" sz="3200" b="1" i="0" u="none" strike="noStrike" kern="1200" cap="none" spc="0" normalizeH="0" baseline="0" noProof="0" dirty="0">
              <a:ln>
                <a:noFill/>
              </a:ln>
              <a:solidFill>
                <a:srgbClr val="CC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CC0000"/>
                </a:solidFill>
                <a:effectLst/>
                <a:uLnTx/>
                <a:uFillTx/>
                <a:latin typeface="BIZ UDPゴシック" panose="020B0400000000000000" pitchFamily="50" charset="-128"/>
                <a:ea typeface="BIZ UDPゴシック" panose="020B0400000000000000" pitchFamily="50" charset="-128"/>
                <a:cs typeface="+mn-cs"/>
              </a:rPr>
              <a:t>経済的な損失に備えるしくみです。</a:t>
            </a:r>
          </a:p>
        </p:txBody>
      </p:sp>
      <p:pic>
        <p:nvPicPr>
          <p:cNvPr id="8" name="図 7">
            <a:extLst>
              <a:ext uri="{FF2B5EF4-FFF2-40B4-BE49-F238E27FC236}">
                <a16:creationId xmlns:a16="http://schemas.microsoft.com/office/drawing/2014/main" id="{5AF4EDF9-8590-E54B-BE89-10E0FFF97A75}"/>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1281501" y="2302402"/>
            <a:ext cx="1860550" cy="1000125"/>
          </a:xfrm>
          <a:prstGeom prst="rect">
            <a:avLst/>
          </a:prstGeom>
        </p:spPr>
      </p:pic>
      <p:pic>
        <p:nvPicPr>
          <p:cNvPr id="12" name="図 11">
            <a:extLst>
              <a:ext uri="{FF2B5EF4-FFF2-40B4-BE49-F238E27FC236}">
                <a16:creationId xmlns:a16="http://schemas.microsoft.com/office/drawing/2014/main" id="{C675C926-C69B-1442-B5F9-1AE25CEA7BF0}"/>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287629" y="4008021"/>
            <a:ext cx="1863725" cy="1073150"/>
          </a:xfrm>
          <a:prstGeom prst="rect">
            <a:avLst/>
          </a:prstGeom>
        </p:spPr>
      </p:pic>
      <p:pic>
        <p:nvPicPr>
          <p:cNvPr id="23" name="図 22">
            <a:extLst>
              <a:ext uri="{FF2B5EF4-FFF2-40B4-BE49-F238E27FC236}">
                <a16:creationId xmlns:a16="http://schemas.microsoft.com/office/drawing/2014/main" id="{458D3760-88E6-0142-AB07-2FCF87F7C5D9}"/>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6543395" y="3974891"/>
            <a:ext cx="1924050" cy="1047750"/>
          </a:xfrm>
          <a:prstGeom prst="rect">
            <a:avLst/>
          </a:prstGeom>
        </p:spPr>
      </p:pic>
      <p:pic>
        <p:nvPicPr>
          <p:cNvPr id="37" name="図 36">
            <a:extLst>
              <a:ext uri="{FF2B5EF4-FFF2-40B4-BE49-F238E27FC236}">
                <a16:creationId xmlns:a16="http://schemas.microsoft.com/office/drawing/2014/main" id="{20DB6DB9-A567-A74D-AEE0-27EA3ABC60E1}"/>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6543395" y="2163183"/>
            <a:ext cx="1943100" cy="1139825"/>
          </a:xfrm>
          <a:prstGeom prst="rect">
            <a:avLst/>
          </a:prstGeom>
        </p:spPr>
      </p:pic>
      <p:pic>
        <p:nvPicPr>
          <p:cNvPr id="39" name="図 38">
            <a:extLst>
              <a:ext uri="{FF2B5EF4-FFF2-40B4-BE49-F238E27FC236}">
                <a16:creationId xmlns:a16="http://schemas.microsoft.com/office/drawing/2014/main" id="{8B4C65CE-645D-984B-B152-E717AA7471BB}"/>
              </a:ext>
            </a:extLst>
          </p:cNvPr>
          <p:cNvPicPr>
            <a:picLocks noChangeAspect="1"/>
          </p:cNvPicPr>
          <p:nvPr/>
        </p:nvPicPr>
        <p:blipFill>
          <a:blip r:embed="rId6" cstate="print">
            <a:alphaModFix/>
            <a:extLst>
              <a:ext uri="{28A0092B-C50C-407E-A947-70E740481C1C}">
                <a14:useLocalDpi xmlns:a14="http://schemas.microsoft.com/office/drawing/2010/main" val="0"/>
              </a:ext>
            </a:extLst>
          </a:blip>
          <a:stretch>
            <a:fillRect/>
          </a:stretch>
        </p:blipFill>
        <p:spPr>
          <a:xfrm>
            <a:off x="4190109" y="2086938"/>
            <a:ext cx="1628775" cy="1209675"/>
          </a:xfrm>
          <a:prstGeom prst="rect">
            <a:avLst/>
          </a:prstGeom>
        </p:spPr>
      </p:pic>
      <p:pic>
        <p:nvPicPr>
          <p:cNvPr id="42" name="図 41">
            <a:extLst>
              <a:ext uri="{FF2B5EF4-FFF2-40B4-BE49-F238E27FC236}">
                <a16:creationId xmlns:a16="http://schemas.microsoft.com/office/drawing/2014/main" id="{2063FD61-08E6-C24F-8323-706B8E09B1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374" y="3572693"/>
            <a:ext cx="2501900" cy="1387475"/>
          </a:xfrm>
          <a:prstGeom prst="rect">
            <a:avLst/>
          </a:prstGeom>
        </p:spPr>
      </p:pic>
      <p:pic>
        <p:nvPicPr>
          <p:cNvPr id="43" name="図 42">
            <a:extLst>
              <a:ext uri="{FF2B5EF4-FFF2-40B4-BE49-F238E27FC236}">
                <a16:creationId xmlns:a16="http://schemas.microsoft.com/office/drawing/2014/main" id="{561BE764-98E0-2A46-9A8D-7CC34761AC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3550" y="3572693"/>
            <a:ext cx="2501900" cy="1387475"/>
          </a:xfrm>
          <a:prstGeom prst="rect">
            <a:avLst/>
          </a:prstGeom>
        </p:spPr>
      </p:pic>
      <p:pic>
        <p:nvPicPr>
          <p:cNvPr id="44" name="図 43">
            <a:extLst>
              <a:ext uri="{FF2B5EF4-FFF2-40B4-BE49-F238E27FC236}">
                <a16:creationId xmlns:a16="http://schemas.microsoft.com/office/drawing/2014/main" id="{9FA4186F-65B8-3B47-91AE-6FA12B6731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5517" y="3579870"/>
            <a:ext cx="2501900" cy="1387475"/>
          </a:xfrm>
          <a:prstGeom prst="rect">
            <a:avLst/>
          </a:prstGeom>
        </p:spPr>
      </p:pic>
      <p:pic>
        <p:nvPicPr>
          <p:cNvPr id="3" name="図 2">
            <a:extLst>
              <a:ext uri="{FF2B5EF4-FFF2-40B4-BE49-F238E27FC236}">
                <a16:creationId xmlns:a16="http://schemas.microsoft.com/office/drawing/2014/main" id="{6EBE6376-F30F-3740-AC9D-F1A0254BD5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394" y="1889395"/>
            <a:ext cx="2501900" cy="1387475"/>
          </a:xfrm>
          <a:prstGeom prst="rect">
            <a:avLst/>
          </a:prstGeom>
        </p:spPr>
      </p:pic>
      <p:pic>
        <p:nvPicPr>
          <p:cNvPr id="40" name="図 39">
            <a:extLst>
              <a:ext uri="{FF2B5EF4-FFF2-40B4-BE49-F238E27FC236}">
                <a16:creationId xmlns:a16="http://schemas.microsoft.com/office/drawing/2014/main" id="{BCA3E60C-D7D3-4247-AB44-5D295CEC4F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5924" y="1889395"/>
            <a:ext cx="2501900" cy="1387475"/>
          </a:xfrm>
          <a:prstGeom prst="rect">
            <a:avLst/>
          </a:prstGeom>
        </p:spPr>
      </p:pic>
      <p:pic>
        <p:nvPicPr>
          <p:cNvPr id="41" name="図 40">
            <a:extLst>
              <a:ext uri="{FF2B5EF4-FFF2-40B4-BE49-F238E27FC236}">
                <a16:creationId xmlns:a16="http://schemas.microsoft.com/office/drawing/2014/main" id="{E39BB188-A633-B644-874A-55FF1E6D9B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5962" y="1881953"/>
            <a:ext cx="2501900" cy="1387475"/>
          </a:xfrm>
          <a:prstGeom prst="rect">
            <a:avLst/>
          </a:prstGeom>
        </p:spPr>
      </p:pic>
      <p:sp>
        <p:nvSpPr>
          <p:cNvPr id="18" name="正方形/長方形 17">
            <a:extLst>
              <a:ext uri="{FF2B5EF4-FFF2-40B4-BE49-F238E27FC236}">
                <a16:creationId xmlns:a16="http://schemas.microsoft.com/office/drawing/2014/main" id="{562A4576-BD37-6146-A115-7EFE0C85718D}"/>
              </a:ext>
            </a:extLst>
          </p:cNvPr>
          <p:cNvSpPr/>
          <p:nvPr/>
        </p:nvSpPr>
        <p:spPr>
          <a:xfrm>
            <a:off x="1007879" y="1172851"/>
            <a:ext cx="7109110" cy="512748"/>
          </a:xfrm>
          <a:prstGeom prst="rect">
            <a:avLst/>
          </a:prstGeom>
          <a:solidFill>
            <a:srgbClr val="E05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B5D70A36-331A-794F-A864-A7120C638A6C}"/>
              </a:ext>
            </a:extLst>
          </p:cNvPr>
          <p:cNvSpPr txBox="1"/>
          <p:nvPr/>
        </p:nvSpPr>
        <p:spPr>
          <a:xfrm>
            <a:off x="1006787" y="1158555"/>
            <a:ext cx="7143088" cy="523220"/>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人生を変えてしまうかもしれないリスクとは？</a:t>
            </a:r>
          </a:p>
        </p:txBody>
      </p:sp>
      <p:sp>
        <p:nvSpPr>
          <p:cNvPr id="24" name="テキスト ボックス 23">
            <a:extLst>
              <a:ext uri="{FF2B5EF4-FFF2-40B4-BE49-F238E27FC236}">
                <a16:creationId xmlns:a16="http://schemas.microsoft.com/office/drawing/2014/main" id="{009EDCDE-5E71-8E40-92D4-AA725424F92A}"/>
              </a:ext>
            </a:extLst>
          </p:cNvPr>
          <p:cNvSpPr txBox="1"/>
          <p:nvPr/>
        </p:nvSpPr>
        <p:spPr>
          <a:xfrm>
            <a:off x="678870" y="1955784"/>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253AB07E-FDCB-7647-9E3A-9D94AB75FACB}"/>
              </a:ext>
            </a:extLst>
          </p:cNvPr>
          <p:cNvSpPr txBox="1"/>
          <p:nvPr/>
        </p:nvSpPr>
        <p:spPr>
          <a:xfrm>
            <a:off x="3341794" y="1937701"/>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41088F51-28B8-A147-BC84-9D144B4504AA}"/>
              </a:ext>
            </a:extLst>
          </p:cNvPr>
          <p:cNvSpPr txBox="1"/>
          <p:nvPr/>
        </p:nvSpPr>
        <p:spPr>
          <a:xfrm>
            <a:off x="6010497" y="1953028"/>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B31E0171-19B5-8645-B9AE-369313E25B20}"/>
              </a:ext>
            </a:extLst>
          </p:cNvPr>
          <p:cNvSpPr txBox="1"/>
          <p:nvPr/>
        </p:nvSpPr>
        <p:spPr>
          <a:xfrm>
            <a:off x="666778" y="3612739"/>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814F7583-8300-EC4C-A221-E0FE6121EFC6}"/>
              </a:ext>
            </a:extLst>
          </p:cNvPr>
          <p:cNvSpPr txBox="1"/>
          <p:nvPr/>
        </p:nvSpPr>
        <p:spPr>
          <a:xfrm>
            <a:off x="3338815" y="3614046"/>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5</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501E855B-26E0-D440-A62E-966A9D5EA659}"/>
              </a:ext>
            </a:extLst>
          </p:cNvPr>
          <p:cNvSpPr txBox="1"/>
          <p:nvPr/>
        </p:nvSpPr>
        <p:spPr>
          <a:xfrm>
            <a:off x="6005924" y="3611067"/>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6</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E1E18FD0-6BE6-254F-A9D8-CC5D70213742}"/>
              </a:ext>
            </a:extLst>
          </p:cNvPr>
          <p:cNvSpPr txBox="1"/>
          <p:nvPr/>
        </p:nvSpPr>
        <p:spPr>
          <a:xfrm>
            <a:off x="1011000" y="1988409"/>
            <a:ext cx="1005403" cy="33855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交通事故</a:t>
            </a:r>
          </a:p>
        </p:txBody>
      </p:sp>
      <p:sp>
        <p:nvSpPr>
          <p:cNvPr id="31" name="テキスト ボックス 30">
            <a:extLst>
              <a:ext uri="{FF2B5EF4-FFF2-40B4-BE49-F238E27FC236}">
                <a16:creationId xmlns:a16="http://schemas.microsoft.com/office/drawing/2014/main" id="{1C95A9D2-52DC-1A4A-8398-D1AA1EA853EE}"/>
              </a:ext>
            </a:extLst>
          </p:cNvPr>
          <p:cNvSpPr txBox="1"/>
          <p:nvPr/>
        </p:nvSpPr>
        <p:spPr>
          <a:xfrm>
            <a:off x="1014306" y="3656591"/>
            <a:ext cx="1826141" cy="584775"/>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台風・地震などの</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自然災害</a:t>
            </a:r>
          </a:p>
        </p:txBody>
      </p:sp>
      <p:sp>
        <p:nvSpPr>
          <p:cNvPr id="32" name="テキスト ボックス 31">
            <a:extLst>
              <a:ext uri="{FF2B5EF4-FFF2-40B4-BE49-F238E27FC236}">
                <a16:creationId xmlns:a16="http://schemas.microsoft.com/office/drawing/2014/main" id="{234B05A0-3765-E44F-8CE1-17E985B7C662}"/>
              </a:ext>
            </a:extLst>
          </p:cNvPr>
          <p:cNvSpPr txBox="1"/>
          <p:nvPr/>
        </p:nvSpPr>
        <p:spPr>
          <a:xfrm>
            <a:off x="3640954" y="1988409"/>
            <a:ext cx="1210588" cy="33855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病気やケガ</a:t>
            </a:r>
          </a:p>
        </p:txBody>
      </p:sp>
      <p:sp>
        <p:nvSpPr>
          <p:cNvPr id="33" name="テキスト ボックス 32">
            <a:extLst>
              <a:ext uri="{FF2B5EF4-FFF2-40B4-BE49-F238E27FC236}">
                <a16:creationId xmlns:a16="http://schemas.microsoft.com/office/drawing/2014/main" id="{D5B4F8AF-9B65-9544-9AC5-E946F4ECCCC2}"/>
              </a:ext>
            </a:extLst>
          </p:cNvPr>
          <p:cNvSpPr txBox="1"/>
          <p:nvPr/>
        </p:nvSpPr>
        <p:spPr>
          <a:xfrm>
            <a:off x="3635272" y="3631679"/>
            <a:ext cx="1210588" cy="33855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家族の不幸</a:t>
            </a:r>
          </a:p>
        </p:txBody>
      </p:sp>
      <p:sp>
        <p:nvSpPr>
          <p:cNvPr id="34" name="テキスト ボックス 33">
            <a:extLst>
              <a:ext uri="{FF2B5EF4-FFF2-40B4-BE49-F238E27FC236}">
                <a16:creationId xmlns:a16="http://schemas.microsoft.com/office/drawing/2014/main" id="{2FC8C514-1BD9-1F40-8F06-08610C03C5D0}"/>
              </a:ext>
            </a:extLst>
          </p:cNvPr>
          <p:cNvSpPr txBox="1"/>
          <p:nvPr/>
        </p:nvSpPr>
        <p:spPr>
          <a:xfrm>
            <a:off x="6314292" y="1988409"/>
            <a:ext cx="595035" cy="33855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火災</a:t>
            </a:r>
          </a:p>
        </p:txBody>
      </p:sp>
      <p:sp>
        <p:nvSpPr>
          <p:cNvPr id="35" name="テキスト ボックス 34">
            <a:extLst>
              <a:ext uri="{FF2B5EF4-FFF2-40B4-BE49-F238E27FC236}">
                <a16:creationId xmlns:a16="http://schemas.microsoft.com/office/drawing/2014/main" id="{0F52E143-C0A0-8A44-8D49-0BED1066844A}"/>
              </a:ext>
            </a:extLst>
          </p:cNvPr>
          <p:cNvSpPr txBox="1"/>
          <p:nvPr/>
        </p:nvSpPr>
        <p:spPr>
          <a:xfrm>
            <a:off x="6314290" y="3631679"/>
            <a:ext cx="1210588" cy="33855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失業・休職</a:t>
            </a:r>
          </a:p>
        </p:txBody>
      </p:sp>
      <p:pic>
        <p:nvPicPr>
          <p:cNvPr id="4" name="図 3">
            <a:extLst>
              <a:ext uri="{FF2B5EF4-FFF2-40B4-BE49-F238E27FC236}">
                <a16:creationId xmlns:a16="http://schemas.microsoft.com/office/drawing/2014/main" id="{CE6F6CA4-7632-1D48-8361-0968818CA8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5459"/>
            <a:ext cx="9144000" cy="559091"/>
          </a:xfrm>
          <a:prstGeom prst="rect">
            <a:avLst/>
          </a:prstGeom>
        </p:spPr>
      </p:pic>
      <p:pic>
        <p:nvPicPr>
          <p:cNvPr id="5" name="図 4">
            <a:extLst>
              <a:ext uri="{FF2B5EF4-FFF2-40B4-BE49-F238E27FC236}">
                <a16:creationId xmlns:a16="http://schemas.microsoft.com/office/drawing/2014/main" id="{5ABBBACF-3C7A-7D85-8D5D-7BC2A66CAE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94291" y="3758166"/>
            <a:ext cx="1210587" cy="1275515"/>
          </a:xfrm>
          <a:prstGeom prst="rect">
            <a:avLst/>
          </a:prstGeom>
        </p:spPr>
      </p:pic>
      <p:pic>
        <p:nvPicPr>
          <p:cNvPr id="2" name="図 1">
            <a:extLst>
              <a:ext uri="{FF2B5EF4-FFF2-40B4-BE49-F238E27FC236}">
                <a16:creationId xmlns:a16="http://schemas.microsoft.com/office/drawing/2014/main" id="{78F97BD3-4868-8BFB-08D9-F1B21D8CE8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95762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8" grpId="0" animBg="1"/>
      <p:bldP spid="20" grpId="0"/>
      <p:bldP spid="30" grpId="0"/>
      <p:bldP spid="31" grpId="0"/>
      <p:bldP spid="32" grpId="0"/>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8B63598-24D7-5D44-8ADE-6AC2144ABA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084" y="678843"/>
            <a:ext cx="7844905" cy="6059406"/>
          </a:xfrm>
          <a:prstGeom prst="rect">
            <a:avLst/>
          </a:prstGeom>
        </p:spPr>
      </p:pic>
      <p:sp>
        <p:nvSpPr>
          <p:cNvPr id="4" name="テキスト ボックス 3">
            <a:extLst>
              <a:ext uri="{FF2B5EF4-FFF2-40B4-BE49-F238E27FC236}">
                <a16:creationId xmlns:a16="http://schemas.microsoft.com/office/drawing/2014/main" id="{D1CD5D1B-82A9-1E4A-B3D4-E3D589855D3E}"/>
              </a:ext>
            </a:extLst>
          </p:cNvPr>
          <p:cNvSpPr txBox="1"/>
          <p:nvPr/>
        </p:nvSpPr>
        <p:spPr>
          <a:xfrm>
            <a:off x="1021523" y="842200"/>
            <a:ext cx="6215163" cy="469359"/>
          </a:xfrm>
          <a:prstGeom prst="rect">
            <a:avLst/>
          </a:prstGeom>
          <a:noFill/>
        </p:spPr>
        <p:txBody>
          <a:bodyPr wrap="non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4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「貯蓄は三角、保険は四角」ってなんのこと？</a:t>
            </a:r>
          </a:p>
        </p:txBody>
      </p:sp>
      <p:sp>
        <p:nvSpPr>
          <p:cNvPr id="13" name="テキスト ボックス 12">
            <a:extLst>
              <a:ext uri="{FF2B5EF4-FFF2-40B4-BE49-F238E27FC236}">
                <a16:creationId xmlns:a16="http://schemas.microsoft.com/office/drawing/2014/main" id="{76EFDC0C-1DC5-6A48-A03E-4EEEFE659045}"/>
              </a:ext>
            </a:extLst>
          </p:cNvPr>
          <p:cNvSpPr txBox="1"/>
          <p:nvPr/>
        </p:nvSpPr>
        <p:spPr>
          <a:xfrm>
            <a:off x="573611" y="4147789"/>
            <a:ext cx="5916201" cy="116955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将来に備えるための貯蓄と保険。「貯蓄は三角、保険は四角」は、この違いをわかりやすく表す言葉です。貯蓄は目標金額を決めてお金をためますが、途中で事故に遭い出費が必要な時にそれをカバーできるお金がたまっているとは限りません。一方</a:t>
            </a:r>
            <a:r>
              <a:rPr kumimoji="1" lang="ja-JP" altLang="en-US" sz="1400" b="0" i="0" u="none" strike="noStrike" kern="1200" cap="none" spc="0" normalizeH="0" baseline="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rPr>
              <a:t>保険は契約後から保険期間中は、十分な補償が受けられますので、不測の事故に備えることができます</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 name="テキスト ボックス 13">
            <a:extLst>
              <a:ext uri="{FF2B5EF4-FFF2-40B4-BE49-F238E27FC236}">
                <a16:creationId xmlns:a16="http://schemas.microsoft.com/office/drawing/2014/main" id="{A54C54FC-ED2E-1148-BDEA-9B1D2E34A397}"/>
              </a:ext>
            </a:extLst>
          </p:cNvPr>
          <p:cNvSpPr txBox="1"/>
          <p:nvPr/>
        </p:nvSpPr>
        <p:spPr>
          <a:xfrm>
            <a:off x="2027718" y="5584122"/>
            <a:ext cx="3619500" cy="595035"/>
          </a:xfrm>
          <a:prstGeom prst="rect">
            <a:avLst/>
          </a:prstGeom>
          <a:noFill/>
        </p:spPr>
        <p:txBody>
          <a:bodyPr wrap="square" rtlCol="0">
            <a:spAutoFit/>
          </a:bodyPr>
          <a:lstStyle/>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事故や災害は予測なしに突然やってきます。</a:t>
            </a:r>
          </a:p>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自分には関係ないなんて思わないでね！</a:t>
            </a: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pic>
        <p:nvPicPr>
          <p:cNvPr id="5" name="図 4">
            <a:extLst>
              <a:ext uri="{FF2B5EF4-FFF2-40B4-BE49-F238E27FC236}">
                <a16:creationId xmlns:a16="http://schemas.microsoft.com/office/drawing/2014/main" id="{5A7B5517-FC21-D83A-8578-AA791F613B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459"/>
            <a:ext cx="9144000" cy="559091"/>
          </a:xfrm>
          <a:prstGeom prst="rect">
            <a:avLst/>
          </a:prstGeom>
        </p:spPr>
      </p:pic>
      <p:pic>
        <p:nvPicPr>
          <p:cNvPr id="7" name="図 6">
            <a:extLst>
              <a:ext uri="{FF2B5EF4-FFF2-40B4-BE49-F238E27FC236}">
                <a16:creationId xmlns:a16="http://schemas.microsoft.com/office/drawing/2014/main" id="{7413FC2E-2FA8-7B66-7B96-698D6B73C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125829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a:extLst>
              <a:ext uri="{FF2B5EF4-FFF2-40B4-BE49-F238E27FC236}">
                <a16:creationId xmlns:a16="http://schemas.microsoft.com/office/drawing/2014/main" id="{C09D1113-E090-C946-BED7-A4144A3F07B3}"/>
              </a:ext>
            </a:extLst>
          </p:cNvPr>
          <p:cNvSpPr>
            <a:spLocks noChangeAspect="1"/>
          </p:cNvSpPr>
          <p:nvPr/>
        </p:nvSpPr>
        <p:spPr>
          <a:xfrm>
            <a:off x="972000" y="923562"/>
            <a:ext cx="7014125" cy="361507"/>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6B825D4A-6CA3-5247-957D-917D25237632}"/>
              </a:ext>
            </a:extLst>
          </p:cNvPr>
          <p:cNvSpPr txBox="1"/>
          <p:nvPr/>
        </p:nvSpPr>
        <p:spPr>
          <a:xfrm>
            <a:off x="972000" y="943068"/>
            <a:ext cx="6929956"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実際はこんな</a:t>
            </a:r>
            <a:r>
              <a:rPr kumimoji="1" lang="ja-JP" altLang="en-US"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に多い交通事故</a:t>
            </a: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・自転車事故・火災の発生件数</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1629EE07-8C9A-3246-B334-B1FCE05ACF5D}"/>
              </a:ext>
            </a:extLst>
          </p:cNvPr>
          <p:cNvSpPr txBox="1"/>
          <p:nvPr/>
        </p:nvSpPr>
        <p:spPr>
          <a:xfrm>
            <a:off x="972000" y="1423647"/>
            <a:ext cx="7281875" cy="10772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以下は交通事故・自転車事故・火災の発生件数の推移です。これを見ると</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年中、交通事故は</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305,196</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件で約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分</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40</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秒に</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件、自転車事故は</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69,694</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件で約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7</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分半に１件、火災は</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35,222</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件で約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15</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分に</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件発生していることがわかります。</a:t>
            </a:r>
          </a:p>
        </p:txBody>
      </p:sp>
      <p:sp>
        <p:nvSpPr>
          <p:cNvPr id="15" name="テキスト ボックス 14">
            <a:extLst>
              <a:ext uri="{FF2B5EF4-FFF2-40B4-BE49-F238E27FC236}">
                <a16:creationId xmlns:a16="http://schemas.microsoft.com/office/drawing/2014/main" id="{6746217C-F1E2-C24A-BF1D-FD8BB1BA1426}"/>
              </a:ext>
            </a:extLst>
          </p:cNvPr>
          <p:cNvSpPr txBox="1"/>
          <p:nvPr/>
        </p:nvSpPr>
        <p:spPr>
          <a:xfrm>
            <a:off x="715733" y="6503700"/>
            <a:ext cx="7712534" cy="253916"/>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警察庁交通局「令和</a:t>
            </a:r>
            <a:r>
              <a:rPr kumimoji="1" lang="en-US" altLang="ja-JP"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年中の交通事故の発生状況」および総務省「令和</a:t>
            </a:r>
            <a:r>
              <a:rPr kumimoji="1" lang="en-US" altLang="ja-JP"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1〜12</a:t>
            </a: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月）における火災の状況」をもとに作成</a:t>
            </a:r>
          </a:p>
        </p:txBody>
      </p:sp>
      <p:sp>
        <p:nvSpPr>
          <p:cNvPr id="16" name="テキスト ボックス 15">
            <a:extLst>
              <a:ext uri="{FF2B5EF4-FFF2-40B4-BE49-F238E27FC236}">
                <a16:creationId xmlns:a16="http://schemas.microsoft.com/office/drawing/2014/main" id="{91BC23AD-69B3-734A-B058-E4AFB53A4023}"/>
              </a:ext>
            </a:extLst>
          </p:cNvPr>
          <p:cNvSpPr txBox="1"/>
          <p:nvPr/>
        </p:nvSpPr>
        <p:spPr>
          <a:xfrm>
            <a:off x="972000" y="2490164"/>
            <a:ext cx="4459971"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C00000"/>
                </a:solidFill>
                <a:effectLst/>
                <a:uLnTx/>
                <a:uFillTx/>
                <a:latin typeface="游ゴシック" panose="020F0502020204030204"/>
                <a:ea typeface="游ゴシック" panose="020B0400000000000000" pitchFamily="50" charset="-128"/>
                <a:cs typeface="+mn-cs"/>
              </a:rPr>
              <a:t>交通事故</a:t>
            </a: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・自転車事故・火災の発生件数</a:t>
            </a:r>
            <a:endParaRPr kumimoji="1" lang="ja-JP" altLang="en-US" sz="1600" b="0"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F8115128-A361-EE51-E575-ACF7E60F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59"/>
            <a:ext cx="9144000" cy="559091"/>
          </a:xfrm>
          <a:prstGeom prst="rect">
            <a:avLst/>
          </a:prstGeom>
        </p:spPr>
      </p:pic>
      <p:grpSp>
        <p:nvGrpSpPr>
          <p:cNvPr id="12" name="グループ化 11">
            <a:extLst>
              <a:ext uri="{FF2B5EF4-FFF2-40B4-BE49-F238E27FC236}">
                <a16:creationId xmlns:a16="http://schemas.microsoft.com/office/drawing/2014/main" id="{FB7C0CEE-416F-A161-13E5-8A7DE0237F58}"/>
              </a:ext>
            </a:extLst>
          </p:cNvPr>
          <p:cNvGrpSpPr/>
          <p:nvPr/>
        </p:nvGrpSpPr>
        <p:grpSpPr>
          <a:xfrm>
            <a:off x="4281377" y="83332"/>
            <a:ext cx="1078857" cy="369557"/>
            <a:chOff x="4281377" y="83332"/>
            <a:chExt cx="1078857" cy="369557"/>
          </a:xfrm>
        </p:grpSpPr>
        <p:sp>
          <p:nvSpPr>
            <p:cNvPr id="6" name="角丸四角形 5">
              <a:extLst>
                <a:ext uri="{FF2B5EF4-FFF2-40B4-BE49-F238E27FC236}">
                  <a16:creationId xmlns:a16="http://schemas.microsoft.com/office/drawing/2014/main" id="{E5527197-AB7A-2841-ACC3-68DFD508477C}"/>
                </a:ext>
              </a:extLst>
            </p:cNvPr>
            <p:cNvSpPr/>
            <p:nvPr/>
          </p:nvSpPr>
          <p:spPr>
            <a:xfrm>
              <a:off x="4328876" y="83332"/>
              <a:ext cx="1031358" cy="361507"/>
            </a:xfrm>
            <a:prstGeom prst="roundRect">
              <a:avLst/>
            </a:prstGeom>
            <a:solidFill>
              <a:schemeClr val="bg1"/>
            </a:solidFill>
            <a:ln>
              <a:solidFill>
                <a:srgbClr val="B7B5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23E64D41-A2F6-A54E-9DD6-609714F4DC35}"/>
                </a:ext>
              </a:extLst>
            </p:cNvPr>
            <p:cNvSpPr txBox="1"/>
            <p:nvPr/>
          </p:nvSpPr>
          <p:spPr>
            <a:xfrm>
              <a:off x="4281377" y="83557"/>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資料編</a:t>
              </a:r>
            </a:p>
          </p:txBody>
        </p:sp>
      </p:grpSp>
      <p:pic>
        <p:nvPicPr>
          <p:cNvPr id="11" name="図 10">
            <a:extLst>
              <a:ext uri="{FF2B5EF4-FFF2-40B4-BE49-F238E27FC236}">
                <a16:creationId xmlns:a16="http://schemas.microsoft.com/office/drawing/2014/main" id="{8BA6BEFE-80AA-BA41-8F70-160BC73B6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172" y="2902569"/>
            <a:ext cx="7498095" cy="3401575"/>
          </a:xfrm>
          <a:prstGeom prst="rect">
            <a:avLst/>
          </a:prstGeom>
        </p:spPr>
      </p:pic>
      <p:pic>
        <p:nvPicPr>
          <p:cNvPr id="4" name="図 3">
            <a:extLst>
              <a:ext uri="{FF2B5EF4-FFF2-40B4-BE49-F238E27FC236}">
                <a16:creationId xmlns:a16="http://schemas.microsoft.com/office/drawing/2014/main" id="{22725F47-900B-209C-C2FD-4936D46D2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145942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a:extLst>
              <a:ext uri="{FF2B5EF4-FFF2-40B4-BE49-F238E27FC236}">
                <a16:creationId xmlns:a16="http://schemas.microsoft.com/office/drawing/2014/main" id="{06CB116B-0F81-184A-A8AB-6DF19BB349E8}"/>
              </a:ext>
            </a:extLst>
          </p:cNvPr>
          <p:cNvSpPr>
            <a:spLocks noChangeAspect="1"/>
          </p:cNvSpPr>
          <p:nvPr/>
        </p:nvSpPr>
        <p:spPr>
          <a:xfrm>
            <a:off x="916988" y="884091"/>
            <a:ext cx="7069136" cy="36816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EF0C534A-960D-C04F-B0DF-DF815D5D0455}"/>
              </a:ext>
            </a:extLst>
          </p:cNvPr>
          <p:cNvSpPr txBox="1"/>
          <p:nvPr/>
        </p:nvSpPr>
        <p:spPr>
          <a:xfrm>
            <a:off x="1001157" y="909557"/>
            <a:ext cx="5767943"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人生を変える大きなリスクとそれに対する経済的備え</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19ADF539-10BE-164B-B4AA-96D5C50590E9}"/>
              </a:ext>
            </a:extLst>
          </p:cNvPr>
          <p:cNvSpPr txBox="1"/>
          <p:nvPr/>
        </p:nvSpPr>
        <p:spPr>
          <a:xfrm>
            <a:off x="916988" y="1356568"/>
            <a:ext cx="7115832" cy="1111971"/>
          </a:xfrm>
          <a:prstGeom prst="rect">
            <a:avLst/>
          </a:prstGeom>
          <a:noFill/>
        </p:spPr>
        <p:txBody>
          <a:bodyPr wrap="square" lIns="90000" rtlCol="0">
            <a:spAutoFit/>
          </a:bodyPr>
          <a:lstStyle/>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heavy" strike="noStrike" kern="1200" cap="none" spc="0" normalizeH="0" baseline="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rPr>
              <a:t>保険とは、偶然発生した事故や災害などのリスクによって経済的な損失を受けたときに備えるためのしくみ</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です。</a:t>
            </a:r>
          </a:p>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例えば、くるまによる事故でケガをしたとき、そのリスクに備えた保険に入っていれば、保険金を受け取ることで、損失をカバーすることができます。</a:t>
            </a:r>
          </a:p>
        </p:txBody>
      </p:sp>
      <p:sp>
        <p:nvSpPr>
          <p:cNvPr id="15" name="テキスト ボックス 14">
            <a:extLst>
              <a:ext uri="{FF2B5EF4-FFF2-40B4-BE49-F238E27FC236}">
                <a16:creationId xmlns:a16="http://schemas.microsoft.com/office/drawing/2014/main" id="{C4EFEB3F-7B5E-5A4B-AB9C-9148E0510274}"/>
              </a:ext>
            </a:extLst>
          </p:cNvPr>
          <p:cNvSpPr txBox="1"/>
          <p:nvPr/>
        </p:nvSpPr>
        <p:spPr>
          <a:xfrm>
            <a:off x="1029296" y="3143928"/>
            <a:ext cx="7087693" cy="2650854"/>
          </a:xfrm>
          <a:prstGeom prst="rect">
            <a:avLst/>
          </a:prstGeom>
          <a:noFill/>
        </p:spPr>
        <p:txBody>
          <a:bodyPr wrap="square" rtlCol="0">
            <a:spAutoFit/>
          </a:bodyPr>
          <a:lstStyle/>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貯蓄は、続けることで月や年を経るごとに増えていきます。</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海外旅行に行きたい、くるまを買いたいなど将来の目標に向けてお金が貯まるのは楽しいものです。でも、目標に到達するまでの間に、何らかの事故や災害に見舞われて、損害をこうむったら</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額にもよりますが、せっかく貯めた貯蓄だけ</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では足らずに、お金をどこかから借りなくて</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はならない状況も考えられます。</a:t>
            </a:r>
          </a:p>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一方、</a:t>
            </a:r>
            <a:r>
              <a:rPr kumimoji="1" lang="ja-JP" altLang="en-US" sz="1600" b="0" i="0" u="none" strike="noStrike" kern="1200" cap="none" spc="0" normalizeH="0" baseline="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rPr>
              <a:t>保険は、契約している間であれば、</a:t>
            </a:r>
            <a:endParaRPr kumimoji="1" lang="en-US" altLang="ja-JP" sz="1600" b="0" i="0" u="none" strike="noStrike" kern="1200" cap="none" spc="0" normalizeH="0" baseline="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endParaRPr>
          </a:p>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rPr>
              <a:t>こうした事故や災害での損害を補償します</a:t>
            </a:r>
            <a:endParaRPr kumimoji="1" lang="en-US" altLang="ja-JP" sz="1600" b="0" i="0" u="none" strike="noStrike" kern="1200" cap="none" spc="0" normalizeH="0" baseline="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endParaRPr>
          </a:p>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rPr>
              <a:t>ので、貯蓄の取り崩しを抑えることができます。</a:t>
            </a:r>
          </a:p>
        </p:txBody>
      </p:sp>
      <p:sp>
        <p:nvSpPr>
          <p:cNvPr id="16" name="テキスト ボックス 15">
            <a:extLst>
              <a:ext uri="{FF2B5EF4-FFF2-40B4-BE49-F238E27FC236}">
                <a16:creationId xmlns:a16="http://schemas.microsoft.com/office/drawing/2014/main" id="{32817F8C-C007-5B43-8545-6774A6425A40}"/>
              </a:ext>
            </a:extLst>
          </p:cNvPr>
          <p:cNvSpPr txBox="1"/>
          <p:nvPr/>
        </p:nvSpPr>
        <p:spPr>
          <a:xfrm>
            <a:off x="1001157" y="2748227"/>
            <a:ext cx="1655136"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B6B6B2"/>
                </a:solidFill>
                <a:effectLst/>
                <a:uLnTx/>
                <a:uFillTx/>
                <a:latin typeface="游ゴシック" panose="020F0502020204030204"/>
                <a:ea typeface="游ゴシック" panose="020B0400000000000000" pitchFamily="50" charset="-128"/>
                <a:cs typeface="+mn-cs"/>
              </a:rPr>
              <a:t>●</a:t>
            </a: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貯蓄と保険</a:t>
            </a:r>
          </a:p>
        </p:txBody>
      </p:sp>
      <p:pic>
        <p:nvPicPr>
          <p:cNvPr id="18" name="図 17">
            <a:extLst>
              <a:ext uri="{FF2B5EF4-FFF2-40B4-BE49-F238E27FC236}">
                <a16:creationId xmlns:a16="http://schemas.microsoft.com/office/drawing/2014/main" id="{A63ACCF0-CD25-2C4B-A723-7792E6F3B2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713" y="4322966"/>
            <a:ext cx="2774890" cy="1466278"/>
          </a:xfrm>
          <a:prstGeom prst="rect">
            <a:avLst/>
          </a:prstGeom>
        </p:spPr>
      </p:pic>
      <p:pic>
        <p:nvPicPr>
          <p:cNvPr id="5" name="図 4">
            <a:extLst>
              <a:ext uri="{FF2B5EF4-FFF2-40B4-BE49-F238E27FC236}">
                <a16:creationId xmlns:a16="http://schemas.microsoft.com/office/drawing/2014/main" id="{2976E0D0-1316-DDD1-F975-F6793CE8F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459"/>
            <a:ext cx="9144000" cy="559091"/>
          </a:xfrm>
          <a:prstGeom prst="rect">
            <a:avLst/>
          </a:prstGeom>
        </p:spPr>
      </p:pic>
      <p:pic>
        <p:nvPicPr>
          <p:cNvPr id="10" name="図 9">
            <a:extLst>
              <a:ext uri="{FF2B5EF4-FFF2-40B4-BE49-F238E27FC236}">
                <a16:creationId xmlns:a16="http://schemas.microsoft.com/office/drawing/2014/main" id="{3508094D-6ACB-F6F5-D559-167CF403E03F}"/>
              </a:ext>
            </a:extLst>
          </p:cNvPr>
          <p:cNvPicPr>
            <a:picLocks noChangeAspect="1"/>
          </p:cNvPicPr>
          <p:nvPr/>
        </p:nvPicPr>
        <p:blipFill>
          <a:blip r:embed="rId4"/>
          <a:stretch>
            <a:fillRect/>
          </a:stretch>
        </p:blipFill>
        <p:spPr>
          <a:xfrm>
            <a:off x="4212289" y="47190"/>
            <a:ext cx="1085182" cy="499915"/>
          </a:xfrm>
          <a:prstGeom prst="rect">
            <a:avLst/>
          </a:prstGeom>
        </p:spPr>
      </p:pic>
      <p:cxnSp>
        <p:nvCxnSpPr>
          <p:cNvPr id="4" name="直線コネクタ 3">
            <a:extLst>
              <a:ext uri="{FF2B5EF4-FFF2-40B4-BE49-F238E27FC236}">
                <a16:creationId xmlns:a16="http://schemas.microsoft.com/office/drawing/2014/main" id="{21E5A761-AC20-9202-EE51-A97C9737116A}"/>
              </a:ext>
            </a:extLst>
          </p:cNvPr>
          <p:cNvCxnSpPr>
            <a:cxnSpLocks/>
          </p:cNvCxnSpPr>
          <p:nvPr/>
        </p:nvCxnSpPr>
        <p:spPr>
          <a:xfrm>
            <a:off x="1116197" y="3013545"/>
            <a:ext cx="6731740" cy="0"/>
          </a:xfrm>
          <a:prstGeom prst="line">
            <a:avLst/>
          </a:prstGeom>
          <a:ln w="12700">
            <a:solidFill>
              <a:srgbClr val="FF7C80"/>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428F05EE-04DE-365D-3232-BC29F85A79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258916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8">
            <a:extLst>
              <a:ext uri="{FF2B5EF4-FFF2-40B4-BE49-F238E27FC236}">
                <a16:creationId xmlns:a16="http://schemas.microsoft.com/office/drawing/2014/main" id="{36116420-1614-B3D8-F757-97A852B518FB}"/>
              </a:ext>
            </a:extLst>
          </p:cNvPr>
          <p:cNvSpPr>
            <a:spLocks noChangeAspect="1"/>
          </p:cNvSpPr>
          <p:nvPr/>
        </p:nvSpPr>
        <p:spPr>
          <a:xfrm>
            <a:off x="908390" y="907997"/>
            <a:ext cx="7077735" cy="413361"/>
          </a:xfrm>
          <a:prstGeom prst="roundRect">
            <a:avLst/>
          </a:prstGeom>
          <a:solidFill>
            <a:srgbClr val="E7E6E6">
              <a:lumMod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76ACE205-316A-A249-4877-2B7059689E32}"/>
              </a:ext>
            </a:extLst>
          </p:cNvPr>
          <p:cNvSpPr txBox="1"/>
          <p:nvPr/>
        </p:nvSpPr>
        <p:spPr>
          <a:xfrm>
            <a:off x="949536" y="952026"/>
            <a:ext cx="63852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人生を変える大きなリスクとそれに対する経済的備え</a:t>
            </a: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38CDF267-3770-36D7-404F-156BE36F7A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459"/>
            <a:ext cx="9144000" cy="559091"/>
          </a:xfrm>
          <a:prstGeom prst="rect">
            <a:avLst/>
          </a:prstGeom>
        </p:spPr>
      </p:pic>
      <p:sp>
        <p:nvSpPr>
          <p:cNvPr id="9" name="テキスト ボックス 8">
            <a:extLst>
              <a:ext uri="{FF2B5EF4-FFF2-40B4-BE49-F238E27FC236}">
                <a16:creationId xmlns:a16="http://schemas.microsoft.com/office/drawing/2014/main" id="{152BE5BA-542B-3A0C-B235-8DA0D8F40751}"/>
              </a:ext>
            </a:extLst>
          </p:cNvPr>
          <p:cNvSpPr txBox="1"/>
          <p:nvPr/>
        </p:nvSpPr>
        <p:spPr>
          <a:xfrm>
            <a:off x="836828" y="1500827"/>
            <a:ext cx="6212199"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リスクに備えるうえでの貯蓄と保険の特徴・注意点</a:t>
            </a:r>
          </a:p>
        </p:txBody>
      </p:sp>
      <p:pic>
        <p:nvPicPr>
          <p:cNvPr id="2" name="図 1">
            <a:extLst>
              <a:ext uri="{FF2B5EF4-FFF2-40B4-BE49-F238E27FC236}">
                <a16:creationId xmlns:a16="http://schemas.microsoft.com/office/drawing/2014/main" id="{B431B130-2378-7BD4-F34A-45FC22AFB786}"/>
              </a:ext>
            </a:extLst>
          </p:cNvPr>
          <p:cNvPicPr>
            <a:picLocks noChangeAspect="1"/>
          </p:cNvPicPr>
          <p:nvPr/>
        </p:nvPicPr>
        <p:blipFill>
          <a:blip r:embed="rId4"/>
          <a:stretch>
            <a:fillRect/>
          </a:stretch>
        </p:blipFill>
        <p:spPr>
          <a:xfrm>
            <a:off x="4260946" y="43717"/>
            <a:ext cx="1085182" cy="499915"/>
          </a:xfrm>
          <a:prstGeom prst="rect">
            <a:avLst/>
          </a:prstGeom>
        </p:spPr>
      </p:pic>
      <p:grpSp>
        <p:nvGrpSpPr>
          <p:cNvPr id="7" name="グループ化 6">
            <a:extLst>
              <a:ext uri="{FF2B5EF4-FFF2-40B4-BE49-F238E27FC236}">
                <a16:creationId xmlns:a16="http://schemas.microsoft.com/office/drawing/2014/main" id="{47BDA124-FFE7-3464-BF2D-41A7C7DB547F}"/>
              </a:ext>
            </a:extLst>
          </p:cNvPr>
          <p:cNvGrpSpPr/>
          <p:nvPr/>
        </p:nvGrpSpPr>
        <p:grpSpPr>
          <a:xfrm>
            <a:off x="813539" y="1972161"/>
            <a:ext cx="7387185" cy="3940450"/>
            <a:chOff x="848676" y="2128641"/>
            <a:chExt cx="7387185" cy="3940450"/>
          </a:xfrm>
        </p:grpSpPr>
        <p:pic>
          <p:nvPicPr>
            <p:cNvPr id="4" name="図 3">
              <a:extLst>
                <a:ext uri="{FF2B5EF4-FFF2-40B4-BE49-F238E27FC236}">
                  <a16:creationId xmlns:a16="http://schemas.microsoft.com/office/drawing/2014/main" id="{2B8BD233-4204-80AD-9FD1-F1221AE28C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676" y="2128641"/>
              <a:ext cx="7268313" cy="3940450"/>
            </a:xfrm>
            <a:prstGeom prst="rect">
              <a:avLst/>
            </a:prstGeom>
          </p:spPr>
        </p:pic>
        <p:sp>
          <p:nvSpPr>
            <p:cNvPr id="16" name="テキスト ボックス 15">
              <a:extLst>
                <a:ext uri="{FF2B5EF4-FFF2-40B4-BE49-F238E27FC236}">
                  <a16:creationId xmlns:a16="http://schemas.microsoft.com/office/drawing/2014/main" id="{632A5D9B-721C-F18E-A503-12C08713F09A}"/>
                </a:ext>
              </a:extLst>
            </p:cNvPr>
            <p:cNvSpPr txBox="1"/>
            <p:nvPr/>
          </p:nvSpPr>
          <p:spPr>
            <a:xfrm>
              <a:off x="5002019" y="2676105"/>
              <a:ext cx="3114970" cy="1248803"/>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保険に加入後すぐに、十分</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な補償が受けられる</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保険を契約している期間は</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補償が受けられる</a:t>
              </a:r>
            </a:p>
            <a:p>
              <a:pPr marL="0" marR="0" lvl="0" indent="0" algn="l"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6B4ABC64-F74E-AD68-E66F-C66B98EAC646}"/>
                </a:ext>
              </a:extLst>
            </p:cNvPr>
            <p:cNvSpPr txBox="1"/>
            <p:nvPr/>
          </p:nvSpPr>
          <p:spPr>
            <a:xfrm>
              <a:off x="3007685" y="2181364"/>
              <a:ext cx="709567"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貯 蓄</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A12D9162-EF16-6760-1EC9-437B17EC65DC}"/>
                </a:ext>
              </a:extLst>
            </p:cNvPr>
            <p:cNvSpPr txBox="1"/>
            <p:nvPr/>
          </p:nvSpPr>
          <p:spPr>
            <a:xfrm>
              <a:off x="6278695" y="2188453"/>
              <a:ext cx="1056138"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保 険</a:t>
              </a:r>
            </a:p>
          </p:txBody>
        </p:sp>
        <p:sp>
          <p:nvSpPr>
            <p:cNvPr id="20" name="テキスト ボックス 19">
              <a:extLst>
                <a:ext uri="{FF2B5EF4-FFF2-40B4-BE49-F238E27FC236}">
                  <a16:creationId xmlns:a16="http://schemas.microsoft.com/office/drawing/2014/main" id="{85547DBA-5030-CCEE-AE81-505ECFF243C5}"/>
                </a:ext>
              </a:extLst>
            </p:cNvPr>
            <p:cNvSpPr txBox="1"/>
            <p:nvPr/>
          </p:nvSpPr>
          <p:spPr>
            <a:xfrm>
              <a:off x="1007959" y="3048010"/>
              <a:ext cx="1102419"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特 徴</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8C77E72C-E52D-C5C0-6C57-8DAF60C2514C}"/>
                </a:ext>
              </a:extLst>
            </p:cNvPr>
            <p:cNvSpPr txBox="1"/>
            <p:nvPr/>
          </p:nvSpPr>
          <p:spPr>
            <a:xfrm>
              <a:off x="978413" y="4700375"/>
              <a:ext cx="1102419"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注意点</a:t>
              </a:r>
            </a:p>
          </p:txBody>
        </p:sp>
        <p:sp>
          <p:nvSpPr>
            <p:cNvPr id="10" name="テキスト ボックス 9">
              <a:extLst>
                <a:ext uri="{FF2B5EF4-FFF2-40B4-BE49-F238E27FC236}">
                  <a16:creationId xmlns:a16="http://schemas.microsoft.com/office/drawing/2014/main" id="{3840C4A2-8FC9-BA5A-CE7B-3E5172C68A88}"/>
                </a:ext>
              </a:extLst>
            </p:cNvPr>
            <p:cNvSpPr txBox="1"/>
            <p:nvPr/>
          </p:nvSpPr>
          <p:spPr>
            <a:xfrm>
              <a:off x="1831843" y="2676105"/>
              <a:ext cx="3061252"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70AD47"/>
                  </a:solidFill>
                  <a:effectLst/>
                  <a:uLnTx/>
                  <a:uFillTx/>
                  <a:latin typeface="Calibri"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いつでも引き出して使うこと</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ができる</a:t>
              </a:r>
            </a:p>
          </p:txBody>
        </p:sp>
        <p:sp>
          <p:nvSpPr>
            <p:cNvPr id="15" name="テキスト ボックス 14">
              <a:extLst>
                <a:ext uri="{FF2B5EF4-FFF2-40B4-BE49-F238E27FC236}">
                  <a16:creationId xmlns:a16="http://schemas.microsoft.com/office/drawing/2014/main" id="{92AE5CA6-C48A-05C9-45E8-5D7013002923}"/>
                </a:ext>
              </a:extLst>
            </p:cNvPr>
            <p:cNvSpPr txBox="1"/>
            <p:nvPr/>
          </p:nvSpPr>
          <p:spPr>
            <a:xfrm>
              <a:off x="1831843" y="4163001"/>
              <a:ext cx="3535731" cy="1569660"/>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70AD47"/>
                  </a:solidFill>
                  <a:effectLst/>
                  <a:uLnTx/>
                  <a:uFillTx/>
                  <a:latin typeface="Calibri" panose="020F0502020204030204"/>
                  <a:ea typeface="游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必要な金額をためるのに時間</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がかかる</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70AD47"/>
                  </a:solidFill>
                  <a:effectLst/>
                  <a:uLnTx/>
                  <a:uFillTx/>
                  <a:latin typeface="Calibri"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事故などリスクが生じたとき</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に発生する損害額が大きい場</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合、その全額を貯蓄でまかな</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えるとは限らない</a:t>
              </a:r>
            </a:p>
          </p:txBody>
        </p:sp>
        <p:sp>
          <p:nvSpPr>
            <p:cNvPr id="17" name="テキスト ボックス 16">
              <a:extLst>
                <a:ext uri="{FF2B5EF4-FFF2-40B4-BE49-F238E27FC236}">
                  <a16:creationId xmlns:a16="http://schemas.microsoft.com/office/drawing/2014/main" id="{6B271FEB-03E0-75D2-5BBD-E71536AB5A10}"/>
                </a:ext>
              </a:extLst>
            </p:cNvPr>
            <p:cNvSpPr txBox="1"/>
            <p:nvPr/>
          </p:nvSpPr>
          <p:spPr>
            <a:xfrm>
              <a:off x="5002019" y="4163001"/>
              <a:ext cx="3233842"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保険料を支払っていない場合、</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保険金が支払われない</a:t>
              </a:r>
            </a:p>
          </p:txBody>
        </p:sp>
      </p:grpSp>
      <p:pic>
        <p:nvPicPr>
          <p:cNvPr id="3" name="図 2">
            <a:extLst>
              <a:ext uri="{FF2B5EF4-FFF2-40B4-BE49-F238E27FC236}">
                <a16:creationId xmlns:a16="http://schemas.microsoft.com/office/drawing/2014/main" id="{1BA5EBAF-8622-18A0-7237-7CA9A3F6AA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279697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a:extLst>
              <a:ext uri="{FF2B5EF4-FFF2-40B4-BE49-F238E27FC236}">
                <a16:creationId xmlns:a16="http://schemas.microsoft.com/office/drawing/2014/main" id="{5F450893-C58C-CC4E-A91C-7E993CA5C3C4}"/>
              </a:ext>
            </a:extLst>
          </p:cNvPr>
          <p:cNvSpPr>
            <a:spLocks noChangeAspect="1"/>
          </p:cNvSpPr>
          <p:nvPr/>
        </p:nvSpPr>
        <p:spPr>
          <a:xfrm>
            <a:off x="813486" y="896312"/>
            <a:ext cx="7172639" cy="390149"/>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85038628-ACE4-4047-AA36-A3C9A1263B6F}"/>
              </a:ext>
            </a:extLst>
          </p:cNvPr>
          <p:cNvSpPr txBox="1"/>
          <p:nvPr/>
        </p:nvSpPr>
        <p:spPr>
          <a:xfrm>
            <a:off x="937564" y="938530"/>
            <a:ext cx="548353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保険以外でのリスクへの備え方</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47D7726-3CEC-6C42-AF08-959A879DBF21}"/>
              </a:ext>
            </a:extLst>
          </p:cNvPr>
          <p:cNvSpPr txBox="1"/>
          <p:nvPr/>
        </p:nvSpPr>
        <p:spPr>
          <a:xfrm>
            <a:off x="892354" y="1391147"/>
            <a:ext cx="6868632" cy="338554"/>
          </a:xfrm>
          <a:prstGeom prst="rect">
            <a:avLst/>
          </a:prstGeom>
          <a:noFill/>
        </p:spPr>
        <p:txBody>
          <a:bodyPr wrap="square" lIns="9000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以下に示したように、リスクへの備え方にはいくつかの方法があります。</a:t>
            </a:r>
          </a:p>
        </p:txBody>
      </p:sp>
      <p:pic>
        <p:nvPicPr>
          <p:cNvPr id="2" name="図 1">
            <a:extLst>
              <a:ext uri="{FF2B5EF4-FFF2-40B4-BE49-F238E27FC236}">
                <a16:creationId xmlns:a16="http://schemas.microsoft.com/office/drawing/2014/main" id="{313A483E-442C-AF36-B52B-151006DF7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023" y="1947521"/>
            <a:ext cx="1758462" cy="1619112"/>
          </a:xfrm>
          <a:prstGeom prst="rect">
            <a:avLst/>
          </a:prstGeom>
        </p:spPr>
      </p:pic>
      <p:sp>
        <p:nvSpPr>
          <p:cNvPr id="4" name="テキスト ボックス 3">
            <a:extLst>
              <a:ext uri="{FF2B5EF4-FFF2-40B4-BE49-F238E27FC236}">
                <a16:creationId xmlns:a16="http://schemas.microsoft.com/office/drawing/2014/main" id="{26393A5B-A7E1-E51D-9054-36D077437184}"/>
              </a:ext>
            </a:extLst>
          </p:cNvPr>
          <p:cNvSpPr txBox="1"/>
          <p:nvPr/>
        </p:nvSpPr>
        <p:spPr>
          <a:xfrm>
            <a:off x="885164" y="3523235"/>
            <a:ext cx="2734618" cy="738664"/>
          </a:xfrm>
          <a:prstGeom prst="rect">
            <a:avLst/>
          </a:prstGeom>
          <a:noFill/>
        </p:spPr>
        <p:txBody>
          <a:bodyPr wrap="square" lIns="9000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交通ルールを守り、安全運転を心掛ける（自転車は車道が原則。歩道は例外）。</a:t>
            </a:r>
          </a:p>
        </p:txBody>
      </p:sp>
      <p:sp>
        <p:nvSpPr>
          <p:cNvPr id="16" name="テキスト ボックス 15">
            <a:extLst>
              <a:ext uri="{FF2B5EF4-FFF2-40B4-BE49-F238E27FC236}">
                <a16:creationId xmlns:a16="http://schemas.microsoft.com/office/drawing/2014/main" id="{D529C705-C771-5D9C-D470-F8448F83A0AD}"/>
              </a:ext>
            </a:extLst>
          </p:cNvPr>
          <p:cNvSpPr txBox="1"/>
          <p:nvPr/>
        </p:nvSpPr>
        <p:spPr>
          <a:xfrm>
            <a:off x="941663" y="1739070"/>
            <a:ext cx="2297182"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ED7D31">
                    <a:lumMod val="50000"/>
                  </a:srgbClr>
                </a:solidFill>
                <a:effectLst/>
                <a:uLnTx/>
                <a:uFillTx/>
                <a:latin typeface="游ゴシック" panose="020F0502020204030204"/>
                <a:ea typeface="游ゴシック" panose="020B0400000000000000" pitchFamily="50" charset="-128"/>
                <a:cs typeface="+mn-cs"/>
              </a:rPr>
              <a:t>●自転車による交通事故</a:t>
            </a:r>
          </a:p>
        </p:txBody>
      </p:sp>
      <p:pic>
        <p:nvPicPr>
          <p:cNvPr id="18" name="図 17">
            <a:extLst>
              <a:ext uri="{FF2B5EF4-FFF2-40B4-BE49-F238E27FC236}">
                <a16:creationId xmlns:a16="http://schemas.microsoft.com/office/drawing/2014/main" id="{1D1E7434-6393-3DA4-162F-97D023313A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8290" y="1750804"/>
            <a:ext cx="1439005" cy="1249368"/>
          </a:xfrm>
          <a:prstGeom prst="rect">
            <a:avLst/>
          </a:prstGeom>
        </p:spPr>
      </p:pic>
      <p:pic>
        <p:nvPicPr>
          <p:cNvPr id="20" name="図 19">
            <a:extLst>
              <a:ext uri="{FF2B5EF4-FFF2-40B4-BE49-F238E27FC236}">
                <a16:creationId xmlns:a16="http://schemas.microsoft.com/office/drawing/2014/main" id="{3CC18B21-E71C-6C57-91EA-9C80DC7E48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9487" y="2042665"/>
            <a:ext cx="1488861" cy="1227828"/>
          </a:xfrm>
          <a:prstGeom prst="rect">
            <a:avLst/>
          </a:prstGeom>
        </p:spPr>
      </p:pic>
      <p:sp>
        <p:nvSpPr>
          <p:cNvPr id="22" name="テキスト ボックス 21">
            <a:extLst>
              <a:ext uri="{FF2B5EF4-FFF2-40B4-BE49-F238E27FC236}">
                <a16:creationId xmlns:a16="http://schemas.microsoft.com/office/drawing/2014/main" id="{636B779B-A02D-5B8E-1FA4-7FEEFEB593E9}"/>
              </a:ext>
            </a:extLst>
          </p:cNvPr>
          <p:cNvSpPr txBox="1"/>
          <p:nvPr/>
        </p:nvSpPr>
        <p:spPr>
          <a:xfrm>
            <a:off x="3679331" y="1748067"/>
            <a:ext cx="3058462"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ED7D31">
                    <a:lumMod val="50000"/>
                  </a:srgbClr>
                </a:solidFill>
                <a:effectLst/>
                <a:uLnTx/>
                <a:uFillTx/>
                <a:latin typeface="游ゴシック" panose="020F0502020204030204"/>
                <a:ea typeface="游ゴシック" panose="020B0400000000000000" pitchFamily="50" charset="-128"/>
                <a:cs typeface="+mn-cs"/>
              </a:rPr>
              <a:t>●自然災害</a:t>
            </a:r>
          </a:p>
        </p:txBody>
      </p:sp>
      <p:sp>
        <p:nvSpPr>
          <p:cNvPr id="24" name="テキスト ボックス 23">
            <a:extLst>
              <a:ext uri="{FF2B5EF4-FFF2-40B4-BE49-F238E27FC236}">
                <a16:creationId xmlns:a16="http://schemas.microsoft.com/office/drawing/2014/main" id="{5980494D-B1C6-5F71-5376-1EDD1BF2992F}"/>
              </a:ext>
            </a:extLst>
          </p:cNvPr>
          <p:cNvSpPr txBox="1"/>
          <p:nvPr/>
        </p:nvSpPr>
        <p:spPr>
          <a:xfrm>
            <a:off x="3635685" y="3319570"/>
            <a:ext cx="2346455" cy="954107"/>
          </a:xfrm>
          <a:prstGeom prst="rect">
            <a:avLst/>
          </a:prstGeom>
          <a:noFill/>
        </p:spPr>
        <p:txBody>
          <a:bodyPr wrap="square" lIns="9000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ハザードマップで、自然災害に対する自分の居住地域の危険度や万一の際の避難場所を確認する。</a:t>
            </a:r>
          </a:p>
        </p:txBody>
      </p:sp>
      <p:sp>
        <p:nvSpPr>
          <p:cNvPr id="26" name="テキスト ボックス 25">
            <a:extLst>
              <a:ext uri="{FF2B5EF4-FFF2-40B4-BE49-F238E27FC236}">
                <a16:creationId xmlns:a16="http://schemas.microsoft.com/office/drawing/2014/main" id="{21B9FA04-DC7D-C889-2AD7-F7F11E4A82E5}"/>
              </a:ext>
            </a:extLst>
          </p:cNvPr>
          <p:cNvSpPr txBox="1"/>
          <p:nvPr/>
        </p:nvSpPr>
        <p:spPr>
          <a:xfrm>
            <a:off x="5864641" y="3049249"/>
            <a:ext cx="2252348" cy="523220"/>
          </a:xfrm>
          <a:prstGeom prst="rect">
            <a:avLst/>
          </a:prstGeom>
          <a:noFill/>
        </p:spPr>
        <p:txBody>
          <a:bodyPr wrap="square" lIns="9000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・タンスなどに転倒防止</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の器具を取りつける。</a:t>
            </a:r>
          </a:p>
        </p:txBody>
      </p:sp>
      <p:sp>
        <p:nvSpPr>
          <p:cNvPr id="32" name="テキスト ボックス 31">
            <a:extLst>
              <a:ext uri="{FF2B5EF4-FFF2-40B4-BE49-F238E27FC236}">
                <a16:creationId xmlns:a16="http://schemas.microsoft.com/office/drawing/2014/main" id="{18304603-6CCF-B8F9-CFD3-8795C604A3C5}"/>
              </a:ext>
            </a:extLst>
          </p:cNvPr>
          <p:cNvSpPr txBox="1"/>
          <p:nvPr/>
        </p:nvSpPr>
        <p:spPr>
          <a:xfrm>
            <a:off x="827021" y="4361380"/>
            <a:ext cx="3058462"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ED7D31">
                    <a:lumMod val="50000"/>
                  </a:srgbClr>
                </a:solidFill>
                <a:effectLst/>
                <a:uLnTx/>
                <a:uFillTx/>
                <a:latin typeface="游ゴシック" panose="020F0502020204030204"/>
                <a:ea typeface="游ゴシック" panose="020B0400000000000000" pitchFamily="50" charset="-128"/>
                <a:cs typeface="+mn-cs"/>
              </a:rPr>
              <a:t>●くるまによる交通事故</a:t>
            </a:r>
          </a:p>
        </p:txBody>
      </p:sp>
      <p:pic>
        <p:nvPicPr>
          <p:cNvPr id="33" name="図 32">
            <a:extLst>
              <a:ext uri="{FF2B5EF4-FFF2-40B4-BE49-F238E27FC236}">
                <a16:creationId xmlns:a16="http://schemas.microsoft.com/office/drawing/2014/main" id="{2E382CBB-0F09-670C-FF8B-817433A99D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1659" y="4654465"/>
            <a:ext cx="1771362" cy="1604033"/>
          </a:xfrm>
          <a:prstGeom prst="rect">
            <a:avLst/>
          </a:prstGeom>
        </p:spPr>
      </p:pic>
      <p:pic>
        <p:nvPicPr>
          <p:cNvPr id="38" name="図 37">
            <a:extLst>
              <a:ext uri="{FF2B5EF4-FFF2-40B4-BE49-F238E27FC236}">
                <a16:creationId xmlns:a16="http://schemas.microsoft.com/office/drawing/2014/main" id="{97350F82-FDF1-F76C-CE47-67E2128623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8330" y="4606425"/>
            <a:ext cx="1969663" cy="1531360"/>
          </a:xfrm>
          <a:prstGeom prst="rect">
            <a:avLst/>
          </a:prstGeom>
        </p:spPr>
      </p:pic>
      <p:sp>
        <p:nvSpPr>
          <p:cNvPr id="39" name="テキスト ボックス 38">
            <a:extLst>
              <a:ext uri="{FF2B5EF4-FFF2-40B4-BE49-F238E27FC236}">
                <a16:creationId xmlns:a16="http://schemas.microsoft.com/office/drawing/2014/main" id="{D1D557EB-12FD-7FC8-E371-1C6E80384E0A}"/>
              </a:ext>
            </a:extLst>
          </p:cNvPr>
          <p:cNvSpPr txBox="1"/>
          <p:nvPr/>
        </p:nvSpPr>
        <p:spPr>
          <a:xfrm>
            <a:off x="3679331" y="6243662"/>
            <a:ext cx="2389676" cy="307777"/>
          </a:xfrm>
          <a:prstGeom prst="rect">
            <a:avLst/>
          </a:prstGeom>
          <a:noFill/>
        </p:spPr>
        <p:txBody>
          <a:bodyPr wrap="square" lIns="9000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運転前の</a:t>
            </a: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点検をおこなう</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cxnSp>
        <p:nvCxnSpPr>
          <p:cNvPr id="40" name="直線コネクタ 39">
            <a:extLst>
              <a:ext uri="{FF2B5EF4-FFF2-40B4-BE49-F238E27FC236}">
                <a16:creationId xmlns:a16="http://schemas.microsoft.com/office/drawing/2014/main" id="{2F141AF8-2362-8DAD-2462-B32EDD2BC2BA}"/>
              </a:ext>
            </a:extLst>
          </p:cNvPr>
          <p:cNvCxnSpPr>
            <a:cxnSpLocks/>
          </p:cNvCxnSpPr>
          <p:nvPr/>
        </p:nvCxnSpPr>
        <p:spPr>
          <a:xfrm>
            <a:off x="937564" y="6717805"/>
            <a:ext cx="7355646" cy="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A9FF747-960D-60F5-AF16-0252A4F54020}"/>
              </a:ext>
            </a:extLst>
          </p:cNvPr>
          <p:cNvSpPr txBox="1"/>
          <p:nvPr/>
        </p:nvSpPr>
        <p:spPr>
          <a:xfrm>
            <a:off x="892354" y="6194585"/>
            <a:ext cx="3428753" cy="523220"/>
          </a:xfrm>
          <a:prstGeom prst="rect">
            <a:avLst/>
          </a:prstGeom>
          <a:noFill/>
        </p:spPr>
        <p:txBody>
          <a:bodyPr wrap="square" lIns="9000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交通ルールを守り、安全運転</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を心掛ける。</a:t>
            </a:r>
          </a:p>
        </p:txBody>
      </p:sp>
      <p:sp>
        <p:nvSpPr>
          <p:cNvPr id="56" name="テキスト ボックス 55">
            <a:extLst>
              <a:ext uri="{FF2B5EF4-FFF2-40B4-BE49-F238E27FC236}">
                <a16:creationId xmlns:a16="http://schemas.microsoft.com/office/drawing/2014/main" id="{7EB3AAF5-EE91-B965-75AA-D206DCF2F9C5}"/>
              </a:ext>
            </a:extLst>
          </p:cNvPr>
          <p:cNvSpPr txBox="1"/>
          <p:nvPr/>
        </p:nvSpPr>
        <p:spPr>
          <a:xfrm>
            <a:off x="5861346" y="3549350"/>
            <a:ext cx="2338164" cy="738664"/>
          </a:xfrm>
          <a:prstGeom prst="rect">
            <a:avLst/>
          </a:prstGeom>
          <a:noFill/>
        </p:spPr>
        <p:txBody>
          <a:bodyPr wrap="square" lIns="9000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・台風接近時などは、飛</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ばされやすい物は家の</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中へしまう。</a:t>
            </a:r>
          </a:p>
        </p:txBody>
      </p:sp>
      <p:pic>
        <p:nvPicPr>
          <p:cNvPr id="59" name="図 58">
            <a:extLst>
              <a:ext uri="{FF2B5EF4-FFF2-40B4-BE49-F238E27FC236}">
                <a16:creationId xmlns:a16="http://schemas.microsoft.com/office/drawing/2014/main" id="{992445BF-405C-CC5B-49AC-B9A5291927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5459"/>
            <a:ext cx="9144000" cy="559091"/>
          </a:xfrm>
          <a:prstGeom prst="rect">
            <a:avLst/>
          </a:prstGeom>
        </p:spPr>
      </p:pic>
      <p:sp>
        <p:nvSpPr>
          <p:cNvPr id="5" name="テキスト ボックス 4">
            <a:extLst>
              <a:ext uri="{FF2B5EF4-FFF2-40B4-BE49-F238E27FC236}">
                <a16:creationId xmlns:a16="http://schemas.microsoft.com/office/drawing/2014/main" id="{F3242188-1638-5BF4-4758-A5203368B409}"/>
              </a:ext>
            </a:extLst>
          </p:cNvPr>
          <p:cNvSpPr txBox="1"/>
          <p:nvPr/>
        </p:nvSpPr>
        <p:spPr>
          <a:xfrm>
            <a:off x="6164547" y="6127325"/>
            <a:ext cx="2338164" cy="523220"/>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安全運転支援システム</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搭載のくるまを購入する。</a:t>
            </a:r>
          </a:p>
        </p:txBody>
      </p:sp>
      <p:cxnSp>
        <p:nvCxnSpPr>
          <p:cNvPr id="11" name="直線コネクタ 10">
            <a:extLst>
              <a:ext uri="{FF2B5EF4-FFF2-40B4-BE49-F238E27FC236}">
                <a16:creationId xmlns:a16="http://schemas.microsoft.com/office/drawing/2014/main" id="{4AD093EA-B8A9-1CC8-D9A6-BC1E84848F48}"/>
              </a:ext>
            </a:extLst>
          </p:cNvPr>
          <p:cNvCxnSpPr/>
          <p:nvPr/>
        </p:nvCxnSpPr>
        <p:spPr>
          <a:xfrm>
            <a:off x="875433" y="4273677"/>
            <a:ext cx="732407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325E362-DC39-1850-D4E3-B49BC8113635}"/>
              </a:ext>
            </a:extLst>
          </p:cNvPr>
          <p:cNvCxnSpPr>
            <a:cxnSpLocks/>
          </p:cNvCxnSpPr>
          <p:nvPr/>
        </p:nvCxnSpPr>
        <p:spPr>
          <a:xfrm>
            <a:off x="3619782" y="1806884"/>
            <a:ext cx="0" cy="239594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CF32387D-73F6-B07F-3DF1-AB4D608239D2}"/>
              </a:ext>
            </a:extLst>
          </p:cNvPr>
          <p:cNvPicPr>
            <a:picLocks noChangeAspect="1"/>
          </p:cNvPicPr>
          <p:nvPr/>
        </p:nvPicPr>
        <p:blipFill>
          <a:blip r:embed="rId9"/>
          <a:stretch>
            <a:fillRect/>
          </a:stretch>
        </p:blipFill>
        <p:spPr>
          <a:xfrm>
            <a:off x="4212289" y="44103"/>
            <a:ext cx="1085182" cy="499915"/>
          </a:xfrm>
          <a:prstGeom prst="rect">
            <a:avLst/>
          </a:prstGeom>
        </p:spPr>
      </p:pic>
      <p:pic>
        <p:nvPicPr>
          <p:cNvPr id="12" name="図 11">
            <a:extLst>
              <a:ext uri="{FF2B5EF4-FFF2-40B4-BE49-F238E27FC236}">
                <a16:creationId xmlns:a16="http://schemas.microsoft.com/office/drawing/2014/main" id="{8879C417-948C-62A5-93B7-F66271F46008}"/>
              </a:ext>
            </a:extLst>
          </p:cNvPr>
          <p:cNvPicPr>
            <a:picLocks noChangeAspect="1"/>
          </p:cNvPicPr>
          <p:nvPr/>
        </p:nvPicPr>
        <p:blipFill>
          <a:blip r:embed="rId10"/>
          <a:stretch>
            <a:fillRect/>
          </a:stretch>
        </p:blipFill>
        <p:spPr>
          <a:xfrm>
            <a:off x="6080749" y="4728921"/>
            <a:ext cx="2036240" cy="1286367"/>
          </a:xfrm>
          <a:prstGeom prst="rect">
            <a:avLst/>
          </a:prstGeom>
        </p:spPr>
      </p:pic>
      <p:pic>
        <p:nvPicPr>
          <p:cNvPr id="6" name="図 5">
            <a:extLst>
              <a:ext uri="{FF2B5EF4-FFF2-40B4-BE49-F238E27FC236}">
                <a16:creationId xmlns:a16="http://schemas.microsoft.com/office/drawing/2014/main" id="{5679EFC2-C8DB-93C8-1ACB-629B5F45EB9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366654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randombar(horizontal)">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22" grpId="0"/>
      <p:bldP spid="24" grpId="0"/>
      <p:bldP spid="26" grpId="0"/>
      <p:bldP spid="32" grpId="0"/>
      <p:bldP spid="39" grpId="0"/>
      <p:bldP spid="41" grpId="0"/>
      <p:bldP spid="56"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線コネクタ 39">
            <a:extLst>
              <a:ext uri="{FF2B5EF4-FFF2-40B4-BE49-F238E27FC236}">
                <a16:creationId xmlns:a16="http://schemas.microsoft.com/office/drawing/2014/main" id="{2F141AF8-2362-8DAD-2462-B32EDD2BC2BA}"/>
              </a:ext>
            </a:extLst>
          </p:cNvPr>
          <p:cNvCxnSpPr/>
          <p:nvPr/>
        </p:nvCxnSpPr>
        <p:spPr>
          <a:xfrm>
            <a:off x="1006109" y="6751570"/>
            <a:ext cx="7200000" cy="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F26555AC-ECD6-DB13-F1F0-0A2042084BC2}"/>
              </a:ext>
            </a:extLst>
          </p:cNvPr>
          <p:cNvSpPr txBox="1"/>
          <p:nvPr/>
        </p:nvSpPr>
        <p:spPr>
          <a:xfrm>
            <a:off x="949856" y="1378969"/>
            <a:ext cx="3058462"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ED7D31">
                    <a:lumMod val="50000"/>
                  </a:srgbClr>
                </a:solidFill>
                <a:effectLst/>
                <a:uLnTx/>
                <a:uFillTx/>
                <a:latin typeface="游ゴシック" panose="020F0502020204030204"/>
                <a:ea typeface="游ゴシック" panose="020B0400000000000000" pitchFamily="50" charset="-128"/>
                <a:cs typeface="+mn-cs"/>
              </a:rPr>
              <a:t>●海外旅行での盗難被害や病気</a:t>
            </a:r>
          </a:p>
        </p:txBody>
      </p:sp>
      <p:pic>
        <p:nvPicPr>
          <p:cNvPr id="43" name="図 42">
            <a:extLst>
              <a:ext uri="{FF2B5EF4-FFF2-40B4-BE49-F238E27FC236}">
                <a16:creationId xmlns:a16="http://schemas.microsoft.com/office/drawing/2014/main" id="{6AAB44E6-C57E-4AF5-3AED-0FDA318C2C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324" y="1733635"/>
            <a:ext cx="1694208" cy="1393307"/>
          </a:xfrm>
          <a:prstGeom prst="rect">
            <a:avLst/>
          </a:prstGeom>
        </p:spPr>
      </p:pic>
      <p:sp>
        <p:nvSpPr>
          <p:cNvPr id="44" name="テキスト ボックス 43">
            <a:extLst>
              <a:ext uri="{FF2B5EF4-FFF2-40B4-BE49-F238E27FC236}">
                <a16:creationId xmlns:a16="http://schemas.microsoft.com/office/drawing/2014/main" id="{F01B74EF-31C9-3815-9640-746444558DFE}"/>
              </a:ext>
            </a:extLst>
          </p:cNvPr>
          <p:cNvSpPr txBox="1"/>
          <p:nvPr/>
        </p:nvSpPr>
        <p:spPr>
          <a:xfrm>
            <a:off x="1063070" y="3200652"/>
            <a:ext cx="1989123" cy="738664"/>
          </a:xfrm>
          <a:prstGeom prst="rect">
            <a:avLst/>
          </a:prstGeom>
          <a:noFill/>
        </p:spPr>
        <p:txBody>
          <a:bodyPr wrap="square" lIns="9000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ウェブサイトで渡航先の治安情勢や犯罪の状況を調べておく。</a:t>
            </a:r>
          </a:p>
        </p:txBody>
      </p:sp>
      <p:sp>
        <p:nvSpPr>
          <p:cNvPr id="45" name="テキスト ボックス 44">
            <a:extLst>
              <a:ext uri="{FF2B5EF4-FFF2-40B4-BE49-F238E27FC236}">
                <a16:creationId xmlns:a16="http://schemas.microsoft.com/office/drawing/2014/main" id="{F0D6CDEA-1D29-F3A6-E79A-8F8A47350C67}"/>
              </a:ext>
            </a:extLst>
          </p:cNvPr>
          <p:cNvSpPr txBox="1"/>
          <p:nvPr/>
        </p:nvSpPr>
        <p:spPr>
          <a:xfrm>
            <a:off x="3136280" y="3175689"/>
            <a:ext cx="2604173" cy="1015663"/>
          </a:xfrm>
          <a:prstGeom prst="rect">
            <a:avLst/>
          </a:prstGeom>
          <a:noFill/>
        </p:spPr>
        <p:txBody>
          <a:bodyPr wrap="square" lIns="90000" rtlCol="0">
            <a:spAutoFit/>
          </a:bodyPr>
          <a:lstStyle/>
          <a:p>
            <a:pPr marL="92075" marR="0" lvl="0" indent="-92075" algn="l" defTabSz="56665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市販のミネラルウォーター</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92075" marR="0" lvl="0" indent="-92075" algn="l" defTabSz="56665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を飲む。</a:t>
            </a:r>
          </a:p>
          <a:p>
            <a:pPr marL="92075" marR="0" lvl="0" indent="-92075" algn="l" defTabSz="56665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食事は衛生状態の良いレスト</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92075" marR="0" lvl="0" indent="-92075" algn="l" defTabSz="56665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ランで熱の通ったメニューを</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92075" marR="0" lvl="0" indent="-92075" algn="l" defTabSz="56665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選ぶ。</a:t>
            </a:r>
          </a:p>
        </p:txBody>
      </p:sp>
      <p:pic>
        <p:nvPicPr>
          <p:cNvPr id="46" name="図 45">
            <a:extLst>
              <a:ext uri="{FF2B5EF4-FFF2-40B4-BE49-F238E27FC236}">
                <a16:creationId xmlns:a16="http://schemas.microsoft.com/office/drawing/2014/main" id="{9F051DE3-AF6E-E9D2-2C74-30B13D95B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2233" y="1829392"/>
            <a:ext cx="1333166" cy="1357741"/>
          </a:xfrm>
          <a:prstGeom prst="rect">
            <a:avLst/>
          </a:prstGeom>
        </p:spPr>
      </p:pic>
      <p:pic>
        <p:nvPicPr>
          <p:cNvPr id="47" name="図 46">
            <a:extLst>
              <a:ext uri="{FF2B5EF4-FFF2-40B4-BE49-F238E27FC236}">
                <a16:creationId xmlns:a16="http://schemas.microsoft.com/office/drawing/2014/main" id="{0B5E3857-2B36-3E74-E39F-F1CC7280D7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9799" y="4553541"/>
            <a:ext cx="1653952" cy="1444678"/>
          </a:xfrm>
          <a:prstGeom prst="rect">
            <a:avLst/>
          </a:prstGeom>
        </p:spPr>
      </p:pic>
      <p:pic>
        <p:nvPicPr>
          <p:cNvPr id="48" name="図 47">
            <a:extLst>
              <a:ext uri="{FF2B5EF4-FFF2-40B4-BE49-F238E27FC236}">
                <a16:creationId xmlns:a16="http://schemas.microsoft.com/office/drawing/2014/main" id="{95AAD262-BB69-5627-79E3-38EB13DAAD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6753" y="4666079"/>
            <a:ext cx="1653953" cy="1291931"/>
          </a:xfrm>
          <a:prstGeom prst="rect">
            <a:avLst/>
          </a:prstGeom>
        </p:spPr>
      </p:pic>
      <p:sp>
        <p:nvSpPr>
          <p:cNvPr id="49" name="テキスト ボックス 48">
            <a:extLst>
              <a:ext uri="{FF2B5EF4-FFF2-40B4-BE49-F238E27FC236}">
                <a16:creationId xmlns:a16="http://schemas.microsoft.com/office/drawing/2014/main" id="{97B85A55-8B9F-3F0C-96BF-0FE077EE567B}"/>
              </a:ext>
            </a:extLst>
          </p:cNvPr>
          <p:cNvSpPr txBox="1"/>
          <p:nvPr/>
        </p:nvSpPr>
        <p:spPr>
          <a:xfrm>
            <a:off x="1058878" y="6048525"/>
            <a:ext cx="1997505" cy="523220"/>
          </a:xfrm>
          <a:prstGeom prst="rect">
            <a:avLst/>
          </a:prstGeom>
          <a:noFill/>
        </p:spPr>
        <p:txBody>
          <a:bodyPr wrap="square" lIns="9000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ペットの病気について知識を身につける。</a:t>
            </a:r>
          </a:p>
        </p:txBody>
      </p:sp>
      <p:sp>
        <p:nvSpPr>
          <p:cNvPr id="50" name="テキスト ボックス 49">
            <a:extLst>
              <a:ext uri="{FF2B5EF4-FFF2-40B4-BE49-F238E27FC236}">
                <a16:creationId xmlns:a16="http://schemas.microsoft.com/office/drawing/2014/main" id="{03DECC1D-B2BE-D65F-4BD0-E4BA952C54AD}"/>
              </a:ext>
            </a:extLst>
          </p:cNvPr>
          <p:cNvSpPr txBox="1"/>
          <p:nvPr/>
        </p:nvSpPr>
        <p:spPr>
          <a:xfrm>
            <a:off x="4397666" y="4303824"/>
            <a:ext cx="2176758" cy="307777"/>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ED7D31">
                    <a:lumMod val="50000"/>
                  </a:srgbClr>
                </a:solidFill>
                <a:effectLst/>
                <a:uLnTx/>
                <a:uFillTx/>
                <a:latin typeface="游ゴシック" panose="020F0502020204030204"/>
                <a:ea typeface="游ゴシック" panose="020B0400000000000000" pitchFamily="50" charset="-128"/>
                <a:cs typeface="+mn-cs"/>
              </a:rPr>
              <a:t>●災害ボランティア活動</a:t>
            </a:r>
          </a:p>
        </p:txBody>
      </p:sp>
      <p:sp>
        <p:nvSpPr>
          <p:cNvPr id="51" name="テキスト ボックス 50">
            <a:extLst>
              <a:ext uri="{FF2B5EF4-FFF2-40B4-BE49-F238E27FC236}">
                <a16:creationId xmlns:a16="http://schemas.microsoft.com/office/drawing/2014/main" id="{F1AB3532-4DC0-05F6-AC9E-36E0A940A2BD}"/>
              </a:ext>
            </a:extLst>
          </p:cNvPr>
          <p:cNvSpPr txBox="1"/>
          <p:nvPr/>
        </p:nvSpPr>
        <p:spPr>
          <a:xfrm>
            <a:off x="4581467" y="6046107"/>
            <a:ext cx="1997504" cy="523220"/>
          </a:xfrm>
          <a:prstGeom prst="rect">
            <a:avLst/>
          </a:prstGeom>
          <a:noFill/>
        </p:spPr>
        <p:txBody>
          <a:bodyPr wrap="square" lIns="9000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被災地に行く前に装備品や資機材を準備する。</a:t>
            </a:r>
          </a:p>
        </p:txBody>
      </p:sp>
      <p:sp>
        <p:nvSpPr>
          <p:cNvPr id="52" name="テキスト ボックス 51">
            <a:extLst>
              <a:ext uri="{FF2B5EF4-FFF2-40B4-BE49-F238E27FC236}">
                <a16:creationId xmlns:a16="http://schemas.microsoft.com/office/drawing/2014/main" id="{B862EA55-632C-D076-20D6-AB0718EFB970}"/>
              </a:ext>
            </a:extLst>
          </p:cNvPr>
          <p:cNvSpPr txBox="1"/>
          <p:nvPr/>
        </p:nvSpPr>
        <p:spPr>
          <a:xfrm>
            <a:off x="5947974" y="3372719"/>
            <a:ext cx="1622110" cy="307777"/>
          </a:xfrm>
          <a:prstGeom prst="rect">
            <a:avLst/>
          </a:prstGeom>
          <a:noFill/>
        </p:spPr>
        <p:txBody>
          <a:bodyPr wrap="square" lIns="9000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予防接種を受ける。</a:t>
            </a:r>
          </a:p>
        </p:txBody>
      </p:sp>
      <p:sp>
        <p:nvSpPr>
          <p:cNvPr id="53" name="テキスト ボックス 52">
            <a:extLst>
              <a:ext uri="{FF2B5EF4-FFF2-40B4-BE49-F238E27FC236}">
                <a16:creationId xmlns:a16="http://schemas.microsoft.com/office/drawing/2014/main" id="{F8722A7B-ACDB-66AE-35DD-D6724F574371}"/>
              </a:ext>
            </a:extLst>
          </p:cNvPr>
          <p:cNvSpPr txBox="1"/>
          <p:nvPr/>
        </p:nvSpPr>
        <p:spPr>
          <a:xfrm>
            <a:off x="841778" y="4323557"/>
            <a:ext cx="2076754" cy="307777"/>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ED7D31">
                    <a:lumMod val="50000"/>
                  </a:srgbClr>
                </a:solidFill>
                <a:effectLst/>
                <a:uLnTx/>
                <a:uFillTx/>
                <a:latin typeface="游ゴシック" panose="020F0502020204030204"/>
                <a:ea typeface="游ゴシック" panose="020B0400000000000000" pitchFamily="50" charset="-128"/>
                <a:cs typeface="+mn-cs"/>
              </a:rPr>
              <a:t>●ペットのケガや病気</a:t>
            </a:r>
          </a:p>
        </p:txBody>
      </p:sp>
      <p:sp>
        <p:nvSpPr>
          <p:cNvPr id="54" name="テキスト ボックス 53">
            <a:extLst>
              <a:ext uri="{FF2B5EF4-FFF2-40B4-BE49-F238E27FC236}">
                <a16:creationId xmlns:a16="http://schemas.microsoft.com/office/drawing/2014/main" id="{5D17A0F9-FBB2-2879-E89D-874E0095DF83}"/>
              </a:ext>
            </a:extLst>
          </p:cNvPr>
          <p:cNvSpPr txBox="1"/>
          <p:nvPr/>
        </p:nvSpPr>
        <p:spPr>
          <a:xfrm>
            <a:off x="5531736" y="1425858"/>
            <a:ext cx="2424643" cy="307777"/>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ED7D31">
                    <a:lumMod val="50000"/>
                  </a:srgbClr>
                </a:solidFill>
                <a:effectLst/>
                <a:uLnTx/>
                <a:uFillTx/>
                <a:latin typeface="游ゴシック" panose="020F0502020204030204"/>
                <a:ea typeface="游ゴシック" panose="020B0400000000000000" pitchFamily="50" charset="-128"/>
                <a:cs typeface="+mn-cs"/>
              </a:rPr>
              <a:t>●日常生活でのケガや病気</a:t>
            </a:r>
          </a:p>
        </p:txBody>
      </p:sp>
      <p:cxnSp>
        <p:nvCxnSpPr>
          <p:cNvPr id="57" name="直線コネクタ 56">
            <a:extLst>
              <a:ext uri="{FF2B5EF4-FFF2-40B4-BE49-F238E27FC236}">
                <a16:creationId xmlns:a16="http://schemas.microsoft.com/office/drawing/2014/main" id="{8A20E3D1-7BAC-3B08-ED09-9B67C01400CB}"/>
              </a:ext>
            </a:extLst>
          </p:cNvPr>
          <p:cNvCxnSpPr/>
          <p:nvPr/>
        </p:nvCxnSpPr>
        <p:spPr>
          <a:xfrm>
            <a:off x="949856" y="4207304"/>
            <a:ext cx="7200000" cy="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図 58">
            <a:extLst>
              <a:ext uri="{FF2B5EF4-FFF2-40B4-BE49-F238E27FC236}">
                <a16:creationId xmlns:a16="http://schemas.microsoft.com/office/drawing/2014/main" id="{992445BF-405C-CC5B-49AC-B9A5291927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5459"/>
            <a:ext cx="9144000" cy="559091"/>
          </a:xfrm>
          <a:prstGeom prst="rect">
            <a:avLst/>
          </a:prstGeom>
        </p:spPr>
      </p:pic>
      <p:pic>
        <p:nvPicPr>
          <p:cNvPr id="2" name="図 1">
            <a:extLst>
              <a:ext uri="{FF2B5EF4-FFF2-40B4-BE49-F238E27FC236}">
                <a16:creationId xmlns:a16="http://schemas.microsoft.com/office/drawing/2014/main" id="{45370BC8-B667-8A8D-92DA-CCB660E971BA}"/>
              </a:ext>
            </a:extLst>
          </p:cNvPr>
          <p:cNvPicPr>
            <a:picLocks noChangeAspect="1"/>
          </p:cNvPicPr>
          <p:nvPr/>
        </p:nvPicPr>
        <p:blipFill>
          <a:blip r:embed="rId8"/>
          <a:stretch>
            <a:fillRect/>
          </a:stretch>
        </p:blipFill>
        <p:spPr>
          <a:xfrm>
            <a:off x="4233740" y="46807"/>
            <a:ext cx="1085182" cy="499915"/>
          </a:xfrm>
          <a:prstGeom prst="rect">
            <a:avLst/>
          </a:prstGeom>
        </p:spPr>
      </p:pic>
      <p:pic>
        <p:nvPicPr>
          <p:cNvPr id="3" name="図 2">
            <a:extLst>
              <a:ext uri="{FF2B5EF4-FFF2-40B4-BE49-F238E27FC236}">
                <a16:creationId xmlns:a16="http://schemas.microsoft.com/office/drawing/2014/main" id="{FC107EAF-3D08-CBEC-D741-655D76D876CE}"/>
              </a:ext>
            </a:extLst>
          </p:cNvPr>
          <p:cNvPicPr>
            <a:picLocks noChangeAspect="1"/>
          </p:cNvPicPr>
          <p:nvPr/>
        </p:nvPicPr>
        <p:blipFill>
          <a:blip r:embed="rId9"/>
          <a:stretch>
            <a:fillRect/>
          </a:stretch>
        </p:blipFill>
        <p:spPr>
          <a:xfrm>
            <a:off x="3480818" y="1728352"/>
            <a:ext cx="1393337" cy="1326988"/>
          </a:xfrm>
          <a:prstGeom prst="rect">
            <a:avLst/>
          </a:prstGeom>
        </p:spPr>
      </p:pic>
      <p:cxnSp>
        <p:nvCxnSpPr>
          <p:cNvPr id="4" name="直線コネクタ 3">
            <a:extLst>
              <a:ext uri="{FF2B5EF4-FFF2-40B4-BE49-F238E27FC236}">
                <a16:creationId xmlns:a16="http://schemas.microsoft.com/office/drawing/2014/main" id="{1B784E14-FCF0-842A-B2EA-EC22AD1A3738}"/>
              </a:ext>
            </a:extLst>
          </p:cNvPr>
          <p:cNvCxnSpPr>
            <a:cxnSpLocks/>
          </p:cNvCxnSpPr>
          <p:nvPr/>
        </p:nvCxnSpPr>
        <p:spPr>
          <a:xfrm>
            <a:off x="5580219" y="1506467"/>
            <a:ext cx="0" cy="25376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0258E4F-5231-677C-73BA-F82A85B6FA01}"/>
              </a:ext>
            </a:extLst>
          </p:cNvPr>
          <p:cNvCxnSpPr>
            <a:cxnSpLocks/>
          </p:cNvCxnSpPr>
          <p:nvPr/>
        </p:nvCxnSpPr>
        <p:spPr>
          <a:xfrm>
            <a:off x="4233740" y="4312078"/>
            <a:ext cx="0" cy="229689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 name="角丸四角形 8">
            <a:extLst>
              <a:ext uri="{FF2B5EF4-FFF2-40B4-BE49-F238E27FC236}">
                <a16:creationId xmlns:a16="http://schemas.microsoft.com/office/drawing/2014/main" id="{99AA3CE3-87F3-15DE-CECB-4D3B530E28DA}"/>
              </a:ext>
            </a:extLst>
          </p:cNvPr>
          <p:cNvSpPr>
            <a:spLocks noChangeAspect="1"/>
          </p:cNvSpPr>
          <p:nvPr/>
        </p:nvSpPr>
        <p:spPr>
          <a:xfrm>
            <a:off x="811346" y="920491"/>
            <a:ext cx="7172639" cy="390149"/>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3978112C-E175-9B87-9858-2507456B9089}"/>
              </a:ext>
            </a:extLst>
          </p:cNvPr>
          <p:cNvSpPr txBox="1"/>
          <p:nvPr/>
        </p:nvSpPr>
        <p:spPr>
          <a:xfrm>
            <a:off x="850518" y="963733"/>
            <a:ext cx="5573233"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保険以外でのリスクへの備え方</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E89CDCDF-DA08-EA72-AD22-1753DCE0A2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183793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par>
                                <p:cTn id="36" presetID="10" presetClass="entr" presetSubtype="0"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par>
                                <p:cTn id="47" presetID="10"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5" grpId="0"/>
      <p:bldP spid="49" grpId="0"/>
      <p:bldP spid="50" grpId="0"/>
      <p:bldP spid="51" grpId="0"/>
      <p:bldP spid="52" grpId="0"/>
      <p:bldP spid="53" grpId="0"/>
      <p:bldP spid="54" grpId="0"/>
    </p:bld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4d7915c-8155-41e6-8583-0bf1714184ae" xsi:nil="true"/>
    <lcf76f155ced4ddcb4097134ff3c332f xmlns="2b94cecb-f9b5-4a2a-ba2e-d30f9cb9bfa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EF255273158624A81016C377070D172" ma:contentTypeVersion="" ma:contentTypeDescription="新しいドキュメントを作成します。" ma:contentTypeScope="" ma:versionID="a44d436695001b1d7f15cffc745d8218">
  <xsd:schema xmlns:xsd="http://www.w3.org/2001/XMLSchema" xmlns:xs="http://www.w3.org/2001/XMLSchema" xmlns:p="http://schemas.microsoft.com/office/2006/metadata/properties" xmlns:ns2="2b94cecb-f9b5-4a2a-ba2e-d30f9cb9bfaa" xmlns:ns3="54d7915c-8155-41e6-8583-0bf1714184ae" xmlns:ns4="5b8f1f48-a59c-4316-9b4f-c8925e5a6422" targetNamespace="http://schemas.microsoft.com/office/2006/metadata/properties" ma:root="true" ma:fieldsID="e04c3f510123572b1e0a405224cf0ac0" ns2:_="" ns3:_="" ns4:_="">
    <xsd:import namespace="2b94cecb-f9b5-4a2a-ba2e-d30f9cb9bfaa"/>
    <xsd:import namespace="54d7915c-8155-41e6-8583-0bf1714184ae"/>
    <xsd:import namespace="5b8f1f48-a59c-4316-9b4f-c8925e5a6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4cecb-f9b5-4a2a-ba2e-d30f9cb9b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b5f3d0b-0122-40ab-9be4-69120fa01e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d7915c-8155-41e6-8583-0bf171418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E8317B7-F851-4CB5-BE4E-8D230011E819}" ma:internalName="TaxCatchAll" ma:showField="CatchAllData" ma:web="{5b8f1f48-a59c-4316-9b4f-c8925e5a64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8f1f48-a59c-4316-9b4f-c8925e5a6422" elementFormDefault="qualified">
    <xsd:import namespace="http://schemas.microsoft.com/office/2006/documentManagement/types"/>
    <xsd:import namespace="http://schemas.microsoft.com/office/infopath/2007/PartnerControls"/>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867BBA-4D6F-437B-A1E6-CFB8BCB7B64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5b8f1f48-a59c-4316-9b4f-c8925e5a6422"/>
    <ds:schemaRef ds:uri="54d7915c-8155-41e6-8583-0bf1714184ae"/>
    <ds:schemaRef ds:uri="2b94cecb-f9b5-4a2a-ba2e-d30f9cb9bfa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62CBED3-8FE6-4307-9263-B34DC8DE76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4cecb-f9b5-4a2a-ba2e-d30f9cb9bfaa"/>
    <ds:schemaRef ds:uri="54d7915c-8155-41e6-8583-0bf1714184ae"/>
    <ds:schemaRef ds:uri="5b8f1f48-a59c-4316-9b4f-c8925e5a6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6FD892-C08A-461D-A692-AFF679FB8C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TotalTime>
  <Words>1419</Words>
  <Application>Microsoft Office PowerPoint</Application>
  <PresentationFormat>画面に合わせる (4:3)</PresentationFormat>
  <Paragraphs>156</Paragraphs>
  <Slides>13</Slides>
  <Notes>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13</vt:i4>
      </vt:variant>
    </vt:vector>
  </HeadingPairs>
  <TitlesOfParts>
    <vt:vector size="23" baseType="lpstr">
      <vt:lpstr>BIZ UDPゴシック</vt:lpstr>
      <vt:lpstr>HG丸ｺﾞｼｯｸM-PRO</vt:lpstr>
      <vt:lpstr>ＭＳ Ｐゴシック</vt:lpstr>
      <vt:lpstr>メイリオ</vt:lpstr>
      <vt:lpstr>游ゴシック</vt:lpstr>
      <vt:lpstr>游ゴシック Medium</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今福 敦也</dc:creator>
  <cp:lastModifiedBy>今福 敦也</cp:lastModifiedBy>
  <cp:revision>1</cp:revision>
  <dcterms:created xsi:type="dcterms:W3CDTF">2023-03-24T07:27:18Z</dcterms:created>
  <dcterms:modified xsi:type="dcterms:W3CDTF">2023-03-24T07:59:40Z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0x0101007EF255273158624A81016C377070D172</vt:lpwstr>
  </property>
  <property fmtid="{D5CDD505-2E9C-101B-9397-08002B2CF9AE}" pid="3" name="MediaServiceImageTags">
    <vt:lpwstr/>
  </property>
</Properties>
</file>